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16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rgbClr val="FFFF00"/>
                </a:solidFill>
                <a:latin typeface="Arial"/>
                <a:cs typeface="Arial"/>
              </a:rPr>
              <a:t>DATA SCIENCE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just"/>
            <a:r>
              <a:rPr lang="en-US" sz="2000" b="1" spc="10" dirty="0" smtClean="0">
                <a:solidFill>
                  <a:srgbClr val="FFFFFF"/>
                </a:solidFill>
                <a:latin typeface="Arial"/>
                <a:cs typeface="Arial"/>
              </a:rPr>
              <a:t>Name: </a:t>
            </a:r>
            <a:r>
              <a:rPr lang="en-US" sz="2000" b="1" spc="-75" dirty="0" err="1" smtClean="0">
                <a:solidFill>
                  <a:srgbClr val="FFFFFF"/>
                </a:solidFill>
                <a:latin typeface="Arial"/>
                <a:cs typeface="Arial"/>
              </a:rPr>
              <a:t>Srinivasan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 C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2760980" algn="just"/>
            <a:r>
              <a:rPr lang="en-US" sz="2000" b="1" spc="-30" dirty="0" smtClean="0">
                <a:solidFill>
                  <a:srgbClr val="FFFFFF"/>
                </a:solidFill>
                <a:latin typeface="Arial"/>
                <a:cs typeface="Arial"/>
              </a:rPr>
              <a:t>Roll Number: 2021311315</a:t>
            </a:r>
          </a:p>
          <a:p>
            <a:pPr marL="2760980" algn="just"/>
            <a:r>
              <a:rPr lang="en-US" sz="2000" b="1" spc="-30" dirty="0" smtClean="0">
                <a:solidFill>
                  <a:srgbClr val="FFFFFF"/>
                </a:solidFill>
                <a:latin typeface="Arial"/>
                <a:cs typeface="Arial"/>
              </a:rPr>
              <a:t>Department: </a:t>
            </a:r>
            <a:r>
              <a:rPr lang="en-US" sz="2000" b="1" spc="-30" dirty="0" err="1" smtClean="0">
                <a:solidFill>
                  <a:srgbClr val="FFFFFF"/>
                </a:solidFill>
                <a:latin typeface="Arial"/>
                <a:cs typeface="Arial"/>
              </a:rPr>
              <a:t>B.Tech</a:t>
            </a:r>
            <a:r>
              <a:rPr lang="en-US" sz="2000" b="1" spc="-30" dirty="0" smtClean="0">
                <a:solidFill>
                  <a:srgbClr val="FFFFFF"/>
                </a:solidFill>
                <a:latin typeface="Arial"/>
                <a:cs typeface="Arial"/>
              </a:rPr>
              <a:t> petroleum engineering and technology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 dirty="0">
                <a:solidFill>
                  <a:srgbClr val="00B0F0"/>
                </a:solidFill>
                <a:latin typeface="Arial"/>
                <a:ea typeface="+mj-ea"/>
                <a:cs typeface="Arial"/>
              </a:rPr>
              <a:t>CT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4F5AF-60C7-EFBB-342A-551AD6AD1B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xmlns="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xmlns="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xmlns="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69FDDF-ABBD-74A0-56A6-07556898A4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6BF607-2686-7C3E-195D-EBF99D7BB4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xmlns="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9CAB5C-6568-A004-17F6-E8160203CD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3C47F6-4DD3-1FEC-11C6-51FBF67ACB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B3FF7-E13C-E660-CB21-63313EA004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85C66F-0756-9963-DA63-F31BB56094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xmlns="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xmlns="" val="291457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</TotalTime>
  <Words>1274</Words>
  <Application>Microsoft Office PowerPoint</Application>
  <PresentationFormat>Custom</PresentationFormat>
  <Paragraphs>165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 </vt:lpstr>
      <vt:lpstr>Slide 2</vt:lpstr>
      <vt:lpstr> </vt:lpstr>
      <vt:lpstr>Slide 4</vt:lpstr>
      <vt:lpstr>Slide 5</vt:lpstr>
      <vt:lpstr> </vt:lpstr>
      <vt:lpstr>Slide 7</vt:lpstr>
      <vt:lpstr>Slide 8</vt:lpstr>
      <vt:lpstr>Slide 9</vt:lpstr>
      <vt:lpstr> </vt:lpstr>
      <vt:lpstr>Slide 11</vt:lpstr>
      <vt:lpstr>Slide 12</vt:lpstr>
      <vt:lpstr>Slide 13</vt:lpstr>
      <vt:lpstr>Slide 14</vt:lpstr>
      <vt:lpstr> 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Appu</dc:creator>
  <cp:lastModifiedBy>AJITH</cp:lastModifiedBy>
  <cp:revision>825</cp:revision>
  <dcterms:created xsi:type="dcterms:W3CDTF">2024-04-01T16:53:49Z</dcterms:created>
  <dcterms:modified xsi:type="dcterms:W3CDTF">2024-05-01T10:01:58Z</dcterms:modified>
</cp:coreProperties>
</file>