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62 232 2112,'-42'-4'6229,"39"4"-4311,-13 3 3779,28-5-5247,229-42 948,274-92-119,-460 121-1465,11-2-657,-25 1-3028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18 1656,'0'0'1336,"-3"-2"-119,-1 0-879,-1 0-1,1 0 1,-1 0-1,1 0 1,-1 1 0,0 0-1,0 0 1,0 0-1,0 0 1,0 1 0,1 0-1,-1 0 1,-10 1-1,-1 2-67,0 1 0,1 0 0,-1 1-1,1 1 1,0 0 0,1 1 0,-1 1-1,1 0 1,1 1 0,0 0 0,0 1-1,0 1 1,2 0 0,-1 0-1,-9 14 1,16-18-199,1 0 1,0 1-1,0-1 0,1 1 1,0 0-1,0 0 0,1 0 0,0 0 1,0 0-1,1 1 0,0-1 0,1 0 1,-1 1-1,2-1 0,-1 1 1,1-1-1,0 0 0,1 0 0,0 1 1,1-1-1,3 10 0,2 1 19,1-1 0,1 1 0,0-1 0,2-1-1,0 0 1,0-1 0,23 23 0,76 63 279,-60-57-163,45 52 1,-91-92-136,0 0 0,-1 0 0,0 0 0,0 1 0,-1 0 0,0-1 0,5 13 0,-7-18-51,-1 1 0,0 0 0,0 0 0,0 0 0,0 0 0,0 0 0,0-1 0,0 1 0,-1 0 0,1 0 0,0 0 0,0-1 0,-1 1 0,1 0 0,0 0 0,-1 1 0,0 0 39,-5 4 139,-6 2-102,0-1 1,-1-1-1,0 0 0,0-1 0,0 0 1,-1-1-1,1 0 0,-17 1 0,-17 2 180,-54 1-1,85-6-416,0-2-1,0 0 0,1-1 0,-1 0 1,0-1-1,1-1 0,-31-10 0,46 13 3,0 0 0,-1 0 0,1-1 0,-1 1-1,1 0 1,0-1 0,-1 1 0,1 0 0,0-1-1,-1 1 1,1 0 0,0-1 0,0 1 0,-1-1 0,1 1-1,0-1 1,0 1 0,0 0 0,-1-1 0,1 1-1,0-1 1,0 1 0,0-1 0,0 1 0,0-1 0,0 1-1,0-1 1,0 1 0,0-1 0,0 1 0,0-1-1,0 1 1,1-1 0,-1 1 0,0-1 0,0 1 0,0 0-1,1-1 1,-1 1 0,1-1 0,9-14-3804,8 0 212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1268,'-12'-18'6133,"12"100"-5020,-4 257 1184,0-36-1224,8-221-605,23 134 1,-22-195-409,0 1 0,1-1 0,1 0 0,1-1 1,1 0-1,1 0 0,18 27 0,-17-32-25,0 0 0,2 0 1,0-2-1,0 0 0,1 0 0,1-1 0,0-1 0,1 0 0,21 10 0,-15-10-9,0-1-1,1-1 1,0-1-1,1-2 1,24 5-1,-11-5 14,0-2 0,63-2 0,4-9 22,143-29 1,-231 33-59,361-80 144,-155 30 24,82-23 202,-295 73-830,1-1 0,-1 1 0,0-2 0,16-9-1,-22 12-1479,1-13-4652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7:0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77 129 844,'-11'3'3566,"-17"5"253,27-7-2697,-9 1 725,-9 4-1308,18-5-252,-4 1-257,5-2-22,0 0 0,0 1 1,0-1-1,0 0 0,0 0 1,-1 0-1,1 0 0,0 0 1,0 0-1,0 0 0,0 0 1,0 0-1,0 1 0,0-1 1,0 0-1,0 0 0,0 0 1,0 0-1,0 0 0,0 0 1,0 0-1,0 1 0,0-1 1,0 0-1,0 0 0,0 0 1,0 0-1,0 0 0,0 0 0,0 1 1,0-1-1,0 0 0,0 0 1,0 0-1,0 0 0,0 0 1,0 0-1,0 0 0,0 1 1,0-1-1,0 0 0,0 0 1,0 0-1,0 0 0,1 0 1,-1 0-1,0 0 0,0 0 1,0 0-1,0 0 0,0 0 1,0 0-1,0 1 0,0-1 1,1 0-1,-1 0 0,0 0 1,0 0-1,0 0 0,3 2 6,-2-2-10,0 1-1,-1 0 1,1-1-1,0 1 1,0 0-1,0-1 1,0 1-1,0-1 1,1 0-1,-1 1 1,0-1-1,0 0 1,0 0 0,0 1-1,0-1 1,0 0-1,0 0 1,1 0-1,0-1 1,98 1 110,55-4 14,84-17-30,-43 7-4,3 0-35,-59 3-40,31-4 15,-88 4-16,177-28 54,-143 24-70,-76 8 0,-39 7 100,1-1-35,-3 1-7,1 0 0,0 0 0,0 0 0,-1 0 0,1-1 0,0 1 0,0 0 0,-1-1 0,1 1 0,0 0 0,-1-1 0,1 1 0,0-1 0,-1 1 0,1-1 0,-1 1 0,1-1 0,-1 0 0,1 1 0,-1-1 0,0 1 0,1-1 0,-1 0 0,1 0 0,0-1 228,0 6-294,37 210 14,-11-48-30,18 95 45,-20-84 17,-19-121-27,21 88 0,-10-79 42,-16-63 69,0 16 311,4 18 139,-5-34-445,0 0-462,1 7 816,-8-9-5616,-25-15 1448,11 4 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7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1212,'0'0'2339,"0"-3"-1730,0-45 8108,0 45-7520,0 12-710,3 79-415,57 430 172,-48-430-211,21 131 67,-29-199-91,0 8 4,9 30 0,7 33 18,-15-64 1,15 49-1,-17-65-20,0-1 0,2 17 0,8 29 24,-4-29-5,0 0-8,7 36 162,-15-61-148,0 1-15,-1-1 0,1 0-1,0 0 1,-1 1 0,1-1 0,0 0-1,3 4 1,4 11 1710,-5-17-1677,11 0-1,-11 0 33,1-2-70,10-4 23,-1 0 32,29-9 1,218-30 93,-45 10-126,189-40-39,-202 31 47,-3-17-70,-142 43-10,-19 5 33,40-21-1,41-17 1,-106 47-26,0 0 1,20-2-1,-31 5 20,1 1 32,2 1-9,-4-1-14,0 1 0,1-1 0,-1 0 0,0 1 0,1-1-1,-1 1 1,0 0 0,0-1 0,0 1 0,1 0 0,-1 0 0,0 0 0,0 0 0,0-1 0,0 1 0,1 3 0,-6-1 8,-35 27-1,37-29-7,-2 1-2,0 0 1,0 0-1,0 0 1,-7 5-1,4-2 1,-19 12-25,25-16 62,-2 0-48,-69 9 56,-76 0-1,-58 8-60,-124 56-16,131-25 48,41-9-98,156-40 134,286-24-60,-158 8 4,298-48 22,-263 23-60,-20-5-68,-137 45 75,23-7-349,42-17 0,-76 24 328,1-1 35,3 1 10,1 0 0,-1 0 0,0 1 0,1-1 0,-1 1 1,0 0-1,1 0 0,-1 0 0,-3 1 0,-182 20-276,172-18 259,-55 10-227,-116 40-1,153-43 98,-373 112-3048,379-113 2607,-5 2-634,11-8-3756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9 435 1608,'0'0'4048,"-2"-1"-3257,1 0-682,1 1 0,-1 0-1,1 0 1,-1-1 0,1 1 0,0 0 0,-1-1 0,1 1 0,0-1 0,-1 1 0,1-1 0,0 1 0,-1-1 0,1 1 0,0 0 0,0-1 0,0 1 0,-1-1 0,1 0 0,0 1 0,0-1 0,0 1 0,0-1 0,0 1 0,0-1 0,5-19 1364,20-26-404,-15 29-433,29-54 785,75-155 3070,-101 195-3300,-13 29-1037,2-4 3,0 4-65,-1 6 476,2 23-498,-1 0 0,-1 1 0,-4 30 1,0 14 9,4-2-48,17 130-1,-15-188-86,-2-1 0,1 0 0,-2 1 0,1-1 0,-2 1 0,1-1 0,-2 1 0,1-1 0,-6 17 0,6-25 42,0-1 0,0 0 1,0 1-1,-1-1 0,1 0 0,-1 0 1,0 0-1,1 0 0,-1 0 0,0-1 1,0 1-1,0-1 0,-4 3 0,-5 2-15,1-2-1,-22 7 1,156-50-144,-50 19 83,47-16-2050,-92 25 114,-9 1-5017,-4 2 3035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0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35 485 1820,'0'0'1736,"-1"-3"-954,2 21 5738,9 87-5659,9 81 504,-18-178-1178,4 23 1092,-1 34 1,-6-73-1143,-19-66 176,-19-141-1,34 165-235,3-1-1,2 0 0,10-101 1,-3 117-16,19-66 0,-19 83-39,1 0 0,1 1 0,0 0-1,2 0 1,12-17 0,-18 28-16,-3 4-6,0 0 0,0 0 0,1 0 1,-1 0-1,1 0 0,-1 0 0,1 0 0,0 1 0,0-1 0,0 1 0,-1-1 0,1 1 0,1 0 0,-1 0 0,0 0 0,0 0 0,0 0 0,4-1 0,-4 2 0,0 0 0,0 0 0,0 0 0,0 0 0,0 0 0,0 1-1,0-1 1,0 1 0,0-1 0,0 1 0,0 0 0,0 0 0,-1-1 0,1 1 0,0 1-1,-1-1 1,1 0 0,0 0 0,-1 1 0,1-1 0,-1 0 0,2 3 0,2 4 1,-1 1 0,1 0 0,-1 0 0,-1 0 0,0 0 0,0 0 0,0 1 0,-2-1 0,1 1 0,-1 0 0,0 0 0,-2 16 0,-1 9 1,-2-1-1,-10 44 1,5-44-89,-1 1 0,-1-1 0,-2 0 0,-1-2 0,-2 1 0,-27 40 0,8-31-175,34-41 256,1 0-1,-1-1 1,1 1 0,-1-1 0,0 1 0,1-1 0,-1 0 0,1 1-1,-1-1 1,0 0 0,0 1 0,1-1 0,-1 0 0,0 0-1,1 0 1,-2 1 0,0-1-12,-1 1-35,0-1-33,2 0 81,1 0 0,0 0-1,-1 0 1,1 0 0,0 0-1,-1 0 1,1 0 0,0 0-1,-1 0 1,1 0 0,0 0 0,-1 0-1,1 0 1,0 0 0,-1 0-1,1 0 1,0-1 0,-1 1-1,1 0 1,0 0 0,-1 0-1,1 0 1,0-1 0,0 1 0,-1 0-1,1 0 1,0-1 0,0 1-1,-1 0 1,1 0 0,0-1-1,0 1 1,0 0 0,-1-1-1,-2-14-31,2 12 2,3 0-21,-1 1 51,0 0 3,0 1-1,0-1 1,0 1 0,0-1-1,0 1 1,0 0 0,0-1-1,0 1 1,1 0-1,-1 0 1,1 0 0,-1 0-1,1 0 1,-1 0 0,1 0-1,-1 0 1,1 1-1,0-1 1,-1 1 0,1-1-1,0 1 1,0-1 0,-1 1-1,1 0 1,0 0-1,2 0 1,7 1 10,1 0-1,-1 1 1,0 1-1,0-1 1,0 2-1,0 0 1,18 8-1,-9-1-38,1 0-1,-2 1 0,1 1 1,-2 1-1,23 22 1,26 23-2119,-59-51 1639,3 1-5138,1 2 2366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 1776,'6'-20'4533,"-6"18"-3836,-12 34 4128,-4 30-4640,4 7 379,-3 94 1,14-122-341,1-1 0,3 0 1,14 72-1,-16-104-144,1 0 1,1 0-1,-1 0 0,1-1 0,1 1 1,4 7-1,-7-13 31,0-2 36,-1 1-130,1-1 0,-1 0 0,1 0 0,-1 0 0,0 1 0,1-1 0,-1 0-1,1 0 1,-1 0 0,0 0 0,1 0 0,-1 0 0,1 0 0,-1 0 0,1 0 0,-1 0 0,0 0 0,1 0 0,-1 0 0,1 0 0,-1 0 0,1 0 0,-1 0 0,0-1 0,1 1 0,-1 0 0,0 0 0,1 0 0,0-1 0,13-14 329,-1 0-1,15-23 1,90-111 762,-112 144-1071,-1 0 0,0 0 0,1 0-1,0 0 1,1 1 0,-1 0 0,10-4-1,-13 7-24,-1 1-1,1 0 1,-1-1-1,1 1 1,-1 0-1,1 1 1,-1-1-1,1 0 1,-1 1-1,1-1 1,-1 1-1,1 0 1,-1 0-1,0 0 1,1 0-1,-1 0 1,0 0-1,3 3 1,3 2 34,1 0 0,-2 1-1,1 0 1,-1 0 0,0 1 0,11 15 0,30 57 351,-44-71-340,17 34 459,-3 1-1,-2 1 1,16 67 0,-25-77 3,-6-28-397,0-1-1,1 1 1,0-1 0,3 8 0,-1 10 330,-4-21-179,4-45-13435,-2 15 8712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17 205 1776,'0'0'8643,"-3"-3"-8306,1 0-217,1 0 0,-1 0-1,1 0 1,-1 0 0,1 0-1,0 0 1,0 0 0,0 0-1,0-1 1,1 1 0,0 0-1,-1-1 1,1 1 0,0 0-1,1-1 1,0-5 0,0 0-37,1 1 1,1-1 0,-1 1 0,1 0 0,1 0 0,-1 0 0,1 0 0,1 0 0,0 1 0,0 0 0,0 0-1,1 0 1,10-10 0,-14 15-64,0 0-1,0 0 1,1 0 0,-1 1-1,0-1 1,0 0-1,1 1 1,-1 0-1,1-1 1,0 1 0,-1 0-1,1 0 1,0 1-1,-1-1 1,1 1-1,0-1 1,0 1-1,4 0 1,-4 0 2,1 1 1,-1 0-1,0 0 1,0 1-1,0-1 0,-1 0 1,1 1-1,0 0 1,0 0-1,-1 0 0,1 0 1,-1 0-1,0 0 1,1 0-1,2 6 0,3 2 8,0 1 0,-1 0 0,0 0 0,-1 1 0,0 0 0,-1 0 0,-1 0 0,0 1 0,0 0 0,-1-1 0,2 25 0,-4-17-7,-1 0-1,-1 0 1,-1 0-1,0 0 1,-2 0-1,0 0 1,-8 21-1,3-15 213,-1 0 0,-1-1-1,-2 0 1,-20 32 0,32-55-78,-14 15 1229,13-15-1292,-8 9 309,8-9-62,0 0 1,0 0-1,0 1 1,0-1-1,0 0 1,1 1-1,-1-1 1,1 1-1,-1 0 1,0 3-1,5-6-313,3 1-19,1-1 1,-1 1-1,0-2 0,1 1 0,-1-1 0,0 0 0,0 0 0,0-1 0,1 1 0,5-4 1,16-3 5,43-14-316,-2-2 0,84-42-1,-147 63 255,171-90-2327,-66 22-6431,-73 45 4026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15 1408,'-2'-7'21,"2"7"237,0-1-1,0 1 1,-1 0-1,1-1 1,0 1-1,-1-1 1,1 1-1,0-1 1,-1 1 0,1 0-1,0-1 1,-1 1-1,1 0 1,-1-1-1,1 1 1,-1 0-1,1-1 1,-1 1-1,1 0 1,-1 0-1,1 0 1,-1 0-1,0-1 1,-1 1 168,0 3-11,-8 18 91,0-1-1,1 1 1,-11 42 0,-10 74 334,16-70-474,-192 693 2659,189-708-2839,-171 586 1690,123-308-898,61-302-857,3-14 41,-7 26-1,7-38-114,-1 3 777,0-3-2633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1780,'4'1'4626,"-4"-1"-4551,8 15 1079,8 22-546,62 139 1806,-40-93-1646,19 28 267,-29-60-136,-12-27-407,2 2 3357,-17-33-3531,0-15-78,0 0-1,-1-1 0,-2 1 0,-6-39 1,-28-97 616,32 145-804,-10-45-1817,14 55 1019,-2-6-605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1644,'0'0'811,"2"1"-42,0-1-558,0 1 0,0 0 0,0 0 0,-1 0 0,1 0 0,0 0 0,-1 0 0,1 1 0,0-1 0,-1 1 0,0-1 0,1 1 0,-1-1 1,0 1-1,0 0 0,0-1 0,0 1 0,0 0 0,0 0 0,0 0 0,-1 0 0,1 2 0,49 171 3949,-23-80-2202,-26-92-1422,1 0-85,1 4-542,-2-7 672,0-3 932,7-104-908,-7 100-569,0-1-1,0 1 1,1-1-1,0 1 1,0 0-1,1 0 1,0 0-1,7-13 1,-8 18-32,0 0-1,0 0 1,0 1-1,0-1 1,0 0-1,0 1 1,0-1-1,1 1 1,-1 0-1,0 0 1,1 0-1,-1 0 1,1 0 0,-1 0-1,1 1 1,5-1-1,-3 0 8,3 1-1,-1 0 0,0 0 0,1 1-1,-1 1 1,0-1 0,0 1-1,0 0 1,0 0 0,13 7 0,-14-6-10,1 2-4,7 8 12,0 3 29,-13-14-5,-4-9-37,-1-3 5,3 6 2,-1 0 0,1 1-1,0-1 1,0 0 0,0 0 0,0 0-1,1 0 1,-1-8 0,2-35-38,-1 42 32,1 0 0,0-1 0,0 1 0,0 0 0,0 0 0,1 0 0,0 0 0,4-7 0,-5 11 0,11-14-11,-11 14 13,-1 0-1,1 1 1,0-1 0,0 1 0,-1-1 0,1 1 0,0-1 0,0 1 0,0-1 0,0 1 0,0 0 0,0-1 0,-1 1 0,1 0 0,0 0 0,0 0 0,0 0 0,0 0 0,0 0 0,0 0 0,0 0 0,0 0 0,1 1 0,4 1-25,-1 1 0,0-1 0,0 2 0,0-1 0,0 0 0,-1 1 0,1 0 0,-1 0 0,0 0 0,0 1 0,0-1 0,-1 1 0,0 0-1,0 0 1,0 0 0,0 1 0,1 5 0,6 14-677,-2 0-1,7 41 0,-11-49 185,9 42-6504,-6-38 3313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 1708,'0'-8'6324,"-1"8"-6194,-7 2 1254,-12 7-2146,17-7 1309,-6 3-334,1 0-1,0 1 1,0 0 0,1 0-1,-1 1 1,1 0 0,-11 16-1,8-9 53,0 1 0,1 0-1,-9 23 1,13-27-158,1 0-1,1 0 1,0 0-1,0 0 1,1 1-1,1-1 1,-1 15-1,2-20-61,0 0-1,1 1 0,-1-1 0,1 0 0,1 0 1,-1 0-1,1 0 0,0 0 0,0 0 0,1 0 1,0-1-1,0 1 0,0-1 0,1 0 0,4 6 1,-7-10-35,0 0 0,0 1 1,0-1-1,0 0 1,0 0-1,0 0 0,0 0 1,1-1-1,-1 1 1,0 0-1,1 0 0,-1-1 1,1 1-1,-1-1 1,0 1-1,1-1 0,-1 0 1,1 1-1,-1-1 1,1 0-1,-1 0 0,1 0 1,0 0-1,-1 0 1,1 0-1,-1-1 0,1 1 1,-1 0-1,0-1 1,1 0-1,-1 1 0,1-1 1,-1 1-1,0-1 1,1 0-1,-1 0 0,0 0 1,0 0-1,0 0 1,2-2-1,2-2 7,-1-1-1,0 1 1,0-1 0,0 0 0,-1 0-1,0-1 1,4-9 0,1-9 187,-2-1 1,6-39 0,5-28 1408,-17 91-918,4 6-668,56 64-690,-23-37-1593,-30-26 639,0 0 1,1-1-1,11 5 1,-7-4-1943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133 252 1268,'-2'-2'253,"-9"-12"1747,0 0 1,1-1-1,0 0 0,-14-31 0,23 42-1867,0 0 0,0-1-1,0 1 1,0 0-1,0-1 1,1 1-1,0 0 1,0-1-1,0 1 1,0 0 0,1-1-1,0 1 1,0 0-1,0 0 1,3-8-1,-1 5-27,1 0-1,1-1 0,-1 1 0,1 1 1,0-1-1,11-10 0,-15 17-93,-1-1 0,1 0-1,0 0 1,-1 0 0,1 1-1,0-1 1,0 0 0,0 1 0,0-1-1,0 0 1,0 1 0,0-1-1,0 1 1,0 0 0,0-1-1,0 1 1,0 0 0,0 0-1,0-1 1,0 1 0,0 0-1,0 0 1,0 0 0,1 0 0,-1 0-1,0 1 1,0-1 0,0 0-1,0 0 1,0 1 0,0-1-1,0 1 1,0-1 0,0 1-1,0-1 1,0 1 0,0 0 0,-1-1-1,1 1 1,0 0 0,0 0-1,-1-1 1,1 1 0,1 2-1,0 0 6,0 1-1,1 0 0,-2 0 0,1 0 1,0 0-1,-1 0 0,1 0 0,-1 1 0,1 5 1,-2 7 14,0 0 1,0-1-1,-2 1 1,0-1-1,-6 26 1,-2-7 23,-21 49 0,12-44-8,-24 38 0,-9 20 53,52-98-98,0 0 0,-1 1 0,1-1-1,0 0 1,0 1 0,-1-1 0,1 0 0,0 1-1,0-1 1,0 0 0,-1 1 0,1-1-1,0 0 1,0 1 0,0-1 0,0 1 0,0-1-1,0 0 1,0 1 0,0-1 0,0 1-1,0-1 1,0 0 0,0 1 0,0-1-1,1 0 1,-1 1 0,0-1 0,0 1 0,0-1-1,0 0 1,1 1 0,-1-1 0,0 0-1,0 0 1,1 1 0,-1-1 0,0 0-1,0 1 1,1-1 0,-1 0 0,0 0 0,1 0-1,-1 1 1,0-1 0,1 0 0,-1 0-1,1 0 1,-1 0 0,0 0 0,1 0-1,-1 0 1,1 0 0,-1 1 0,0-1 0,1-1-1,3 2 0,5-1 9,64-26 29,55-17 7,-115 39-539,73-16 1287,-57 16-3300,1 3-3837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1159 124 1344,'-5'-8'336,"1"0"-1,-1 1 1,-1 0-1,0 0 1,0 0-1,0 0 1,-1 1 0,1 0-1,-2 0 1,1 1-1,0 0 1,-1 0-1,0 1 1,0 0-1,-1 1 1,1-1 0,-1 2-1,-11-4 1,-10 0-7,1 2 1,-1 0-1,0 2 0,-37 2 1,17 2 75,0 3 0,0 2 0,-72 19 0,52-5 205,-119 51 1,167-62-482,0 1-1,1 1 0,0 1 0,-31 26 0,39-27-62,0 0-1,2 0 1,-1 2-1,2-1 1,0 1-1,0 1 1,-10 22-1,8-10-12,1 1 0,2-1 0,1 2-1,1-1 1,2 1 0,1 0 0,1 0-1,1 0 1,1 1 0,2-1 0,9 54-1,-4-48-30,2-1 0,1 1-1,2-1 1,1-1 0,1 0-1,2-1 1,2-1-1,1 0 1,31 41 0,-30-50-6,0-1 0,1-1 0,2 0 0,0-2 0,25 17 0,-9-11 7,1-2 0,62 27-1,-67-35-11,0-2 0,1-1 0,0-1-1,44 5 1,-58-13-4,0 0 1,0-2-1,0 0 0,0-1 0,0-1 1,0-1-1,-1-1 0,36-12 1,23-16 8,142-82 1,-162 80-1,-2-2 0,-2-3 0,78-70 0,-107 85 29,-2-1 1,-1-1-1,34-49 0,-45 55-2,0-2-1,-1 1 0,0-2 0,-2 1 0,-1-1 1,5-25-1,-9 26 17,0 1 0,-2-1 1,-1 0-1,0 0 1,-2 0-1,0 0 0,-2 0 1,0 1-1,-1-1 0,-2 1 1,0 0-1,-1 0 0,-1 0 1,-1 1-1,-1 1 1,0-1-1,-2 2 0,0-1 1,-1 2-1,-1 0 0,0 0 1,-1 1-1,-1 1 0,-1 1 1,0 0-1,-36-21 1,30 22-9,-1 1 0,0 1 0,-1 2 0,-27-8 0,9 7-176,-73-7 1,90 14-439,-38-3-844,22 9-5985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1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190 197 1804,'-35'4'5289,"34"-4"-4207,1 1-1042,0-1-1,0 0 0,0 0 0,0 0 0,0 0 0,0 0 0,1 0 0,-1 0 0,0 0 1,0 0-1,0 0 0,0 1 0,0-1 0,0 0 0,0 0 0,0 0 0,0 0 1,1 0-1,-1 1 0,0-1 0,0 0 0,0 0 0,0 0 0,0 0 0,0 0 0,0 1 1,0-1-1,0 0 0,0 0 0,0 0 0,0 0 0,0 0 0,0 1 0,0-1 1,0 0-1,0 0 0,-1 0 0,1 0 0,0 0 0,0 1 0,0-1 0,0 0 0,0 0 1,0 0-1,0 0 0,0 0 0,0 0 0,-1 0 0,1 1 0,0-1 0,0 0 1,0 0-1,0 0 0,0 0 0,-1 0 0,1 0 0,0 0 0,0 0 0,0 0 0,0 0 1,0 0-1,-1 0 0,1 0 0,0 0 0,0 0 0,0 0 0,7 2 34,1 0-1,0-1 1,0 0-1,0 0 1,0-1-1,0 0 1,8-1-1,64-11 262,-51 6-220,245-49 452,-115 21-368,87-20 74,-77 14 424,-174 41-682,0 0 0,0 0 0,0-1-1,-8 0 1,-18 1 10,-207 39 58,123-20-44,-103 24 0,53-9 1,141-31-40,-1 2 0,1 0-1,0 1 1,-32 15 0,27-2-34,28-19 14,1 0 19,1-1 0,-1 1-1,0 0 1,1 0 0,-1 0 0,1-1 0,-1 1 0,1 0-1,-1-1 1,1 1 0,-1 0 0,1-1 0,0 1 0,-1-1-1,1 1 1,0-1 0,0 1 0,-1-1 0,1 1 0,0-1 0,0 0-1,0 1 1,-1-1 0,1 0 0,0 0 0,0 0 0,0 0-1,0 0 1,0 0 0,1 0 0,30-5-8,-22 3 2,203-37-47,-41 2 29,224-46-27,-379 81 171,-17 2-115,0 0 0,0 0 0,0 0 1,0 0-1,0 0 0,0 0 0,1 0 0,-1 0 0,0 0 1,0 0-1,0 0 0,0 0 0,0 0 0,0 0 0,0 0 1,0 0-1,1 0 0,-1 0 0,0 0 0,0 0 0,0 0 1,0 0-1,0 0 0,0 0 0,0 0 0,0 1 1,0-1-1,0 0 0,0 0 0,0 0 0,1 0 0,-1 0 1,0 0-1,0 0 0,0 0 0,0 0 0,0 0 0,0 0 1,0 1-1,0-1 0,0 0 0,0 0 0,0 0 0,0 0 1,0 0-1,0 0 0,0 0 0,0 0 0,0 0 1,0 1-1,0-1 0,0 0 0,0 0 0,0 0 0,0 0 1,0 0-1,-18 14 117,17-13-129,-8 4 19,-1 0-1,1 0 0,-1-1 1,0 0-1,0 0 0,-11 1 0,-10 4 8,-212 65 72,-42 13 133,10 19-19,240-91-164,-58 36 0,92-50-47,8-2-36,28-5 37,-1-2-1,-1-1 0,41-17 0,-13 5 0,5-1 1,215-76-18,64-29 7,-100 39 185,-211 73 613,-46 14-693,-189 21 104,166-15-172,-12 1 18,-180 26 51,3 19-33,219-49-59,2-2-13,1 1-1,-1-1 1,1 1 0,0 0-1,-1 0 1,1 0 0,0 0-1,0 0 1,0 0 0,0 1-1,0-1 1,0 1 0,0-1-1,0 1 1,0 0 0,-1 2-1,3-4-98,35 4-324,7-2 272,135-26-376,-135 16 466,66-11-890,165-53-1,-185 37-1510,-76 29 1820,11-7-3147,-13 7 1436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1356,'-2'0'6525,"10"47"-5598,2 0-1,30 89 0,-17-74-449,-11-31 813,26 54 0,-38-84-1245,0-1-1,0 0 0,0 1 0,0-1 1,0 0-1,1 1 0,-1-1 0,0 0 1,0 1-1,0-1 0,1 0 1,-1 0-1,0 1 0,1-1 0,-1 0 1,0 0-1,0 1 0,1-1 1,-1 0-1,0 0 0,1 0 0,-1 0 1,0 0-1,1 1 0,-1-1 1,1 0-1,-1 0 0,0 0 0,1 0 1,-1 0-1,0 0 0,1 0 1,-1 0-1,0 0 0,1 0 0,-1-1 1,1 1-1,-1 0 0,0 0 0,1 0 1,-1 0-1,0 0 0,0-1 1,1 1-1,-1 0 0,0 0 0,1-1 1,-1 1-1,0 0 0,0 0 1,1-1-1,0-1 25,0 0 1,1 1 0,-1-1-1,0 0 1,-1 0-1,1 0 1,0 0-1,0 0 1,-1 0-1,1-2 1,2-27 243,-1-1 0,-2-36 1,0-7 107,-2 31-237,1 32-458,0 0-1,2-23 1,0 34-238,-2-3-108,0-11-94,1 12-99,2-4-1901,0 2-2038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1608,'5'7'447,"-1"1"0,-1 1 0,0-1 0,0 0-1,-1 1 1,0-1 0,1 10 0,1-3 41,2 23 1043,3 51-1,-6-53-615,-4 20 1660,0-52 294,-2-11-2635,-3-8-88,1 0 0,1-1-1,0 1 1,1-1 0,-2-20 0,7-45 357,-2 81-497,0-1 1,0 1-1,0-1 0,1 1 1,-1-1-1,0 1 1,0-1-1,1 1 0,-1-1 1,0 1-1,0-1 1,1 1-1,-1-1 0,1 1 1,-1 0-1,0-1 1,1 1-1,-1 0 0,1-1 1,-1 1-1,1 0 1,-1-1-1,1 1 0,-1 0 1,1 0-1,-1 0 1,1-1-1,0 1 0,1 0 6,-1 0 0,1-1-1,-1 1 1,1 0 0,-1 0-1,1 0 1,-1 1 0,1-1-1,2 1 1,10 5 28,-1 1 0,0 1 1,0 0-1,-1 1 0,0 0 0,14 14 1,13 10 32,-38-32-68,0-1-1,0 1 1,0 0 0,0 0-1,0-1 1,0 1-1,0-1 1,1 1 0,-1-1-1,0 1 1,0-1-1,0 0 1,0 0-1,1 0 1,-1 1 0,0-1-1,0 0 1,1 0-1,-1-1 1,0 1 0,0 0-1,0 0 1,1 0-1,-1-1 1,0 1 0,0-1-1,0 1 1,0-1-1,2-1 1,1-1-2,0-1 0,-1 1-1,1-1 1,-1 0 0,6-9 0,3-3-3,5-7 2,11-10-2,-27 32 1,0 1 0,0-1 0,1 0-1,-1 0 1,0 0 0,0 1 0,0-1 0,1 1 0,-1-1 0,0 1-1,0-1 1,3 1 0,-3-1-1,1 1 10,3 2-13,1 1-7,0 0 1,-1 1-1,1 0 0,-1 0 0,0 0 1,0 0-1,0 1 0,4 6 1,11 20-1284,-2 1 0,24 57 0,-42-88 1230,11 19-5631,-6-11 2118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0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20 348 2048,'0'0'1128,"-1"-2"-81,-10-15 3657,10 15-4143,0-3-258,-1 0 0,1-1 0,0 1-1,1 0 1,-1 0 0,1 0 0,0-1 0,0 1-1,0 0 1,3-10 0,17-60 928,-7 34-554,-6 10 660,-1 0-1,2-33 0,-8 62-910,2-11-86,-2 10 41,0 3-370,0 0-1,0 0 1,0 0-1,0 0 1,0 1 0,0-1-1,0 0 1,0 0-1,0 0 1,0 0-1,0 0 1,0 0-1,0 0 1,0 0 0,1 0-1,-1 0 1,0 0-1,0 0 1,0 0-1,0 0 1,0 0-1,0 0 1,0 0 0,0 0-1,0 0 1,0 0-1,0 0 1,0 0-1,0 0 1,0 0 0,1 0-1,-1 0 1,0 0-1,0 0 1,0 0-1,0 0 1,0 0-1,0 0 1,0 0 0,0 0-1,0 0 1,0 0-1,0 0 1,0 0-1,0 0 1,0 0-1,0 0 1,0 0 0,7 13 87,6 32-74,16 91 63,29 150 93,-56-276-171,13 85 46,-14-84-71,0 0 0,-1 1 0,0-1 0,-1 0 0,-4 21 0,5-31 12,-1 0-1,0 1 1,1-1-1,-1 0 1,0 0 0,0 0-1,0 1 1,0-1 0,0 0-1,0 0 1,0-1 0,0 1-1,0 0 1,-1 0-1,1 0 1,0-1 0,-3 2-1,0-1-1,0 1-1,0-1 0,-1 0 0,1 0 0,-5 1 1,-24 0-58,31-2 53,-1 0-6,-10 0 3,10 0-4,2 0-7,-3 1 39,13-1-165,23-5-26,0-1-1,35-13 0,-52 14-239,3-1-148,28-13 1,-40 16-547,-1 0-1,1-1 1,0 0 0,7-7-1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0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94 1436,'-14'-7'598,"-1"0"1,0 2-1,0 0 1,-1 1-1,0 0 0,-24-2 1,-99 1 1232,123 5-1643,-36 0 418,1 3-1,0 2 1,-69 16-1,107-18-460,1 0 0,0 2-1,0-1 1,-22 13 0,28-14-105,1 1 0,0 0 0,0 0-1,0 0 1,1 0 0,-1 1 0,1 0 0,0 0 0,0 0 0,1 1 0,-1-1-1,-2 8 1,-6 17 15,1 0-1,2 1 1,1 0-1,1 1 1,2-1-1,1 1 1,1 1-1,2-1 1,2 0 0,0 0-1,2 0 1,2 0-1,1 0 1,1-1-1,2 0 1,21 52-1,-11-41 12,49 76-1,-52-95-44,1-1-1,1-1 1,1 0 0,32 27-1,-26-27 4,1-1 0,0-1-1,2-2 1,48 24 0,-6-10 6,2-4 0,111 29 0,-146-47-18,1-3 0,0 0 0,1-3 0,-1-1-1,0-2 1,1-1 0,40-7 0,-60 4 1,-1 0 1,1-1-1,-1-1 0,0 0 1,0-2-1,-1 0 0,0-1 1,0 0-1,19-16 0,-22 14 15,-1-1 0,-1 0 0,0-1 0,0 0-1,-2-1 1,1 0 0,-2-1 0,0 0 0,-1 0 0,9-22 0,-10 16-6,-1 1 0,0-1 0,-2 0 1,0-1-1,-1 1 0,-2-1 1,0-30-1,-3 22 17,-1 0-1,-2 1 1,-1 0-1,-17-53 1,3 26 204,-48-93 0,50 118-124,0 1-1,-2 1 1,-1 1 0,-35-36 0,-112-96 311,154 148-412,0 2-1,0 0 1,-1 0-1,0 1 0,-1 1 1,0 1-1,0 0 1,0 1-1,-1 1 1,0 0-1,0 2 1,-18-3-1,5 2-15,0 1 0,1 1-1,-1 1 1,0 2-1,-46 7 1,11 3 4,26-5 10,-55 17 1,58-12-6,1 2 0,0 1 0,-60 35 0,83-41-7,0 0 1,0 0-1,1 1 1,0 1-1,1 0 1,0 1-1,1-1 1,0 2 0,0-1-1,2 1 1,-1 1-1,1 0 1,-7 18-1,7-9 13,2 0 0,0 1 0,1-1 0,1 1 0,1 0 0,1 0 0,3 33 0,2-21 8,1 0-1,1-1 1,2 0 0,16 42 0,-11-45-2,1 0 1,1-1-1,2 0 1,26 35-1,-12-25 2,1-2 1,47 44-1,-28-38 2,2-2-1,1-2 1,71 38 0,-112-70-19,1-1 0,0 0 1,0-1-1,0 0 0,1-2 0,0 0 1,0 0-1,0-1 0,0-1 1,0-1-1,1 0 0,-1-1 0,0 0 1,1-1-1,-1-1 0,0-1 1,0 0-1,26-9 0,-13 1 7,0-2-1,0 0 1,-1-2 0,-1-1-1,0-1 1,-2-1-1,0-2 1,-1 0 0,-1-1-1,25-31 1,-36 36 12,0-1 0,-1 0 0,-1-1 0,-1 0 1,-1 0-1,0-1 0,-1 1 0,-1-2 0,-1 1 0,-1 0 1,0-1-1,-1-26 0,-2 3 6,-3 0-1,-1 0 1,-2 1-1,-19-68 1,19 87-16,-1 1 0,-1 1 0,-1-1 0,-15-26 1,19 40-58,0 1 0,0-1 0,-1 1 0,0 0 0,0 0 0,0 1 0,-1 0 0,0 0 0,0 0 0,-1 1 0,1 0 0,-1 0 0,-15-6 0,1 4-475,0 1-1,0 0 1,-32-3 0,37 8-1636,-1 0 1,-28 3-1,22 0-1465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1940,'-4'1'1418,"-3"3"-943,0 0 0,1 0 0,-1 1 0,1-1 0,-1 2 0,2-1 0,-1 1 0,0 0 0,1 0 0,0 0 0,1 0 0,-1 1 0,-5 13 0,-2 4 210,2 0 0,0 0-1,-6 28 1,10-26-236,0 0 1,2 1-1,1-1 0,1 1 1,2 36-1,1-44-246,1 1 0,1-1-1,1 0 1,1 0 0,0 0 0,2-1 0,0 0-1,9 18 1,-11-28-184,0 1 0,0-1 0,1 0 0,0 0 0,0-1-1,1 0 1,0 0 0,0-1 0,12 9 0,-15-13-173,0 1 1,0-1-1,0 0 0,0 0 1,1-1-1,-1 1 1,1-1-1,-1 0 0,1 0 1,-1-1-1,1 1 1,-1-1-1,1 0 0,0 0 1,-1-1-1,1 1 1,-1-1-1,1 0 0,-1 0 1,1-1-1,-1 1 1,5-3-1,-1 0-1023,0-1 0,0 0 0,-1 0 0,14-13 0,8-10-2514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55 110 1004,'-4'6'924,"-13"16"-60,16-20-718,0-1 0,0 1 0,0-1 0,0 1 0,0 0 0,0-1 0,1 1 0,-1 0 0,0 0 0,1-1 0,0 1 0,-1 0 0,1 0 0,0 0 0,0 0 0,0 0 0,1 2 0,-1-2-39,0 1 899,2 6-358,-2-8-621,0-1 1,1 1 0,-1 0 0,0-1 0,0 1-1,0 0 1,1-1 0,-1 1 0,0-1 0,0 1-1,1 0 1,-1-1 0,1 1 0,-1-1 0,0 1-1,1-1 1,-1 1 0,1-1 0,1 1 650,2-1-392,-2-1-234,1 1 0,0-1 0,0 0 0,-1 0-1,1 0 1,0 0 0,-1 0 0,1-1 0,-1 1 0,0-1 0,1 1 0,-1-1 0,0 0 0,0 0 0,0 0 0,3-4 0,1-4 50,0 1 0,-1-1 0,0 0 0,-1 0 0,0 0 1,0 0-1,-1-1 0,0 0 0,-1 1 0,-1-1 0,2-16 1,-4 24-23,1 0 0,0 0 1,-1 0-1,0 0 0,0 0 0,0 0 1,0 0-1,-2-3 0,3 4 67,-3 2-119,1 1 0,0-1 0,1 0 0,-1 1 0,0-1 0,0 1 1,0 0-1,0-1 0,0 1 0,0 0 0,1 0 0,-1 1 0,0-1 0,-1 2 0,-1 1 7,0 0 1,0 0-1,0 1 0,-5 8 0,1 1 10,1 0 0,-10 25-1,10-19-11,1 1 0,0-1 0,1 1-1,2 0 1,0 0 0,1 1 0,2 36-1,0-56-38,0 1 0,0 0-1,1-1 1,-1 1-1,1-1 1,0 1 0,-1-1-1,1 0 1,0 1-1,1-1 1,-1 0 0,0 1-1,1-1 1,-1 0-1,1 0 1,-1 0 0,1 0-1,0-1 1,0 1-1,0 0 1,0-1 0,3 2-1,-3-2-1,0-1-1,0 1 0,0-1 1,0 1-1,0-1 1,0 0-1,0 0 0,0 0 1,0-1-1,0 1 1,0 0-1,0-1 0,0 1 1,0-1-1,0 1 1,0-1-1,2-1 0,31-18-48,-13 5 108,0-2-1,0-1 1,-2-1-1,0 0 1,-1-1-1,-1-2 1,-1 0 0,-1 0-1,-1-2 1,17-35-1,-31 58-31,-1 0 0,1-1 0,-1 1 0,1 0 0,-1 0 0,1 0 0,0 0 0,-1 0 0,1 0 0,0 1 0,0-1 0,0 0 0,0 0 0,-1 0 0,1 1 0,0-1 0,0 1 0,1-1 0,-1 1 0,0-1 0,0 1 0,0-1 0,2 1 0,-2 0 0,0 0-1,0 0 0,0 0 1,0 1-1,0-1 1,0 0-1,0 1 1,0-1-1,0 1 0,0-1 1,0 1-1,0-1 1,-1 1-1,1 0 1,0-1-1,0 1 0,0 0 1,-1 0-1,1 0 1,-1 0-1,1-1 1,0 1-1,-1 0 0,1 2 1,17 38 468,17 61 0,-9-27-46,-25-70-346,3 10-50,-4-15-35,0 1 0,0-1 0,0 0 1,0 0-1,0 0 0,0 0 0,0 1 0,0-1 1,0 0-1,0 0 0,0 0 0,1 1 0,-1-1 1,0 0-1,0 0 0,0 0 0,0 0 0,0 1 1,0-1-1,0 0 0,0 0 0,0 0 0,1 0 0,-1 0 1,0 0-1,0 1 0,0-1 0,0 0 0,0 0 1,1 0-1,-1 0 0,0 0 0,0 0 0,0 0 1,0 0-1,1 0 0,-1 0 0,0 0 0,0 0 1,0 0-1,0 0 0,1 0 0,-1 0 0,0 0 1,0 0-1,0 0 0,0 0 0,1 0 0,-1 0 0,0 0 1,0 0-1,0 0 0,0 0 0,1 0 0,26-44 61,-19 28-25,1 1-1,1 1 1,18-22-1,-27 35-40,0 0 1,-1 1-1,1-1 0,0 0 1,0 1-1,0-1 1,0 1-1,0-1 0,0 1 1,0-1-1,0 1 0,0 0 1,0 0-1,0-1 0,0 1 1,0 0-1,0 0 0,0 0 1,0 0-1,0 0 0,0 1 1,0-1-1,1 0 0,-1 0 1,0 1-1,0-1 0,0 0 1,0 1-1,-1-1 0,1 1 1,0-1-1,0 1 0,0 0 1,0-1-1,0 1 0,-1 0 1,1 0-1,0-1 0,0 3 1,4 2 1,0 2 0,0-1 0,-1 1 1,4 7-1,-8-13-1,53 119-11,-18-36-1772,-35-82 1543,1-1 0,0 0 0,0 0 0,0 0 0,0 0 0,0 0 0,0 0 0,0 0 0,0 0 0,1 0 0,1 1-1,-2-2 348,2 2-1044,9-29-6518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28 321 1480,'-8'-108'1271,"-11"-101"4137,19 206-3422,2 11-1546,34 193 1181,28 119-409,-10-106-1555,-45-179-172,2 9-828,-4-16-3397</inkml:trace>
  <inkml:trace contextRef="#ctx0" brushRef="#br0" timeOffset="1">52 594 924,'-4'-7'329,"1"0"1,0 0-1,0-1 1,1 0-1,0 1 0,0-1 1,1 0-1,0 0 1,0 0-1,0 0 0,1 0 1,1 0-1,0 0 0,0 0 1,0 1-1,1-1 1,0 0-1,4-11 0,7-11-106,1 0 0,1 1-1,22-32 1,-23 37-41,3-3-570,27-36 0,-22 38-3193,-16 19 1971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 1800,'-2'0'1292,"-4"-2"-942,1 1-1,0 0 0,0 0 0,0 1 1,-1-1-1,1 1 0,0 1 0,0-1 1,-1 1-1,1-1 0,0 1 0,0 1 0,0-1 1,0 1-1,0 0 0,0 0 0,1 1 1,-1-1-1,1 1 0,-1 0 0,-6 6 1,2-2-117,1 1 1,0 0 0,0 0 0,0 1-1,1 0 1,0 0 0,1 1 0,0 0-1,-5 13 1,9-19-141,0 1-1,1 0 0,0 0 1,0 0-1,0 0 0,0 0 0,1 1 1,0-1-1,1 9 0,-1-11-89,0 0-1,1 0 0,0 0 0,-1 0 0,1-1 0,0 1 0,1 0 0,-1 0 0,0 0 0,1-1 0,-1 1 0,1-1 0,0 1 0,0-1 0,0 0 0,5 4 0,-7-6-9,1 1-1,0-1 0,0 1 0,0-1 0,0 0 1,-1 0-1,1 0 0,0 1 0,0-1 1,0 0-1,0 0 0,0 0 0,0 0 1,0 0-1,-1-1 0,1 1 0,0 0 0,0 0 1,0-1-1,0 1 0,0 0 0,-1-1 1,1 1-1,0-1 0,0 1 0,-1-1 1,1 1-1,0-1 0,-1 1 0,1-1 0,0 0 1,-1 1-1,1-2 0,1 0 19,2-3-4,-1 0-1,1 0 1,-1 0 0,0-1 0,0 1-1,-1-1 1,0 0 0,0 0 0,0 1-1,1-9 1,1-3 72,12-54 684,-10 42-107,0 12 54,-6 17-700,0-1 0,0 1 0,0 0 0,0 0 1,1 0-1,-1 0 0,0-1 0,0 1 0,0 0 0,0 0 1,1 0-1,-1 0 0,0 0 0,0 0 0,0 0 0,1 0 1,-1 0-1,0-1 0,0 1 0,1 0 0,-1 0 1,0 0-1,0 0 0,0 0 0,1 0 0,-1 0 0,0 1 1,0-1-1,1 0 0,-1 0 0,0 0 0,0 0 0,0 0 1,1 0-1,-1 0 0,2 3 14,0-1 0,0 0-1,0 1 1,0-1 0,0 1 0,2 5 0,1 0-14,7 12-208,2-2 0,0 1-1,19 17 1,2 1-3050,-11-13-1471,-16-15 1104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96 1468,'-2'-2'1084,"-5"-8"356,-2-4 4978,16 19-6090,6 6-116,0 1 0,-1 1 0,0 0 0,-1 0 0,18 28 0,-13-13-26,-2 0 1,0 1 0,16 51 0,-26-66-128,0 1 1,-1 0 0,0-1-1,-2 1 1,1 0-1,-2 0 1,0 1 0,-1-1-1,-1 0 1,-3 18 0,4-30-77,0 0 1,1-1-1,-1 1 1,0 0-1,-1 0 0,1-1 1,0 1-1,-1-1 1,1 1-1,-1-1 1,0 1-1,0-1 1,0 0-1,0 0 1,0 0-1,-5 3 1,5-4-64,-1-2-3,-8-2 0,8 2 19,0-2 7,0-1 37,-1 0 0,1-1 0,0 1 0,1-1 0,-1 0 0,1 0 0,0 0 0,0 0 0,0 0 0,1 0 0,-1-1 0,1 1 0,0-9 0,0 2 0,1 0-1,1-1 1,0 1 0,1 0-1,0 0 1,0 0 0,2 0-1,-1 0 1,7-12 0,-1 4-7,2 0-1,0 1 1,18-25 0,34-50 126,-62 92-67,2-2 8,-1 0-28,-2 8 168,-14 60-197,10-20 36,3 81 1,2-112-17,-1-4 5,0 0 0,2 0-1,-1 0 1,5 16 0,-3-16-5,-2-8 19,3-8-60,2-6 15,0 1 0,0-1 0,-2 0-1,5-20 1,18-144-45,-27 175 142,1 11-58,2 6-8,8 80 24,-10-78-22,1-1 1,0 0-1,1 1 0,1-1 0,10 29 0,-13-43-5,0 0 0,-1 0-1,1 0 1,0 0-1,0-1 1,1 1-1,-1 0 1,0-1-1,1 1 1,-1 0 0,2 1-1,4-1 12,-6-1-1,3-5-3,0-1-10,1-1 0,-1 1 0,0-1 0,0 0-1,0 0 1,-1 0 0,0 0 0,3-11-1,0-7 3,-1 0 0,-1-1-1,-1 0 1,0-29-1,-10-103 260,4 113 1,-4-2 498,6 43-61,-1 13-625,-7 47 61,-2 71 0,9 70 29,3-164-464,2 0 0,7 35 0,-1-39-1018,1-12-4617,-5-12 2720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43 250 1232,'-3'0'1278,"-17"1"3575,17-1-4170,-10 0-78,10 0 1926,9-6-2252,117-83 730,-111 81-972,38-24-139,2 1 0,104-43-1,-153 72-237,0 1 0,1-1 0,-1 1 0,1 0 0,-1 0 0,1 0 0,-1 1 0,1-1-1,-1 1 1,1 0 0,0 0 0,-1 0 0,1 0 0,-1 1 0,1-1 0,5 3 0,-6-2-1595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1180,'0'0'1660,"-2"1"-904,-1 1-83,-1 0 1,1 0 0,0 1-1,0-1 1,0 1 0,-3 3-1,3-3-554,1 1 0,-1 0 0,1 0 0,0 0 0,0 0 0,0 0 0,1 1 0,-2 6 0,-1 8 104,1 0 1,1 1-1,0 24 0,1-18-89,1 50 291,13 103 0,-5-97-234,1 2-25,4 68 86,-13-137-231,-3 111 80,2-112-164,-1-1 0,-1 1 0,0-1 1,-1 1-1,0-1 0,-12 24 0,15-36 42,1 0-1,-1 0 0,1 0 0,-1 0 0,0 0 0,1 0 1,-1-1-1,0 1 0,0 0 0,0 0 0,0 0 0,0-1 1,0 1-1,0-1 0,0 1 0,0 0 0,0-1 0,0 0 1,0 1-1,0-1 0,0 0 0,0 1 0,-1-1 0,1 0 1,0 0-1,0 0 0,-2 0 0,0-3-69,-2-3 66,1 0 1,0 0-1,1 0 0,-1 0 0,1-1 0,0 0 0,1 1 0,0-1 1,0 0-1,0 0 0,1 0 0,0 0 0,0 0 0,1 0 0,0-1 0,1-10 1,0 1 5,1 0 1,0 0 0,1 1-1,1-1 1,0 1-1,2 0 1,0 0 0,12-24-1,-13 32 23,4-9 7,1 1 1,15-19-1,-21 30 15,1 0 0,-1 0 0,1 1 0,0 0-1,1 0 1,-1 0 0,1 0 0,0 1 0,-1 0 0,11-4 0,-13 6 3,-1 1 0,0-1-1,1 0 1,-1 1 0,0 0 0,1-1 0,-1 1-1,0 0 1,1 0 0,-1 0 0,1 1 0,-1-1 0,0 1-1,1-1 1,-1 1 0,0 0 0,0-1 0,0 1-1,1 1 1,-1-1 0,0 0 0,2 2 0,7 12 298,18 30 1,17 52 302,-45-95-563,3 1-64,-4-3-13,0 1 1,1-1 0,-1 0-1,0 0 1,0 1 0,0-1-1,1 0 1,-1 0 0,0 1 0,0-1-1,1 0 1,-1 0 0,0 0-1,0 0 1,1 1 0,-1-1-1,0 0 1,1 0 0,-1 0-1,0 0 1,1 0 0,-1 0 0,0 0-1,0 0 1,1 0 0,-1 0-1,0 0 1,1 0 0,-1 0-1,0 0 1,1 0 0,-1 0-1,0 0 1,1 0 0,-1 0 0,0-1-1,0 1 1,1 0 0,-1 0-1,0 0 1,1 0 0,-1-1-1,0 1 1,1 0 0,80-78-855,-75 72 804,0 2 0,0-1 0,0 1 0,0 0-1,1 0 1,0 0 0,0 1 0,0 0 0,12-3 0,-9 3 25,-4 1 25,0-1 1,0 1-1,0-1 0,0 0 1,-1-1-1,1 0 1,7-6-1,13-9 9,-16 7 102,0 1 148,-10 11-236,0 0-1,0 0 1,0 0 0,0 0 0,0 0 0,0 0-1,0 1 1,0-1 0,0 0 0,0 0 0,0 0-1,0 0 1,1 0 0,-1 0 0,0 0 0,0 0-1,0 0 1,0 0 0,0 0 0,0 0-1,0 1 1,0-1 0,0 0 0,0 0 0,0 0-1,0 0 1,1 0 0,-1 0 0,0 0 0,0 0-1,0 0 1,0 0 0,0 0 0,0 0 0,0 0-1,0 0 1,0 0 0,1 0 0,-1 0-1,0 0 1,0 0 0,0 0 0,0 0 0,0 0-1,0 0 1,0 0 0,0 0 0,0 0 0,0 0-1,1 0 1,-1-1 0,0 1 0,0 0 0,0 0-1,0 0 1,0 0 0,0 0 0,-24 170 122,22-144-107,1 37 0,2-54-17,0 1 0,0-1 0,1 0 0,0 0 1,1 1-1,6 15 0,-7-22-5,4-10-139,-1 2 114,1-1 0,-1 0 0,-1-1 0,1 1 0,-1-1 0,0 1 1,0-1-1,3-12 0,5-23-94,-2 0 0,-2-1 1,-2 0-1,1-67 1,-17-179-201,10 280 304,-23-239 170,17 227 73,6 19 46,-4 8-188,-2 3-66,2 1 0,-1 0 0,1 0 0,1 0 0,-1 0 0,2 1 0,-1-1 0,0 20 0,-2 97 146,6-104-132,-1 27 66,16 98 0,-11-119-70,2 0 0,1 0 0,1-1-1,20 44 1,-26-67-25,0 1-1,0-1 1,0 0-1,0 0 0,1-1 1,-1 1-1,1-1 1,1 1-1,4 3 1,-8-7-10,-1-1-1,1 0 1,-1 1 0,1-1 0,-1 0-1,1 0 1,-1 1 0,1-1 0,0 0 0,-1 0-1,1 0 1,-1 0 0,1 0 0,0 0-1,-1 0 1,1 0 0,-1 0 0,1 0 0,0 0-1,0 0 0,-1 0 1,0 0-1,1 0 0,-1-1 0,0 1 0,1 0 0,-1 0 0,0 0 0,1 0 1,-1 1-1,1-1 0,-1 0 0,0 0 0,1 0 0,-1 0 0,0 0 0,0 0 1,1 0-1,-1 1 0,0-1 0,1 0 0,-1 0 0,0 0 0,1 1 0,-1-1 0,5-2 3,4-4-9,-1 0-1,0 0 1,0-1 0,0-1-1,-1 1 1,10-14 0,-8 11 2,0 0 0,0 0 1,0 1-1,16-11 0,-19 15 13,5 1 31,-7 7-24,1 0-11,-1 1 1,0 0-1,1 0 0,-1 0 0,-1 1 0,1-1 0,-1 1 1,4 7-1,3 11 21,-2 1-1,0 0 1,-2 1 0,5 36 0,2 6-433,-11-60-341,0 1 879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1180,'-3'-12'1496,"-2"-1"900,-11 51-3164,19-16-1692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1340,'1'4'883,"-1"24"629,-1 0 0,-8 46 0,-1 4-236,9-37-546,1-38-528,2-11-642,8-28 841,3-39 0,-13 73 885,4 7-1236,31 48 165,-34-51-207,1 0 1,-1-1-1,1 1 1,-1-1-1,1 0 1,0 1-1,0-1 1,0 0-1,-1 0 1,1 0 0,0 0-1,0 0 1,0-1-1,1 1 1,-1-1-1,0 1 1,0-1-1,3 1 1,-1-2-39,0 1 1,0 0-1,0-1 1,0 0-1,-1 0 1,1 0-1,0 0 1,-1-1-1,6-2 1,58-33-815,-21 10-4237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1092,'0'0'4193,"1"9"-3379,7 54 346,3-1 0,25 84 0,-28-121-909,2-1 0,0 0 0,21 34 1,-22-45-136,0 1 1,1-2 0,1 1-1,0-1 1,0-1 0,22 18-1,-31-28-100,32 20 219,-32-20-206,1 0 0,0 0 1,0 0-1,0 0 0,0 0 1,0-1-1,0 1 1,0-1-1,0 0 0,0 0 1,-1 0-1,7-1 0,-3 0-12,0-1-1,0 0 0,-1 0 0,1-1 0,-1 0 0,1 0 0,-1 0 1,0 0-1,0-1 0,-1 0 0,1 0 0,-1 0 0,0 0 1,0-1-1,0 0 0,0 0 0,4-8 0,1-5-22,0 0-1,-2-1 1,0 0 0,-1 0-1,-1 0 1,-1-1-1,0 0 1,-2 0 0,0 0-1,-1 0 1,-4-39-1,2 55-45,1-3-212,0-1 0,-1 1 0,-1-1 0,1 1-1,-1 0 1,0 0 0,-6-13 0,7 17-1272,-15-9-3737</inkml:trace>
  <inkml:trace contextRef="#ctx0" brushRef="#br0" timeOffset="1">739 22 2200,'0'0'1348,"-2"-4"-100,-6-9-122,6 10 781,-4 5-1125,-2 2-553,0 1 1,0 0 0,1 1 0,0-1-1,0 1 1,0 0 0,1 1-1,0 0 1,0 0 0,1 0-1,-6 10 1,8-11-149,-1 1-1,1 0 1,0 0 0,1 0-1,0 1 1,0-1 0,1 1-1,-1-1 1,2 1 0,-1-1-1,1 1 1,0 0 0,1-1-1,0 1 1,0-1 0,0 1 0,1-1-1,0 0 1,1 1 0,0-1-1,0 0 1,0 0 0,1-1-1,0 1 1,0-1 0,0 0-1,1 0 1,0 0 0,1-1-1,7 8 1,1-2 17,-5-4-23,-1 0-1,0 0 0,0 0 1,-1 1-1,1 0 0,-2 0 0,11 16 1,-16-20-119,-1-1-1,1 0 1,-1 0 0,1 1 0,-1-1 0,0 0 0,0 1 0,0-1-1,-1 0 1,1 0 0,-1 1 0,0-1 0,0 0 0,0 0 0,0 0-1,0 0 1,-1 0 0,-3 6 0,-3 5-820,-1-1-1,-1 1 1,0-2 0,0 1-1,-18 14 1,16-14-973,-9 7-1186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5 193 1916,'0'0'1009,"-1"-2"-109,-2-13 2214,3 13-3077,0-1 0,1 1 0,0-1 0,-1 1 0,1-1 0,0 1 0,0 0 0,0-1 0,1 1 0,-1 0-1,2-2 1,0-1 356,12-15 110,1 1 1,1 0 0,34-30 0,-21 21-206,-28 27-321,3-4-49,-5 5 71,0 0 1,0 0-1,0 1 0,0-1 1,0 0-1,0 0 0,0 0 1,0 0-1,0 0 0,0 0 0,0 0 1,0 1-1,0-1 0,0 0 1,0 0-1,0 0 0,0 0 1,0 0-1,0 0 0,0 0 0,0 1 1,0-1-1,0 0 0,0 0 1,0 0-1,0 0 0,0 0 1,0 0-1,0 0 0,0 0 0,0 1 1,0-1-1,1 0 0,-1 0 1,0 0-1,0 0 0,0 0 1,0 0-1,0 0 0,0 0 0,0 0 1,0 0-1,1 0 0,-1 0 1,0 0-1,0 0 0,0 0 1,0 0-1,0 0 0,0 0 0,0 0 1,1 0-1,-1 0 0,0 0 1,0 0-1,0 0 0,0 0 1,0 0-1,0 0 0,0 0 1,1 0-1,-1 0 0,0 0 0,0 0 1,0 0-1,0-1 0,0 1 1,0 0-1,0 0 0,-11 103-9,-13 167 249,21-214-169,1-34-30,1 0 1,1-1-1,0 1 1,7 36-1,-5-53-30,-1 0 0,1 0 0,0 0 0,0 0 0,0 0 0,5 6 0,-6-9-22,0 0-1,1 0 1,-1 0 0,1-1-1,0 1 1,-1-1 0,1 1 0,0-1-1,0 1 1,0-1 0,0 0 0,0 0-1,0 0 1,0 0 0,0-1 0,3 2-1,-3-2-219,2-1-124,13-3-129,-16 4 406,0 0 0,-1 0 0,1-1 1,0 1-1,-1 0 0,1 0 0,0 0 0,-1-1 1,1 1-1,-1 0 0,1-1 0,0 1 0,-1 0 1,1-1-1,-1 1 0,1-1 0,-1 1 0,1-1 1,-1 1-1,0-1 0,1 0 0,-1 1 0,1-1 1,2-4-2229,5-8 116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47 265 1320,'-37'-2'2896,"34"1"-2330,0-3 137,3 4-673,0 0 0,-1-1 0,1 1 0,0 0-1,0 0 1,0 0 0,-1-1 0,1 1 0,0 0 0,0 0-1,0-1 1,-1 1 0,1 0 0,0-1 0,0 1-1,0 0 1,0 0 0,0-1 0,0 1 0,0 0-1,0-1 1,0 1 0,0 0 0,0-1 0,0 1 0,0 0-1,0 0 1,0-1 0,0 1 0,0 0 0,0-1-1,0 1 1,2-7 89,0 1 0,0 0 0,1-1-1,-1 1 1,1 0 0,1 1 0,-1-1-1,1 0 1,0 1 0,0 0 0,9-8-1,9-9 48,29-20-1,36-21-810,-21 27-3436,-50 29 2670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1160,'-2'3'6689,"-9"8"-6256,1 2 0,0-1 0,0 1 0,-8 17 0,14-21-355,-49 119 886,48-114-865,1 0 0,1 1 1,0-1-1,1 1 1,0 0-1,2 0 1,0 20-1,0-32-65,1 1 1,0-1-1,-1 0 1,1 0-1,0 1 1,2 2-1,-3-5-21,1 0 0,-1 0-1,1 0 1,-1 0 0,1 0 0,0 0 0,-1-1 0,1 1-1,0 0 1,0 0 0,0-1 0,-1 1 0,1 0-1,0-1 1,0 1 0,0-1 0,0 0 0,0 1-1,0-1 1,2 1 0,-1-1 108,2-3-76,2-1-31,-1-1 1,1 0-1,-1 0 0,0 0 0,0-1 1,-1 0-1,0 0 0,0 0 0,0 0 1,4-10-1,12-36 110,-3 0 0,13-63 0,-27 101-14,2 0 196,-2 12 73,3 19 104,-3-8-593,5 18 217,5 41 0,-10-44-402,13 42-1,-15-64 55,0 1 1,0-1-1,0 0 0,0 1 0,0-1 1,0 0-1,1 0 0,-1 1 0,1-1 0,-1 0 1,1 0-1,0-1 0,0 1 0,2 1 1</inkml:trace>
  <inkml:trace contextRef="#ctx0" brushRef="#br0" timeOffset="1">373 101 864,'0'0'156,"0"0"-1,0 0 1,0 0-1,0-1 1,-2-3 3887,1 4-3887,1-1-1,0 1 1,0 0 0,0 0-1,-1 0 1,1 0-1,0 0 1,-11 2 886,8 0-1028,0-1 1,0 1-1,0-1 0,1 1 1,-1 0-1,1 0 0,-4 4 1,4-4 79,0 1 1,1-1 0,-1 1-1,1-1 1,0 1-1,0 0 1,0-1 0,0 1-1,0 0 1,1 0-1,-1 0 1,1-1 0,0 1-1,0 0 1,0 0-1,0 0 1,1 3 0,1 5 212,0-1 1,1 1-1,5 11 1,-4-9-62,-2-7-151,0 0 0,0 0 0,-1 0 1,0 1-1,0-1 0,-1 0 0,0 1 1,0-1-1,0 1 0,-1-1 0,0 0 0,0 1 1,-1-1-1,1 0 0,-1 0 0,-3 6 1,2-6-303,0-1 1,-1 0-1,1 1 1,-1-1-1,0 0 1,-1-1-1,1 1 1,-1-1-1,-9 7 1,13-10-11,0-1 1,1 1-1,-1-1 1,1 0 0,-1 1-1,0-1 1,1 0-1,-1 0 1,0 0-1,0 1 1,1-1 0,-1 0-1,0 0 1,1 0-1,-1 0 1,-1 0-1,0 0-608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1488,'2'-2'1264,"7"-5"6303,-7 13-6984,1 9-179,0 1 0,-1-1 0,-1 1 0,-2 27 1,1-17 89,3 36 0,3-12-131,4 32 307,-8-70-547,1 0-1,0 0 1,1-1-1,8 19 1,-10-27-129,0 0 0,0 0 0,0 0 0,0 0 0,1-1 0,-1 1 0,1-1 0,5 5 0,4-4-366,-9-3 276,0 1-305,1-3-121,-1 1 173,1-1 0,-1 0 0,0 0 0,0-1-1,5-3 1,4-10-4399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61 1340,'1'-2'353,"-1"-1"0,1 1-1,-1-1 1,0 0 0,0 1-1,0-1 1,0 1 0,0-1-1,0 1 1,-1-1 0,1 1 0,-1-1-1,0 1 1,1-1 0,-1 1-1,-1 0 1,1-1 0,0 1-1,0 0 1,-3-3 0,3 4-214,-1 1 0,1-1-1,-1 0 1,0 1 0,1-1 0,-1 1 0,0-1 0,1 1 0,-1 0 0,0 0 0,-2 0 0,0-1 254,3 1-313,-1 0 1,0 0-1,0 0 1,0 0-1,0 0 1,1 0-1,-1 0 1,0 1-1,0-1 1,0 1-1,-2 1 1,-4 0 96,-2 1 13,0 0 0,0 0 1,0 1-1,0 0 0,1 0 1,0 1-1,0 1 0,0-1 1,0 1-1,1 1 0,0 0 1,-13 14-1,17-16-136,1 0 0,-1 0 0,1 0 1,0 0-1,0 1 0,0 0 0,1-1 0,0 1 0,0 0 0,0 0 1,1 0-1,0 0 0,0 0 0,1 1 0,-1-1 0,1 0 1,1 0-1,-1 0 0,1 1 0,0-1 0,0 0 0,4 9 0,2 1 20,0 0 0,1-1 0,1 0 0,0 0 0,1-1 0,23 25 0,84 71 253,-78-75-227,-6-6-30,-13-12-7,0 1 0,-1 0-1,-1 2 1,18 25 0,-35-44-49,0 1 0,0 0 0,0 0 0,0 0-1,0 0 1,0 0 0,-1 0 0,1 0 0,-1 0-1,1 0 1,-1 1 0,0-1 0,0 0 0,0 0 0,0 0-1,0 0 1,0 1 0,-1-1 0,1 0 0,-1 0-1,0 0 1,1 0 0,-1 0 0,0 0 0,0 0 0,0 0-1,0-1 1,-1 1 0,-2 3 0,-2 2 23,-2 0 0,1 0 0,-1-1-1,-16 11 1,22-16-35,-28 15-6,0-1 0,0-1 1,-1-2-1,-48 13 0,62-21-470,-32 5-1,7-5-3229,35-5-415,-15-4 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0 399 892,'0'0'1232,"3"-5"-825,9-11 23,1 1-1,0 0 1,1 1 0,0 1 0,1 0 0,1 1-1,30-19 1,-44 30-315,1 0-1,0 0 0,0 0 1,-1 0-1,1 1 1,0-1-1,0 1 1,0 0-1,0 0 0,0 0 1,0 0-1,3 0 1,-5 1-81,0-1 1,0 0 0,-1 1 0,1-1 0,0 0 0,0 1-1,0-1 1,0 1 0,0-1 0,-1 1 0,1-1-1,0 1 1,-1 0 0,1 0 0,0-1 0,-1 1 0,1 0-1,-1 0 1,2 1 0,0 1 82,2 3 12,1 0-1,-1 1 0,0-1 1,0 1-1,-1 0 1,0 0-1,0 1 0,-1-1 1,2 10-1,1 12 212,3 32-1,-2-8-37,8 115 572,-11-118-475,-3-47-45,-1-10-329,-1-6-19,-31-261-64,28 212 122,4 0 1,8-95-1,-3 126 23,10-62 372,-10 81-354,0 6 475,1 11-496,1 1-55,0 0 0,-1 1 1,1 0-1,-1 0 0,-1 0 1,7 14-1,84 215-14,-93-228-470,0 0 0,-1 0 0,1 9 0,-2-13 252,0-1-789,-2 0-688,-5 12-1179,6-11 30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1536,'0'0'2587,"5"-8"-2025,10-13 37,1 1 0,28-28-1,139-113 973,-116 104-2802,-23 17-1815,-32 28 1495</inkml:trace>
  <inkml:trace contextRef="#ctx0" brushRef="#br0" timeOffset="1">485 1 1056,'0'0'3871,"-6"4"-3336,-7 7 212,-18 18 0,26-23-558,1 1 0,-1-1 0,1 1 0,1 0 0,-1 0 0,1 0 0,0 0 0,1 1 0,0-1 0,0 1 1,1-1-1,-1 1 0,2 0 0,-1 8 0,2 9 578,1 0 1,10 48 0,-3-27 301,-9-40-949,0 1 0,0-1 0,0 0-1,-1 0 1,0 0 0,0 1 0,-1-1 0,1 0 0,-1 0 0,-1-1 0,-3 8 0,4-7-105,-1-1 0,0 0 0,0 0 1,0-1-1,-1 1 0,0-1 0,0 0 1,0 0-1,0 0 0,0 0 0,-1-1 0,-8 6 1,8-7-349,0 0 0,0 0 0,-1 0 0,1 0 0,0-1 1,-1 0-1,-8 1 0,13-2 129,0 0 1,0 0 0,0 0-1,0 0 1,0 0 0,0 0-1,0-1 1,1 1 0,-1 0-1,0 0 1,0-1 0,0 1-1,0 0 1,1-1 0,-1 1-1,0-1 1,0 1 0,1-1-1,-1 0 1,-1 0 0,1-1-625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177 559 852,'0'0'976,"7"20"-100,-2-9-104,-4 1-84,4-1-80,-1 0 385,1 10-577,-2-12 292,3 9-240,-1-4-408,-2-5-560</inkml:trace>
  <inkml:trace contextRef="#ctx0" brushRef="#br0" timeOffset="1">43 6 1092,'0'0'2044,"-15"-6"1009,-11 31-2573,24-2-436,2-4-180,2 0-248,1 1-413,4 3-943,3-2 276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1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1764,'0'0'3040,"-7"4"-2195,-7 7-406,1 1 1,0 0-1,0 1 0,1 0 1,1 1-1,-11 18 0,6-5 61,2 1 0,-15 40 0,23-52-291,1 1 0,1-1 0,0 1 0,2 1 0,-2 31 0,4-44-141,1 1-1,-1-1 1,1 0-1,0 1 0,0-1 1,1 0-1,-1 0 1,1 0-1,3 5 0,-5-9-58,1-1-1,-1 1 0,1-1 0,-1 1 0,1-1 1,-1 0-1,1 1 0,-1-1 0,1 0 0,-1 1 1,1-1-1,0 0 0,-1 0 0,1 0 0,-1 0 1,1 0-1,0 1 0,-1-1 0,1 0 0,0 0 1,-1-1-1,1 1 0,0 0 0,-1 0 0,1 0 1,-1 0-1,1 0 0,0-1 0,-1 1 0,1 0 1,-1 0-1,1-1 0,-1 1 0,1-1 0,-1 1 1,1 0-1,0-2 0,19-13 86,-19 14-104,3-4 21,0 0 0,1 0 1,-1 0-1,-1-1 0,1 1 0,-1-1 0,0 0 0,2-8 0,2-2 3,11-26 103,23-83 0,-28 82 143,-2 2 393,-11 40 58,2 7-644,5 17-340,-1-1 452,1-1 0,1-1 0,21 39 0,-25-53-409,0-1-1,0 1 1,0-1-1,0 0 1,1-1-1,0 1 1,9 6-1,-10-9-223,0 0-1,0 0 0,0 0 1,0 0-1,1 0 1,-1-1-1,1 0 1,-1 0-1,1 0 0,-1-1 1,1 1-1,6-1 1,10-3-2859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1320,'2'-3'5859,"2"9"-3526,9 21-683,-7-13-1380,1 0-1,15 24 0,-21-37-248,-1 0 0,1 0 0,0 0 0,0-1 0,0 1 0,0 0 0,0-1 0,0 1 0,0 0 0,0-1 0,0 0 0,1 1 0,-1-1 0,0 0 0,0 1 0,0-1 0,3 0 1,21-3 112,-21 2-135,0 0 1,0 0 0,-1 1 0,1-1-1,0 1 1,0 0 0,6 1-1,4 2-13,-1 1-1,14 6 0,-15-6 5,7 1 11,4 3 26,-22-8-24,0 0-1,0 0 0,-1 0 1,1 0-1,0 0 0,0-1 0,0 1 1,0 0-1,0 0 0,-1-1 0,1 1 1,0-1-1,0 1 0,-1-1 0,1 1 1,0-1-1,0 1 0,-1-1 1,1 1-1,0-2 0,11-10 35,-11 11-11,4-14 38,-5-9 72,0 21-107,-4-11-211,3 11 62,-1-3-277,1 1-1503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 1160,'-7'-13'4525,"3"12"-1823,3 2-2550,1 1 0,-1-1-1,0 1 1,1-1 0,0 1 0,-1-1-1,1 1 1,0 0 0,0-1-1,0 4 1,0 12 114,3 29 0,2-21 202,0 1 0,13 36 0,-15-54-375,0 0 0,1 0 0,0 0 0,0-1-1,0 1 1,1-1 0,0 0 0,1-1 0,-1 1 0,1-1 0,10 9 0,-11-12-44,0 0 1,0 0 0,0-1 0,0 1 0,0-1-1,0 0 1,0 0 0,1-1 0,-1 1 0,1-1 0,-1-1-1,1 1 1,0-1 0,-1 0 0,1 0 0,-1 0 0,1-1-1,0 0 1,-1 0 0,7-2 0,-7 0-15,1 1 0,-1-1 0,1 0 1,-1 0-1,0 0 0,0-1 0,-1 0 0,1 0 1,-1 0-1,0-1 0,0 1 0,0-1 0,0 0 0,-1 0 1,0 0-1,0-1 0,0 1 0,2-9 0,-1-2-14,0 0 0,-1 0 0,0-1 0,-2 1 0,0-1 0,-1 1 0,0-1 0,-1 1 0,-7-31 0,7 42-294,0 0 0,-1 0-1,0 0 1,0 0 0,0 0 0,0 0 0,-6-8 0,-5-1-5700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22 964,'14'-22'9469,"-14"22"-9379,-4 63 661,4 64 0,1-114-664,1-1 0,0 0 0,1-1 0,0 1 1,1 0-1,0-1 0,1 0 0,12 21 0,-6-16 107,0-1 1,1 1-1,1-2 0,28 25 1,-24-24 9,22 20 1390,-38-34-816,-4 2-683,-2 2-155,-1-1 0,0 0 0,1 0 0,-1-1 0,0 0 0,-1 0 0,1 0 0,0-1 0,-13 4 1,-2-1-1007,0-1 0,-23 1 0,43-4 705,-7-1-663,0 0-2918,-10 0 602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1200,'0'0'2951,"6"-12"1588,30-30-1351,-35 40-3012,10-11 318,10-17 2200,-25 57-2561,3-20 13,2 8 135,2 23 212,6 45 221,-9-81-642,0 18 1419,-3-28-273,-1-7-1384,2 9 159,1-11-62,1 14 45,2-7-13,-1 1-1,1-1 1,1 0 0,-1 1 0,2-1 0,-1 1-1,6-10 1,2 0-104,0 0 0,14-19 0,-24 37 89,1-2-55,4-6 55,-4 6-8,2-3-56,-3 4-2,-2 4-508,-12 18 597,4-5 7,9-11 15,-1 0-11,-7 21 47,2 1-1,1-1 1,1 1-1,-1 28 0,5-6 176,5 49 0,-4-81-159,1 0-1,0 0 1,1-1-1,1 0 0,0 1 1,1-1-1,9 18 1,-13-31-41,0 0 1,1 0 0,-1 0 0,0 0 0,1-1-1,-1 1 1,1 0 0,0-1 0,0 1-1,-1-1 1,1 1 0,0-1 0,0 0-1,0 0 1,0 0 0,1 0 0,-1 0-1,0-1 1,0 1 0,0 0 0,1-1-1,-1 0 1,0 0 0,1 1 0,-1-1-1,0-1 1,1 1 0,-1 0 0,3-1 0,-1 0-146,0-1 0,0 1 0,0-1 1,0 0-1,0 0 0,0 0 1,-1 0-1,1-1 0,-1 1 1,1-1-1,-1 0 0,0 0 1,0-1-1,4-5 0,-4 5-185,0-1 0,-1 0 1,0 1-1,0-1 0,0 0 0,0 0 0,-1 0 0,0 0 1,0 0-1,0 0 0,-1-1 0,0 1 0,0 0 0,0 0 1,0 0-1,-1 0 0,0-1 0,0 1 0,-1 0 0,1 0 0,-1 0 1,0 1-1,0-1 0,-5-7 0,3 7 237,0 1-1,0-1 0,-1 1 1,0 0-1,1 0 1,-2 0-1,-5-2 0,-28-10 836,37 15-520,0 0-121,1 1-90,1 0-1,-1 0 1,0-1-1,1 1 1,-1 0-1,0-1 1,1 1-1,-1 0 1,1-1 0,-1 1-1,1-1 1,-1 1-1,1-1 1,-1 1-1,1-1 1,0 0-1,-1 1 1,1-1-1,-1 1 1,1-1 0,0 0-1,0 1 1,-1-1-1,1 0 1,0 1-1,0-1 1,0 0-1,0 1 1,0-1-1,0 0 1,0 1-1,0-1 1,0 0 0,0 0-1,0 1 1,1-2-1,5-8-52,0 0-1,1 0 0,0 0 1,14-15-1,-2 5-288,-11 12-1120,0 0-1,13-11 1,-7 8-437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1224,'-24'23'8176,"9"-6"-7727,0-1-1,2 2 1,-21 32-1,24-28-202,0-5-67,1 1 1,1 0 0,1 1-1,0-1 1,-6 33 0,12-44-136,-1 6 94,0 1 0,1 14 0,1-24-98,0-1 1,0 1-1,1 0 1,0 0-1,0-1 1,0 1-1,0 0 1,0-1-1,1 1 1,-1-1-1,1 0 1,2 4 0,-3-6-27,0-1-1,0 1 1,0-1 0,0 1 0,0-1 0,0 1 0,0-1 0,0 0 0,0 1 0,0-1 0,0 0 0,0 0 0,0 0 0,1 0 0,-1 0 0,0 0 0,0 0 0,0 0-1,0 0 1,0-1 0,0 1 0,0 0 0,0-1 0,0 1 0,0 0 0,0-1 0,0 0 0,0 1 0,0-1 0,0 0 0,0 1 0,1-3 0,6-5 6,-1-1 0,0 0 0,0 0 0,-1-1 0,-1 0 0,1 0 0,-2-1 0,1 1 0,-1-1 0,3-14 0,0-8 55,-1 0 0,3-44-1,-6 54 134,-3 23-203,0 0 0,0 0 0,0 0 0,0 0 0,0 0 0,0 0 0,0 0 0,1 0 0,-1 0 0,0 0 0,0 0 0,0 0 0,0 0 1,0 0-1,0 0 0,0 0 0,0 0 0,0 0 0,0 0 0,1 0 0,-1 0 0,0 0 0,0 0 0,0 0 0,0 0 0,0 0 0,0 0 0,0 0 0,0 0 1,0 0-1,0 0 0,1 0 0,-1 0 0,0 0 0,0 0 0,0 0 0,0 0 0,0 0 0,0 0 0,0 0 0,0 0 0,0-1 0,0 1 0,0 0 0,0 0 1,0 0-1,0 0 0,0 0 0,0 0 0,0 0 0,0 0 0,0 0 0,0 0 0,0 0 0,0-1 0,0 1 0,0 0 0,0 0 0,0 0 0,0 0 0,0 0 1,0 0-1,0 0 0,0 0 0,7 27 428,-5-17-539,2 15 198,2 39 0,-1-9-7,14 64-738,-18-115 97,3 14-54,4-7-6046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1332,'-2'0'1026,"-2"0"-749,0 0 0,1 0 0,-1 1 0,1-1 0,-1 1 0,0 0 0,1 0 0,-1 0 0,1 1 0,0-1 0,0 1 0,-1 0 0,1 0 0,0 0 0,0 0 0,1 0 0,-1 1 0,-2 2 0,0 1 16,0-1 0,0 1 1,1 0-1,0 0 0,0 0 0,1 0 0,-1 1 0,-2 9 1,5-12-183,1 1 0,0-1-1,0 0 1,0 1 0,1-1 0,-1 0 0,1 1 0,0-1 0,0 0 0,3 7 0,-1-3 111,14 35 709,-13-35-692,0 1-1,-1 0 1,0 0 0,0 0 0,2 15-1,-5-18-147,0 1 0,0-1 0,0 0 0,-1 1 0,0-1-1,-2 10 1,2-14-73,0 2-82,0 0 1,-1 0-1,1 0 0,-1 0 1,0 0-1,0-1 0,0 1 1,0-1-1,-5 5 1,6-7-505,-1 1-155,1-2 165,-4 4 664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59 2368,'-5'-5'530,"0"0"-1,0 0 0,0 0 1,-1 1-1,0 0 1,1 0-1,-2 0 0,1 1 1,0 0-1,-1 0 0,1 0 1,-1 1-1,0 0 1,0 1-1,-8-2 0,8 2-284,1 1 0,-1-1 0,0 1 0,0 0 0,1 1 0,-1-1 0,0 1-1,1 1 1,-1-1 0,1 1 0,0 1 0,-1-1 0,1 1 0,0 0 0,0 0-1,-8 7 1,-2 4-43,1 2-1,0 0 0,2 0 1,0 2-1,0-1 0,2 2 1,0-1-1,1 2 1,1-1-1,1 1 0,1 1 1,0-1-1,2 1 0,0 0 1,2 1-1,0-1 0,1 1 1,2 37-1,2-46-153,0-1-1,0 0 1,2 1-1,-1-1 1,1 0-1,1-1 1,0 1-1,1-1 1,0 0-1,1 0 1,0-1-1,1 0 1,0 0-1,0-1 1,1 0-1,1 0 1,-1-1-1,1 0 1,0-1-1,1 0 1,0-1-1,0 0 1,0 0-1,1-1 1,0-1-1,0 0 1,0-1 0,0 0-1,20 2 1,-18-4-167,1 0 0,0-1 1,0 0-1,0-1 1,0-1-1,0 0 0,28-9 1,-32 7-375,-1 0 0,-1 0 0,1-1 1,-1 0-1,1-1 0,-1 0 0,-1 0 0,1-1 0,-1 0 1,-1 0-1,12-15 0,1-3-3777,-5 3 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46 1300,'19'-46'10954,"-14"60"-10601,-1 0 0,-1 1 0,0-1 0,-1 1 0,0-1 0,-1 18-1,2 5 23,14 126 1088,-13-135-1218,-3-13-95,1 0-1,0 0 0,1 0 0,1-1 1,0 1-1,13 26 0,-17-40-183,2 0 0,-1 1 0,0-1 0,0 0 0,0 0 0,1 0 0,-1 1 0,0-1 0,1-1 0,-1 1 0,1 0-1,-1 0 1,1 0 0,0-1 0,-1 1 0,1-1 0,0 0 0,-1 1 0,1-1 0,3 0 0,-3 0-427,0-1-144,9-8-5,-10 7 10,1 0 1,-1 0 0,0 0 0,0 0 0,0 0 0,0 0 0,0 0 0,0 0 0,0-1 0,-1 1 0,1 0 0,-1-4 0</inkml:trace>
  <inkml:trace contextRef="#ctx0" brushRef="#br0" timeOffset="1">32 415 872,'-32'9'7265,"35"-15"-6877,6-8-194,1 1 1,0 0-1,1 1 1,0 0-1,20-16 1,31-25 214,115-96 266,-165 140-1233,-1-1 0,20-21 1,-30 29-125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19 161 912,'-1'-4'314,"1"-1"369,-1 0 0,1 0-1,-1 0 1,0 1 0,-4-9 0,5 11 468,-5-13 1243,2-1-1382,2 11 3078,47 135-2569,-43-123-1421,0 0 0,1 0-1,8 13 1,-9-15-19,-2-4-11,1 2 32,-2-3-95,0 1-1,0-1 1,0 0-1,1 0 1,-1 0-1,0 1 1,0-1-1,0 0 1,0 0-1,0 0 1,0 1-1,0-1 1,1 0-1,-1 0 1,0 0-1,0 0 1,0 1-1,0-1 1,1 0-1,-1 0 1,0 0-1,0 0 1,0 0 0,1 0-1,-1 0 1,0 1-1,0-1 1,0 0-1,1 0 1,-1 0-1,0 0 1,0 0-1,1 0 1,-1 0-1,0 0 1,0 0-1,0 0 1,1 0-1,-1-1 1,0 1-1,0 0 1,1 0-1,-1 0 1,0 0-1,0 0 1,1 0 0,42-42 63,-42 41-69,-1 0 1,1 1 0,0-1-1,0 0 1,0 0 0,0 0-1,0 1 1,0-1 0,0 0-1,0 1 1,1-1 0,-1 1-1,0-1 1,0 1 0,0 0 0,1-1-1,-1 1 1,0 0 0,0 0-1,1 0 1,-1 0 0,0 0-1,0 0 1,1 0 0,-1 0-1,0 1 1,0-1 0,2 1-1,0 0 0,0 1-1,0 0 1,0 0-1,0 0 0,0 0 1,0 1-1,-1-1 0,1 1 1,1 2-1,7 7 11,63 70-18,-69-77 10,-4-3-1,1-1 1,-1 1 0,1 0-1,0-1 1,0 1-1,0-1 1,-1 0-1,1 0 1,1 1 0,-1-1-1,0 0 1,0-1-1,0 1 1,5 1 0,-4-5 2,0 0-8,-2 2 3,0 1 0,0-1 0,1 0-1,-1 0 1,0 0 0,0 0 0,0-1 0,-1 1 0,1 0-1,0 0 1,0 0 0,-1-1 0,1 1 0,0 0 0,-1-1-1,0 1 1,1 0 0,-1-1 0,0 1 0,1-1 0,-1 1-1,0-3 1,-1-31-104,-2 0 0,-1 0-1,-15-58 1,15 75 34,0 0-431,-1 0 1,0 1 0,-11-23-1,15 37-63,-3-3 72,3 2-834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2 136 1916,'14'3'4873,"-11"-5"-4334,8-4-54,-8 5-45,3-17 839,3-4-434,1-36 468,-10 55-1129,-1-4 22,1 6-156,0 0 0,0 0 0,0-1-1,-1 1 1,1 0 0,0 0-1,0 0 1,-1 0 0,1 0 0,-1 0-1,1 0 1,-1 0 0,1 0 0,-1 0-1,0 0 1,1 0 0,-1 0-1,-1-1 1,-1 6 46,-4 8-17,0 0 1,1 0-1,0 1 1,-4 16 0,8-22-52,0 0 0,1 0 1,-1 0-1,2 0 1,-1 0-1,1 0 0,0 1 1,1-1-1,-1 0 0,1 0 1,1 0-1,-1 0 1,1 0-1,1 0 0,-1-1 1,1 1-1,0-1 1,7 11-1,-8-15-23,0 0 0,0 0 0,-1-1 1,1 1-1,0-1 0,0 1 0,1-1 0,-1 0 1,0 0-1,0 0 0,1 0 0,-1 0 0,0-1 0,1 1 1,-1-1-1,0 1 0,1-1 0,-1 0 0,1 0 0,-1 0 1,4-1-1,1 0-92,0 0 1,0 0 0,0-1-1,12-4 1,-13 3-130,0 0 0,0-1 0,-1 1 1,1-1-1,-1 0 0,0-1 0,0 1 0,0-1 0,8-10 0,-8 8-1118,0-1-1,0 0 0,6-13 0,-6 6-1455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99 1704,'0'0'5628,"-2"5"-5198,-11 27 331,12-27-633,0 0-1,0 0 1,1 0-1,-1 0 0,2 9 1,-1 3 122,5 106 1059,-1-25-486,-9-69-507,5-27-227,-3 5 176,3-6-733,2-7-2471,53-184 1684,1-4 478,-35 135 856,-20 57 490,1 10-513,9 111 179,-8-85-763,7 36 0,-9-68 131,0 10-3878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2340,'0'0'28,"21"-24"168,-9 15-92,-5 3 80,11-7-116,1 1 0,-1-2-24,1 1 0,1-1-60,13-6-88,-2-3-224,-3-2-384,-1 0 128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10 640 1692,'-3'-1'1038,"3"1"-918,0 0-1,0 0 0,-1 0 1,1 0-1,0 0 0,0 0 0,-1 0 1,1 0-1,0 0 0,0 0 1,0 0-1,-1 0 0,1 0 1,0 0-1,0 0 0,-1 0 1,1 0-1,0-1 0,0 1 1,0 0-1,-1 0 0,1 0 0,0 0 1,0 0-1,0-1 0,-1 1 1,1 0-1,0 0 0,0-1 1,0 1-1,0 0 0,0 0 1,0 0-1,0-1 0,-1 1 1,1 0-1,0 0 0,0-1 0,0 1 1,0 0-1,0 0 0,0-1 1,0 1-1,0 0 0,0 0 1,1-1-1,10-12 1057,-3 8-1117,0 0-1,0 0 0,9-3 1,267-105 1666,83-35-329,-321 128-846,-1-1 0,78-52 0,-116 68-156,-1 0 1,1-1 0,-1 0-1,0-1 1,8-10 0,-12 15-96,-2-1-18,1-31 698,-1 31-769,-1-1-21,-4-6 75,-1-1 0,0 1 1,-14-17-1,13 17-43,-1 2 0,-15-15 0,21 22-121,0-1-50,-19-23 220,19 24-222,8 4-35,21 15 2,0 1-1,45 44 1,-60-50 10,-1 0 1,0 0-1,14 25 0,-22-31-262,1-1-1,-2 0 1,1 1-1,-1-1 0,0 1 1,0 0-1,-1 0 0,0-1 1,0 1-1,-1 0 1,1 0-1,-3 12 0,2-11-444,-1 9-154,-3-1-6113,-1 1 2458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18 920,'2'-17'7682,"-2"17"-7581,-10 6 4254,1 1-6154,5-2 1851,0-1-1,1 1 1,-1 0 0,1 0 0,0 0-1,0 1 1,0-1 0,1 1-1,0 0 1,0-1 0,0 1-1,1 0 1,0 0 0,-1 11-1,2-10-17,0 1 0,0 0-1,1 0 1,1 0-1,-1-1 1,1 1 0,0 0-1,1-1 1,0 0-1,0 1 1,0-1 0,1 0-1,0-1 1,7 9-1,1 0 198,1 0-1,1-1 0,0-1 1,24 18-1,-36-30 18,0 1-63,-1 0-1,1 0 1,-1 1 0,1-1-1,-1 0 1,0 1-1,0-1 1,1 3 0,-2-4-173,1 1 967,-4 1-882,-9 9 3,9-9 18,-1 1-95,4-4-120,0 0 0,-1 0-1,1 1 1,0-1 0,0 0-1,0 0 1,0 1 0,0-1-1,-1 0 1,1 0 0,0 0-1,0 1 1,0-1 0,-1 0-1,1 0 1,0 0 0,0 0-1,0 1 1,-1-1 0,1 0-1,0 0 1,0 0 0,-1 0-1,1 0 1,0 0 0,-1 0-1,1 0 1,0 0 0,0 0-1,-1 0 1,1 0 0,-9 0-978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1704,'0'0'4331,"1"5"-3991,15 62 727,-13-55-857,1 1 0,1-1 0,0 0 0,1 0 0,0 0 0,1-1 0,0 0 0,0 0 0,2-1 0,-1 0 0,19 17 0,-26-26-103,1 0 0,-1 0 0,0 0 0,1 0 0,-1 0 0,1-1 0,-1 1 0,1-1 0,-1 1 0,1-1 1,-1 1-1,1-1 0,0 0 0,-1 0 0,1 0 0,-1 0 0,1 0 0,0 0 0,-1 0 0,1 0 0,-1-1 0,1 1 1,0-1-1,-1 1 0,3-2 0,-3 2-92,-1-1-1,0 1 1,1-1 0,-1 1-1,1-1 1,-1 1 0,0-1-1,0 1 1,1-1 0,-1 0-1,0 1 1,0-1 0,0 1 0,1-1-1,-1 0 1,0 1 0,0-1-1,0 0 1,0 1 0,0-1-1,0 1 1,0-1 0,0 0 0,-1 0-1,0-6 77,0-1-1,-1 1 0,0 0 1,-1 0-1,1 1 0,-1-1 1,0 0-1,-1 1 0,-4-6 1,6 7-82,-1 1 1,1 0 0,-1 0-1,0 0 1,0 0 0,-1 0 0,1 1-1,-1 0 1,0-1 0,0 1-1,0 1 1,0-1 0,-9-4 0,11 7-292,-1 0-671,-13 1 279,12-1-267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1064,'0'0'567,"2"3"0,13 21 1233,19 43 1,-24-46-1184,0 0 0,1-1 0,28 37 0,-38-55-521,1 0-1,-1-1 1,1 1-1,0-1 0,0 1 1,0-1-1,-1 0 0,2 1 1,-1-1-1,0 0 1,0-1-1,0 1 0,0 0 1,0 0-1,1-1 1,1 1-1,-2-1 328,2-3-230,31-32 528,-14 11-211,-20 24-500,-1-1-1,1 1 1,-1 0-1,1-1 1,-1 1-1,1 0 1,-1 0-1,1-1 1,0 1-1,-1 0 1,1 0-1,-1 0 1,1 0-1,-1 0 1,1 0-1,0 0 1,-1 0-1,1 0 1,-1 0-1,1 0 1,-1 0-1,1 0 1,0 0-1,-1 0 1,1 1-1,-1-1 1,1 0-1,-1 0 1,1 1-1,-1-1 1,1 0-1,-1 1 1,1-1-1,-1 1 1,0-1-1,1 0 1,-1 1-1,1-1 1,-1 1-1,0-1 1,0 1-1,1 0 1,13 25 14,-1 2-1211,17 29-1,-29-55 759,5 3-281,-2-12-2964,-3 6 3676,0-1 0,-1 1 0,1-1 0,-1 1 0,0-1 0,0 1 0,1-1 0,-1 1 0,0-1 0,0 1 0,0-1 0,0 1 0,-1-1 0,1 1 0,0-1 0,-2-2 0,-49-180 1305,9 47 554,33 100-1070,-12-41 1777,20 76-1035,6 8-1328,12 19 13,-2 0 0,15 30 1,113 208 603,-135-250-808,14 26-402,2 4-1188,-7-17-4453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9 409 1436,'-9'-11'4574,"9"9"-4485,0 0 1,1 1-1,-1-1 1,0 0-1,0 0 1,1 0-1,0 0 1,-1 0-1,1 1 1,0-1-1,0 0 1,0 0-1,0 1 1,0-1-1,0 1 1,0-1-1,0 1 1,1-1-1,-1 1 0,2-1 1,39-33 285,-33 28-176,24-18 114,0-1-1,-2-3 1,41-45-1,-65 65-110,0-1-1,-1-1 1,0 1 0,-1-1 0,0 0-1,-1 0 1,0 0 0,-1 0 0,0-1-1,-1 0 1,2-15 0,-1 7 785,-8 58-283,5-22-671,0-1-1,0 0 0,2 1 1,0-1-1,5 21 0,-5-30-17,0 1 0,0-1 0,0 0-1,1 1 1,0-1 0,1-1-1,-1 1 1,1 0 0,0-1-1,0 0 1,1 0 0,0 0 0,7 6-1,-9-9-12,-1 0 2,0-1 0,0 0 0,1 0 0,-1 0 0,0 0 0,0 0 0,1-1 0,-1 1 0,0-1 0,1 1 0,-1-1 0,0 0 0,1 0 0,2 0 0,4 1 0,1 0 1,-1 0 0,0 1-1,0 1 1,-1 0 0,1 0 0,0 0-1,-1 1 1,0 0 0,0 1-1,0 0 1,-1 0 0,1 1-1,-1-1 1,0 2 0,-1-1 0,11 14-1,-5-3-307,-1 1-1,0 1 1,-2-1-1,0 2 1,-1-1-1,-1 1 1,-1 0-1,7 40 1,-7-33-4580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 1692,'-9'-42'4566,"9"39"-3633,6 12 3215,9 31-2403,9 39-1063,-15-46-295,90 325 2289,-27-102-1901,-58-211-1357,-14-43 320,1 0 1,-1 0-1,1 0 0,0 0 0,0 0 1,0 0-1,0 0 0,0 0 0,1 0 0,0 1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51 148 1516,'14'-25'1307,"1"0"-1,1 2 1,25-29 0,-21 32-555,-18 18-346,-8 6-369,-4 5 0,-1 1 0,1 0 0,1 0 0,0 1 0,1 0 0,-13 22 0,-31 100 529,47-113-465,0 0-1,0 0 0,2 1 1,-1 34-1,4-42-16,0-1-1,0 1 1,2 0 0,-1-1 0,2 1-1,-1-1 1,7 16 0,-7-25-52,0 0 1,0-1 0,0 1-1,0-1 1,0 1-1,1-1 1,-1 0-1,1 0 1,0 0 0,0 0-1,-1 0 1,1-1-1,0 1 1,0-1-1,1 0 1,3 1-1,-6-1-28,4 0-3,-1 0 1,1 0 0,0 0 0,0 0 0,0-1 0,0 0-1,0 0 1,0 0 0,0-1 0,-1 0 0,1 0 0,0 0 0,0 0-1,-1-1 1,7-2 0,-6 2-307,1-1 0,-1 0-1,1-1 1,-1 1 0,0-1 0,0 0-1,-1 0 1,1-1 0,-1 1-1,0-1 1,4-6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53 253 1464,'-3'1'620,"-28"8"892,28-8-1116,0-1-49,-10 2 3411,17-8-3521,6-6-113,0 1-1,0-1 1,1 2 0,1 0-1,15-11 1,75-46 287,-29 21-114,-50 30-145,1 2 0,38-18 0,-60 32-95,0-2 7,9-4 271,-11 6-330,1 0 1,-1 0 0,0 0 0,0 0 0,0 0 0,0 0-1,0 0 1,1 0 0,-1 0 0,0 0 0,0 0 0,0 0-1,0 1 1,0-1 0,1 0 0,-1 0 0,0 0 0,0 0-1,0 0 1,0 0 0,0 0 0,0 1 0,0-1 0,1 0-1,-1 0 1,0 0 0,0 0 0,0 0 0,0 1 0,0-1-1,0 0 1,0 0 0,0 0 0,0 0 0,0 1 0,0-1-1,0 0 1,0 0 0,0 0 0,-1 5 12,1 0-1,-1 0 1,-1-1 0,-2 9 0,-3 5-14,2 0 1,0 0-1,1 0 0,1 1 1,0 0-1,2-1 1,1 35-1,0-48 9,0-2-9,0 1 1,1-1 0,-1 0-1,1 0 1,0 0-1,0 0 1,2 6 0,-1-5-1,-1-3 22,-1 0-25,0-1 1,0 0-1,1 1 1,-1-1-1,0 0 1,0 1-1,0-1 1,1 0-1,-1 0 0,0 0 1,1 1-1,-1-1 1,0 0-1,0 0 1,1 0-1,-1 1 1,0-1-1,1 0 0,-1 0 1,0 0-1,1 0 1,-1 0-1,0 0 1,1 0-1,-1 0 1,1 0-1,-1 0 0,0 0 1,1 0-1,-1 0 1,0 0-1,1 0 1,-1 0-1,0 0 1,1-1-1,-1 1 0,0 0 1,1 0-1,-1 0 1,0 0-1,1-1 1,-1 1-2,2-3 8,1-1 0,-1 1 0,0-1 0,0 1 0,-1-1 0,1 0 0,-1 0 0,0 0 0,0 1 0,1-5 0,2-21 67,7-90 1321,-10 111-1282,-1 8-98,1 0-1,-1-1 0,0 1 0,0 0 1,0 0-1,0 0 0,0 0 0,0 0 1,0 0-1,1 0 0,-1 0 0,0-1 0,0 1 1,0 0-1,0 0 0,0 0 0,1 0 1,-1 0-1,0 0 0,0 0 0,0 0 0,0 0 1,0 0-1,1 0 0,-1 0 0,0 0 1,0 0-1,0 0 0,0 0 0,1 0 1,-1 0-1,0 0 0,0 0 0,0 1 0,0-1 1,0 0-1,1 0 0,-1 0 0,0 0 1,0 0-1,0 0 0,0 0 0,0 0 1,0 0-1,0 1 0,1-1 0,6 8 16,1 0 0,-1 1 0,0-1-1,-1 2 1,0-1 0,7 15 0,32 63-2992,-44-85 1305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1816,'0'0'1058,"-2"-2"-139,2 2-819,-1 0 0,1-1 0,-1 1 0,1 0 0,-1-1 0,0 1 0,1 0 0,-1 0 0,1 0 0,-1 0 0,0 0 0,1-1 0,-1 1 0,1 0 0,-1 0 0,0 0 0,1 1 0,-1-1 0,1 0 0,-1 0 0,0 0 0,1 0 0,-1 1 0,1-1 0,-1 0 0,1 0 0,-1 1 0,1-1 0,-1 0-1,1 1 1,-1-1 0,1 1 0,-1-1 0,1 1 0,0-1 0,-1 1 0,1-1 0,0 1 0,-1-1 0,1 1 0,0-1 0,-1 1 0,-1 3-6,1-1 0,-1 0 0,1 0-1,-1 0 1,1 1 0,0-1 0,0 0 0,1 1-1,-1 5 1,1-2 38,0 1 0,0-1-1,1 1 1,1-1 0,-1 1 0,6 13-1,21 47 617,-8-22 379,-19-44-944,-1 0-152,0 1 1,0 0-1,0-1 0,0 1 1,-1 0-1,1-1 1,-1 1-1,1-1 1,-1 1-1,0-1 0,0 1 1,0-1-1,-1 1 1,-2 3-1,3-5-458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30 1320,'1'-2'1018,"9"-16"1502,-9 16-1133,0 0-799,-1 1-526,0 1-1,0 0 0,0 0 0,0 0 0,0-1 1,0 1-1,0 0 0,0 0 0,0 0 1,0-1-1,0 1 0,0 0 0,0 0 1,0 0-1,0 0 0,0-1 0,1 1 1,-1 0-1,0 0 0,0 0 0,0 0 1,0 0-1,0-1 0,1 1 0,-1 0 0,0 0 1,0 0-1,0 0 0,0 0 0,1 0 1,-1 0-1,0 0 0,0 0 0,0 0 1,1-1-1,-1 1 0,0 0 0,0 0 1,0 0-1,1 0 0,-1 0 0,0 1 1,0-1-1,0 0 0,0 0 0,1 0 0,-1 0 1,0 0-1,0 0 0,0 0 0,1 0 1,-1 0-1,8 15 789,2 24-318,-6-7-32,19 102 859,-17-108-1113,1-1 1,1 1-1,12 25 0,-19-48-239,1 1-1,-1-1 1,1 0 0,0 0-1,0 0 1,0 0-1,0 0 1,0 0-1,1-1 1,0 1 0,-1-1-1,1 0 1,0 0-1,0 0 1,0 0-1,0 0 1,0 0 0,1-1-1,-1 0 1,0 0-1,1 0 1,-1 0-1,1 0 1,-1 0 0,1-1-1,5 0 1,-6 0-347,-2 0-229,0-1 470,0 0 0,1 1 0,-1-1 0,0 0 0,0 1 0,0-1 0,0 0 0,0 0 0,0 0 1,0 0-1,1-2 0,-1 2-113,1-1-293,1-2 100,-2-1-3787,1-9 983</inkml:trace>
  <inkml:trace contextRef="#ctx0" brushRef="#br0" timeOffset="1">52 301 1444,'-8'3'833,"2"-1"279,0 0 0,0-1 0,-11 2 0,12-2-966,5-1-109,0 0-1,0 0 1,-1 0 0,1 0 0,0 0-1,0 0 1,0 0 0,0 0 0,0 0-1,0 0 1,-1 0 0,1 0 0,0 0-1,0-1 1,0 1 0,0 0 0,0 0-1,0 0 1,-1 0 0,1 0 0,0 0-1,0 0 1,0 0 0,0 0 0,0 0-1,0 0 1,0-1 0,0 1-1,0 0 1,-1 0 0,1 0 0,0 0-1,0 0 1,0 0 0,0-1 0,0 1-1,0 0 1,0 0 0,0 0 0,0 0-1,0 0 1,0 0 0,0-1 0,0 1-1,0 0 1,0 0 0,0 0 0,0 0-1,0 0 1,0 0 0,0-1 0,0 1-1,0 0 1,1 0 0,-1 0 0,0 0-1,0 0 1,0 0 0,0-1-1,13-14 281,0 0-1,30-26 0,39-26 262,-34 28-279,2-3-676,-16 20-2740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22 202 1052,'-2'7'251,"-4"23"739,0 0 0,3 1-1,0-1 1,2 35-1,3-40-532,0-9 597,-1 27-1,-1-43-1025,0 0-1,0 0 0,0 0 0,0 0 0,0 0 0,1 0 0,-1 0 0,0-1 0,0 1 0,0 0 0,0 0 1,0 0-1,0 0 0,1 0 0,-1 0 0,0 0 0,0 0 0,0 0 0,0 0 0,0 0 0,0 0 1,1 0-1,-1 0 0,0 0 0,0 0 0,0 0 0,0 0 0,0 0 0,1 0 0,-1 0 0,0 0 0,0 0 1,0 1-1,0-1 0,0 0 0,0 0 0,1 0 0,-1 0 0,0 0 0,0 0 0,0 0 0,0 0 0,0 0 1,0 1-1,0-1 0,0 0 0,0 0 0,0 0 0,0 0 0,0 0 0,0 0 0,1 1 0,-1-1 0,0 0 1,0 0-1,0 0 0,0 0 0,0 0 0,0 1 0,0-1 0,0 0 0,-1 0 0,7-34 361,-1 0-1,0-66 1,-2 16 191,0 27-127,-4 36-231,2-1-1,1 1 0,1 0 0,1-1 1,7-23-1,-11 44-177,1-1 7,0 0-38,0 1 0,0-1 0,-1 1 0,1 0 0,0-1 0,0 1-1,0 0 1,1 0 0,-1-1 0,2 0 0,-1 1 21,1 1 2,4 2-15,-1 0 1,0 0-1,0 0 0,0 1 0,0 0 1,0 0-1,-1 0 0,1 1 0,-1 0 1,9 8-1,49 54 128,-54-57-132,55 65-697,60 91 0,-115-147-245,-2 8-4804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30 301 1464,'-28'-11'4752,"27"10"-4109,0-1-79,1-1-474,0 1 0,1 0 0,-1 0 0,0 0 0,0 0 0,1 0 0,0 0 0,-1 0 0,1 0 0,0 0 0,0 0 0,0 0 0,0 1 0,0-1 0,0 0 0,0 1 0,3-3 0,31-32 416,-27 29-351,166-137 1013,-93 89-3111,-80 55 1227,7-7-2651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1456,'0'0'7181,"-4"6"-6809,-3 5-158,0 0 0,0 1 0,1 0 0,1 1-1,0-1 1,1 1 0,-5 22 0,8-29-137,0 0 1,0 0 0,1 1 0,-1-1 0,1 0 0,1 0 0,-1 1-1,1-1 1,0 0 0,1 0 0,0 0 0,0 0 0,0 0-1,0 0 1,7 9 0,0-3 289,1 0-1,14 12 1,-22-22-174,12 23 1637,-16-22-1668,-12 14-190,0 0 1,-1-1-1,0-1 1,-1-1-1,-1 0 0,-35 21 1,51-34-563,1-1 563,0 0 0,-1 1 0,1-1 0,0 0 0,0 0 0,0 0 0,0 1 0,-1-1 0,1 0 0,0 0 0,0 0 1,0 1-1,-1-1 0,1 0 0,0 0 0,0 0 0,-1 0 0,1 0 0,0 0 0,0 1 0,-1-1 0,1 0 0,0 0 0,0 0 0,-1 0 1,1 0-1,-5 1-1543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89 324 2084,'0'0'140,"1"0"-1,-1-1 1,0 1-1,0 0 1,1 0-1,-1 0 0,0-1 1,0 1-1,1 0 1,-1 0-1,0 0 1,1 0-1,-1 0 1,0 0-1,1 0 1,-1 0-1,0 0 1,0 0-1,1 0 0,-1 0 1,0 0-1,1 0 1,-1 0-1,0 0 1,1 0-1,-1 0 1,0 0-1,0 0 1,1 1-1,-1-1 1,0 0-1,1 0 0,-1 0 1,0 0-1,0 1 1,1-1-1,-1 0 1,0 0-1,0 1 1,1-1-1,9 19 1596,3 27-1757,-12-42 455,41 129 971,-36-115-1197,-1-4-1397,-4-4-3859</inkml:trace>
  <inkml:trace contextRef="#ctx0" brushRef="#br0" timeOffset="1">17 65 1056,'-12'-47'3818,"10"44"-3059,1-6 504,0 3-3339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21:5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 1512,'0'0'1947,"-4"-2"-1382,-12-5-27,12 6 853,1 1-995,-10 1-10,10 0-7,0 0-16,-7 6-154,0 0 0,1 1 1,0 0-1,0 1 1,1-1-1,0 2 1,1-1-1,0 1 0,0 0 1,1 0-1,0 1 1,-5 14-1,3-5-84,1-1 0,1 1 0,1 1 0,1-1 0,0 1 0,0 31 0,4-48-93,0 1 1,0 0 0,1 0 0,0 0 0,0 0-1,0-1 1,0 1 0,1 0 0,0-1 0,0 1 0,0-1-1,1 0 1,-1 0 0,5 6 0,-6-9-20,0-1 0,0 1 0,0 0 0,1 0 0,-1-1 0,0 1 0,0 0 0,1-1 0,-1 0 0,0 1 0,0-1 0,1 0 0,-1 1 0,0-1 0,1 0 0,-1 0 0,2 0 0,-2 0-21,2 0 61,1-1-18,1-2 0,-1 1-1,1-1 1,0 0-1,-1 0 0,0 0 1,0 0-1,0-1 1,0 0-1,4-5 0,-4 5 61,-1-1-1,0 0 1,0 0-1,0 0 0,-1 0 1,0-1-1,0 1 1,0-1-1,-1 1 0,2-9 1,-1-4 246,0-36 1,-2 41-269,-4-36 137,3 46-177,1 0-8,0-12 1,0 12-4,0 0-10,-2-38 613,2 39-301,-8-21 452,7 21-390,-1-2-333,0 0-47,3 8 343,4 13-346,1 0-1,0 0 0,2 0 1,14 24-1,-5-17 264,38 45 0,-45-59-808,0 0 0,14 9 0,-17-14-998,1 0 1,-1-1 0,1 1-1,11 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1780,'-3'0'1089,"1"0"-904,1 0-1,-1 0 1,0 0 0,0 1 0,1-1-1,-1 0 1,0 1 0,1-1 0,-1 1-1,0 0 1,1-1 0,-1 1 0,1 0-1,-1 0 1,1 0 0,-2 2 0,-1 0 116,0 1 0,1 0 1,-1 0-1,1 0 1,-4 6-1,1 2 204,0-1 0,0 1 0,-6 23 0,9-25-329,1 1-1,0-1 1,0 0-1,2 0 1,-1 1-1,1-1 1,0 1-1,1-1 1,1 0-1,-1 1 1,2-1-1,-1 0 1,2 0-1,7 17 1,-8-20-123,1-1 1,-1 0 0,1 0 0,1-1-1,-1 1 1,1-1 0,0 0-1,0 0 1,1-1 0,-1 0-1,1 1 1,0-2 0,0 1 0,0-1-1,1 0 1,-1 0 0,1-1-1,-1 1 1,1-2 0,0 1 0,0-1-1,12 1 1,-15-2-22,0 0 0,-1 0 1,1 0-1,-1 0 0,1-1 0,0 0 1,-1 0-1,1 0 0,-1 0 0,0 0 1,1-1-1,-1 1 0,0-1 1,0 0-1,0 0 0,0 0 0,0 0 1,0-1-1,-1 1 0,4-5 0,-4 5 4,-1 0 0,-1 0 1,1 0-1,0 0 0,0 0 0,-1 0 0,1 0 0,-1 0 0,0 0 0,1 0 0,-1 0 0,0 0 0,0-3 0,0 4 27,-1-6 6,0 1-1,1 0 1,-2 0-1,1 0 0,-1 0 1,0 0-1,0 0 0,-1 0 1,0 0-1,0 1 1,0 0-1,-5-7 0,-5-4 73,0 1-1,-20-18 0,11 14-529,-41-27 0,50 37-1092,11 8 322,-3-6-4263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1632,'0'0'3580,"3"5"-2775,1 4-326,0 1 0,-1-1 0,0 1-1,-1 0 1,0 0 0,0 13 0,1-3 2,0-1 0,1 0 0,1 0-1,0 0 1,14 28 0,-15-39-374,0 0 1,1 0-1,0 0 0,0-1 0,0 1 1,1-1-1,0-1 0,1 1 0,0-1 0,0 0 1,0-1-1,0 0 0,1 0 0,10 5 1,-14-9-73,1 1 0,0 0 0,0-1 1,0 0-1,0 0 0,0-1 1,0 1-1,0-1 0,0 0 0,0-1 1,0 1-1,0-1 0,0 0 0,0 0 1,0-1-1,0 1 0,0-1 1,-1 0-1,1 0 0,5-4 0,-1 1 1,-1-1 0,-1 0-1,1 0 1,-1-1-1,0 0 1,0 0 0,-1-1-1,0 1 1,9-17-1,-8 12-3,56-113 1551,-63 124-1529,0 0 0,1 0-1,-1 0 1,0 0 0,1 0 0,-1 0 0,1 0-1,-1 0 1,1 0 0,-1 0 0,1 0-1,0 0 1,-1 1 0,1-1 0,0 0 0,1 0-1,4 15 564,-3-3-713,0-3 109,1 0 1,0 0 0,0 0-1,1 0 1,0-1-1,0 0 1,1 0-1,0-1 1,0 1-1,0-1 1,1 0-1,0-1 1,0 0-1,1 0 1,-1 0-1,1-1 1,9 4-1,-1-2-78,0 0-1,0 0 1,1-2-1,0 0 0,0 0 1,0-2-1,0 0 1,20-1-1,-21-2-58,0 0-1,0-1 0,0-1 1,0-1-1,-1 0 0,1-1 1,-1 0-1,28-15 0,-37 16 83,1 1-1,-1-1 1,0 0 0,0-1-1,0 0 1,-1 0-1,0 0 1,0 0-1,0-1 1,0 0-1,-1 0 1,0 0-1,0 0 1,-1-1-1,0 0 1,0 1-1,0-1 1,-1 0 0,0-1-1,-1 1 1,2-9-1,-5-3 48,1 15 5,1 3-3,0 0-1,0-1 1,-1 1-1,1 0 1,0 0-1,-1 0 1,1-1-1,-1 1 1,1 0-1,-1 0 0,0 0 1,1 0-1,-1 0 1,0 0-1,-2-2 1,0-1 12,1 2-8,0-1 0,0 0 1,0 1-1,-1-1 0,1 1 0,-1 0 0,1 0 1,-1 0-1,0 0 0,1 1 0,-1-1 0,0 0 1,0 1-1,0 0 0,-1 0 0,-2-1 0,1 1 1,0 1 0,0 0 0,-1 0 0,1 0 0,0 0 0,0 1 0,0-1 0,0 1 0,-7 3 0,-1 1 6,1 0 1,0 1-1,0 0 1,0 1-1,1 0 0,-19 17 1,23-17-17,0 0 1,0 1-1,1 0 0,0 0 1,1 0-1,0 1 0,0 0 1,1 0-1,0 0 1,0 1-1,1-1 0,1 1 1,0 0-1,0 0 0,0 0 1,2 0-1,-1 0 1,1 0-1,0 0 0,1 0 1,0 0-1,6 19 0,-6-27-14,1 6-56,1-1 0,0 1 0,1-1 1,7 12-1,-10-17 4,0 0 0,1 0 0,0 0 1,0-1-1,-1 1 0,1 0 1,0-1-1,0 1 0,1-1 1,-1 0-1,0 0 0,0 0 0,1 0 1,-1 0-1,0 0 0,1 0 1,-1-1-1,1 1 0,-1-1 0,1 0 1,2 0-1,0 0-8,1 0 1,-1-1-1,0 0 0,0 0 1,0-1-1,0 1 0,0-1 1,0 0-1,0 0 0,-1-1 1,1 1-1,-1-1 1,0 0-1,8-7 0,-2-1-3,-1-1-1,-1 1 1,0-2-1,0 1 1,-2-1-1,1 0 0,-2 0 1,1-1-1,4-20 1,1-16 2,7-62 0,-18 110 73,5-56 298,-2 0-1,-3 0 0,-2 0 1,-3 0-1,-3 1 0,-17-67 0,6 69 687,19 55-972,0 0-1,0-1 1,0 1 0,0 0 0,0-1 0,0 1 0,0 0-1,0 0 1,0-1 0,0 1 0,0 0 0,0 0 0,-1-1-1,1 1 1,0 0 0,0 0 0,0 0 0,-1-1 0,1 1-1,0 0 1,0 0 0,0 0 0,-1 0 0,1-1 0,0 1-1,0 0 1,-1 0 0,1 0 0,0 0 0,0 0 0,-1 0-1,1 0 1,0 0 0,0 0 0,-1 0 0,1 0 0,0 0-1,-1 0 1,1 0 0,0 0 0,0 0 0,-1 0 0,1 0-1,0 0 1,0 0 0,-1 0 0,1 0 0,0 0 0,0 1-1,-1-1 1,1 0 0,0 0 0,0 0 0,0 1 0,-1-1-1,1 0 1,0 0 0,0 0 0,0 1 0,0-1 0,-1 0 0,1 0-1,0 1 1,-5 15 30,1 0 0,1 0 0,1 0 0,0 1-1,1-1 1,0 1 0,2-1 0,2 20 0,5 16 48,2 0 1,3 0-1,36 94 0,-26-97-140,2-1-1,40 56 0,-47-78-513,2-1-1,32 33 1,-34-41-2751,33 24 0,-20-19-654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68 207 1268,'0'0'2169,"0"6"-1204,-24 156 2970,-1 1-2051,11 10-378,13-130-1077,-1 7 614,1-47-80,1-11-822,0-301 728,3 267-692,27-262 1357,-10 172 10,-21 132-1529,1-1 0,0 1-1,0-1 1,0 1 0,1-1 0,-1 1-1,0-1 1,0 1 0,0 0 0,0-1 0,0 1-1,0-1 1,1 1 0,-1 0 0,0-1 0,0 1-1,1-1 1,-1 1 0,0 0 0,0-1-1,1 1 1,-1 0 0,0 0 0,1-1 0,-1 1-1,1 0 1,-1 0 0,0-1 0,1 1-1,-1 0 1,1 0 0,-1 0 0,1 0 0,-1 0-1,0 0 1,1 0 0,-1 0 0,1 0-1,-1 0 1,1 0 0,-1 0 0,1 0 0,-1 0-1,0 0 1,1 0 0,0 0 0,16 10 149,-9-2-127,-1 0 0,1 0 1,-1 1-1,-1 0 0,0 0 1,0 0-1,7 17 0,-1-3 12,49 86-1200,81 206 0,-128-265-1485,-10-20-3404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11 506 1332,'-1'-2'992,"0"0"-765,-1 1 0,1-1 0,0 0 0,1 0 1,-1 0-1,0 0 0,0 0 0,1 0 0,-1 0 1,1-1-1,0 1 0,0 0 0,0 0 0,0 0 1,0 0-1,0-3 0,1 1-59,0 0 0,0 0 1,1 0-1,-1 1 0,1-1 0,0 0 1,0 1-1,4-6 0,5-6 119,2 1 0,0 0 1,16-12-1,-15 12-137,21-16 260,52-33-1,32-7 73,-39 24-210,-73 42-237,48-32 168,-50 32-150,1 0-1,-1 0 1,-1-1 0,1 0 0,-1 0-1,0 0 1,6-9 0,-9 12-7,0 0 1,0 1 0,-1-1 0,1 0-1,0 0 1,-1 0 0,1 1-1,-1-1 1,0 0 0,0 0 0,0 0-1,0-2 1,0 3-17,0 0-1,0 0 1,0 0 0,-1 0-1,1 0 1,0 0-1,-1 0 1,1 1 0,-1-1-1,1 0 1,-1 0 0,0 0-1,1 1 1,-1-1-1,0 0 1,1 1 0,-1-1-1,-1 0 1,0 0 11,-1-1-1,0 1 1,0 0-1,0 0 1,1 1-1,-1-1 1,0 1-1,0-1 1,0 1-1,0 0 1,0 0-1,0 0 1,-5 2-1,-6 0 29,0 1-1,0 1 1,1 0 0,0 1-1,-1 0 1,2 1 0,-1 1-1,1 0 1,0 0-1,-14 12 1,18-12-41,-1 1 1,1 0-1,1 0 0,0 0 1,0 1-1,0 1 1,1-1-1,0 1 0,1 0 1,0 0-1,1 0 1,0 1-1,-3 16 0,6-25-23,0 1-1,1 0 0,-1 0 0,1 0 1,0 0-1,0 0 0,0 0 0,1 0 1,-1-1-1,1 1 0,-1 0 0,1 0 1,0 0-1,0 0 0,0-1 0,0 1 1,1-1-1,-1 1 0,1-1 0,0 1 1,-1-1-1,1 0 0,0 0 0,0 0 1,1 0-1,-1 0 0,0 0 0,5 2 1,-2-1-7,0-1 0,1 0 0,-1 0 0,0 0 0,1-1 0,-1 0 0,1 0 0,0 0 0,-1-1 1,1 0-1,0 0 0,-1 0 0,1 0 0,6-2 0,-2-1-1,1-1-1,-1 0 1,1 0-1,-1-1 1,0 0-1,-1-1 1,1 0 0,-1 0-1,0-1 1,-1 0-1,12-13 1,-3 1 270,-1 0-1,-1-1 1,24-42-1,-38 60 124,1 7-319,5 18-14,-1 1-1,-1-1 1,-1 1-1,2 34 1,2 17 0,43 175 99,7 53-720,-57-296 443,-1 0-1,0 1 0,0-1 1,-1 0-1,0 0 1,0 0-1,-4 10 1,5-15 48,-1 1 1,0-1-1,0 1 1,0-1 0,0 1-1,-1-1 1,1 0-1,-1 0 1,1 0-1,-1 0 1,0 0 0,0 0-1,0 0 1,0 0-1,0-1 1,0 1-1,0-1 1,0 1 0,-1-1-1,1 0 1,-1 0-1,-2 1 1,3-2 34,0 1 0,0-1 0,0 0 0,-1 0 1,1 0-1,0 0 0,0 0 0,-1 0 0,1-1 0,-3 0 0,-3-1-32,0 0 14,0 0 0,0 0 1,0-1-1,0 0 0,0 0 0,1-1 0,-14-9 0,7 3 44,0-1 0,-17-18 0,19 17 57,0 0 1,1-1 0,1 0-1,1-1 1,-1 0 0,2 0-1,0-1 1,1 0 0,0-1-1,2 1 1,0-1 0,0-1-1,1 1 1,1 0 0,1-1-1,1 0 1,0 1 0,1-1-1,0 0 1,6-27 0,-1 19-6,1 1 1,1 1 0,1-1-1,1 1 1,1 1 0,1-1 0,1 2-1,1 0 1,22-27 0,-23 31-3,9-11 92,1 0 1,2 1 0,32-30 0,45-26 585,-100 82-707,1 1 1,-1-1-1,0 1 1,1 0-1,-1-1 1,0 1-1,0 0 1,1 0-1,-1 0 1,0 0-1,1 0 1,-1 0-1,0 0 1,1 1-1,-1-1 1,0 0-1,1 1 1,-1-1-1,0 1 0,0-1 1,0 1-1,0 0 1,1-1-1,-1 1 1,0 0-1,0 0 1,0 0-1,0 0 1,-1 0-1,1 0 1,0 0-1,0 0 1,0 1-1,12 24 57,-1 0-1,-1 0 1,14 50-1,15 43 86,-40-118-146,0-1-1,1 1 0,-1 0 1,0-1-1,0 1 1,1-1-1,-1 1 1,0-1-1,1 1 1,-1 0-1,0-1 1,1 1-1,-1-1 0,1 0 1,-1 1-1,1-1 1,-1 1-1,1-1 1,-1 0-1,1 1 1,0-1-1,-1 0 1,1 1-1,-1-1 0,1 0 1,0 0-1,-1 0 1,1 0-1,0 0 1,-1 0-1,1 1 1,-1-2-1,1 1 1,0 0-1,-1 0 0,1 0 1,0 0-1,-1 0 1,1 0-1,1-1 1,16-13 121,-17 12-116,18-17 264,-1 0 0,23-33 1,12-13 324,-50 61-557,0 1 0,0 0-1,0-1 1,1 1 0,-1 1 0,1-1 0,0 1-1,-1-1 1,1 1 0,0 0 0,1 0 0,-1 1-1,5-2 1,-5 3-30,-1 0 0,1 0 0,-1 1 0,1-1 0,-1 1 0,1 0 0,-1 0 0,0 0 0,1 1 0,-1-1 0,0 1 0,0-1 0,0 1 0,0 0 0,0 0 0,-1 1 0,1-1 0,3 5 0,37 48-947,-27-34-1831,-3-1-3430,-6-11 2491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 1328,'-5'-4'13142,"5"4"-13049,-3 10 885,-1 13-1329,2-4 560,2 0-1,0 0 1,5 27 0,-2-15-66,1 8 86,2 0-1,13 47 1,46 165 438,-59-223-541,2 34 1,-8-60-119,0 0 1,0 0-1,0 1 0,-1-1 1,1 0-1,-1 1 1,1-1-1,-1 0 1,0 0-1,0 0 1,0 0-1,0 0 0,-1 0 1,1 0-1,0 0 1,-1 0-1,0-1 1,1 1-1,-1 0 1,-2 1-1,-3 2 5,0 0 1,0 0-1,-15 6 0,3-3 72,0 0 0,-1-1 0,1-1 0,-35 5-1,52-10 82,-1-1-128,-9 0 15,9 0 20,8-4-50,12-5-10,1 1 0,0 1 0,1 0 0,20-4 0,208-55-2234,-217 58 1190,-18 5-500,1 0-1,23-11 1,-25 10-1942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42 1704,'-2'-3'1206,"0"0"-866,-16-20 2314,12 11 2111,2 15-4428,-12 9-39,15-12-288,1 0 0,0 0 0,-1 0 1,1 0-1,0 0 0,0 1 0,0-1 1,-1 0-1,1 0 0,0 0 0,0 1 0,0-1 1,-1 0-1,1 0 0,0 0 0,0 1 1,0-1-1,0 0 0,0 0 0,-1 1 1,1-1-1,0 0 0,0 1 0,0-1 1,0 1-1,-1 9 121,1 1 0,0-1 0,0 1 0,1-1 0,0 1 0,1-1 0,0 0 0,5 12 0,-5-15-87,0 0 0,1 0-1,1 0 1,-1-1-1,1 0 1,0 1 0,0-1-1,1-1 1,0 1-1,0-1 1,0 1 0,1-1-1,5 4 1,0-2-11,-6-3 7,0-1-1,0 0 0,0 0 1,1 0-1,-1 0 1,0-1-1,8 2 1,-10-3 46,0-3-50,11-4-9,-14 5-19,1 1-1,0 0 1,-1-1 0,1 1 0,-1-1 0,1 0-1,-1 1 1,1-1 0,-1 1 0,0-1-1,1 0 1,-1 1 0,0-1 0,1 0 0,-1 1-1,0-1 1,0 0 0,1 1 0,-1-1 0,0 0-1,0 0 1,0 1 0,0-3 0,1-1 45,0 0 1,0 0 0,-1 0 0,1 0 0,-1 0 0,0 0-1,0 0 1,0 0 0,-1-1 0,0 1 0,1 0-1,-1 0 1,-1 0 0,1 0 0,0 1 0,-1-1 0,-3-5-1,1 3-14,0 0-1,0 1 1,0 0-1,-1 0 1,0 0-1,0 1 1,0 0-1,-1 0 1,1 0-1,-1 0 1,0 1-1,0 0 1,-12-4-1,-1 1-805,1 0-1,-1 2 0,-25-3 0,29 3-4478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29 912,'1'-2'1302,"13"-25"11151,-18 31-12397,0 0-1,0 1 0,0-1 1,1 1-1,0 0 0,0-1 0,0 1 1,1 1-1,-1-1 0,1 0 1,1 1-1,-1-1 0,0 7 0,0-5 12,1 1 0,1 0 0,0-1 0,0 1-1,0 0 1,3 9 0,12 49 309,-1-3-103,-14-59-272,0 1 0,0-1 0,0 0 1,-1 0-1,1 0 0,-1 0 1,0 0-1,0 0 0,-1 0 1,1 0-1,-1 0 0,0 0 1,0-1-1,0 1 0,0-1 1,-1 1-1,1-1 0,-1 0 1,0 0-1,0 0 0,-6 4 0,2-1-438,0-1 0,-1 0-1,0-1 1,0 0 0,0 0-1,0-1 1,-1 1 0,-12 1-1,18-4-1516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1896,'3'-4'772,"0"0"0,0 0-1,-1 0 1,0 0 0,3-5-1,0-2 4175,-4 18-4558,4 37 273,0 50-1,-3-57-430,-1 11 62,10 131 522,-7-138-603,2 0 0,15 51-1,-18-83-155,0 0 0,0-1 0,1 1 0,8 13 0,-10-18-40,0-1-1,1 0 0,-1 0 0,1 0 0,0-1 0,-1 1 1,1-1-1,1 1 0,-1-1 0,0 0 0,1 0 0,-1 0 1,5 1-1,-7-3-36,0 1-1,0-1 1,0 0 0,0 0 0,0 1 0,0-1 0,-1 0 0,1 0-1,0 0 1,0 0 0,0 0 0,0-1 0,1 1 0,1-1-66,0 1-299,1-2-123,2-1 281,-4 2 72,1-1 1,-1 1-1,0-1 0,1 1 0,-1-1 1,0 1-1,3-5 0,-4 6-8,-1-1 0,1 0 0,0 0 0,-1 0 0,1 1 0,-1-1 0,1 0 0,-1 0 0,1 0 0,-1 0 0,0 0 1,1-2-1,0-5-3727,-1-8 811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2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8 740 1000,'-8'-4'6667,"22"-5"-6386,0 0-1,0 1 1,23-9-1,121-52 1030,-78 31-795,17-13 299,-2 2 875,-94 48-1653,1 0 0,0 1 0,-1-1 0,1 1 0,0-1 0,-1 1 1,1 0-1,0 0 0,0 0 0,-1 0 0,1 0 0,0 0 1,-1 0-1,1 0 0,0 1 0,0-1 0,-1 1 0,1-1 0,0 1 1,-1 0-1,1 0 0,-1-1 0,1 1 0,-1 0 0,0 1 1,1-1-1,-1 0 0,0 0 0,0 0 0,2 2 0,2 4 36,-1 0-1,1 0 0,-1 0 0,5 14 1,-7-17-53,15 42-74,-3 0 0,-1 0 0,9 71 0,-17-85-2196</inkml:trace>
  <inkml:trace contextRef="#ctx0" brushRef="#br0" timeOffset="1">573 167 1572,'-5'-35'2418,"-1"1"0,-18-61-1,23 93-1724,-1 7-1446,0 0 305,0 0 0,0 0 0,0 0 0,1 1 0,0-1 1,0 1-1,0 5 0,2 12-1814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 1916,'0'0'3753,"-6"0"-2662,-19-2-44,14 4-81,-6 4-409,1 2 0,0 0 0,0 0 0,1 2 0,0 0 0,1 0 0,-18 18 0,22-18-344,0 0 0,0 2 0,1-1 0,1 1 0,0 0 1,0 1-1,1 0 0,1 0 0,-8 23 0,11-27-81,0 1 0,1-1 0,0 1-1,1-1 1,0 1 0,0 12 0,1-18-95,1 0 0,0 1 0,0-1 0,0 0 0,0 0 0,0 0 0,1 0 0,0 0 0,0 0 0,0-1 0,0 1 0,1-1 0,-1 1 0,1-1 0,0 0 0,0 0 1,3 3-1,5 2 13,1 0 1,-1-1 0,1 0 0,1 0 0,-1-2-1,1 0 1,0 0 0,0-1 0,26 5 0,-11-5-175,0-1 1,0-1 0,53-4-1,-68 1-280,1-1 0,-1 0 0,0-1 0,1-1 0,23-10 0,-31 11-1285,0 0-1,1-1 0,9-8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67 204 1180,'0'0'4994,"-4"1"-4641,-9 4-29,9-3 1680,1 0-1741,0-1-217,6-2 941,254-86-172,-226 73-334,-206 71-388,166-53-81,4-2-10,-21 4 28,17-4-22,7-2 32,29-6 100,30-11-441,-55 17 124,-8-1-1639,-21-2 1791,20 3 2,7-1-11,0 1 37,-1 0 0,1 0-1,0 0 1,-1 0 0,1 0 0,0 0-1,-1 0 1,1 0 0,0-1 0,0 1-1,-1 0 1,1 0 0,0 0-1,0-1 1,-1 1 0,1 0 0,0 0-1,0-1 1,0 1 0,-1 0 0,1 0-1,0-1 1,0 1 0,0 0 0,0-1-1,0 1 1,-1 0 0,1 0-1,0-1 1,0 1 0,0 0 0,0-1-1,0 1 1,0 0 0,0-1 0,0 1-1,0 0 1,0-1 0,1 1-1,-1-1 1,2-3 25,1 0-1,0 0 1,0 0-1,0 0 1,7-6 0,53-42 1196,-61 51-392,-12 1-786,0 1 0,1 0 0,-1 0 0,-10 4 0,-57 21 238,75-26-236,7-3-38,101-53 438,-104 55 177,-10 3-581,-76 21 67,43-4-8,40-19-92,-3 2 1,-1 1-10,8-2 59,28-6-53,-26 4-4,1 1 0,-1 0 0,1 0 0,-1 0 0,1 1 0,7 1 0,-11-1 27,9 20 111,-7-23-145,193-100 107,-195 101-62,0 0 8,-84 43 308,72-38-353,-189 98 98,133-60-58,64-42-60,-3 5 24,5-5-8,0 0-1,0 0 1,1 0-1,-1 0 1,0 0-1,0 0 1,0 0-1,0 0 0,0 0 1,0 0-1,0-1 1,0 1-1,1 0 1,-1 0-1,0 0 1,0 0-1,0 0 0,0 0 1,0 1-1,0-1 1,0 0-1,0 0 1,1 0-1,-1 0 1,0 0-1,0 0 1,0 0-1,0 0 0,0 0 1,0 0-1,0 0 1,0 0-1,0 0 1,0 0-1,0 0 1,1 0-1,-1 1 0,0-1 1,0 0-1,0 0 1,0 0-1,0 0 1,0 0-1,0 0 1,0 0-1,0 0 1,0 0-1,0 1 0,0-1 1,0 0-1,0 0 1,0 0-1,0 0 1,0 0-1,0 0 1,0 0-1,186-72 12,-32 10-28,-112 44 171,-39 17 84,-14 4-200,-19 4-26,-106 29 44,106-25-84,8-4-208,1 1 0,0 0 0,-38 23-1,41-17-2089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1764 68 1064,'0'-7'733,"1"0"1,-1 0-1,-1 0 0,-1-11 0,0-4 2827,-4 29-3083,-7 9-235,1 0 0,1 1 0,-12 22-1,-29 67 393,32-66-436,-97 215 648,-108 303 631,-16 33 287,-11-107-202,6-81-280,44-81-407,182-290-777,-167 259 814,65-113-84,121-177-858,-2 4 161,3-5-141,0 0 0,-1 0 0,1 0 0,0 0 0,0 0 0,0 0 0,0 0 1,0 0-1,0 0 0,-1 0 0,1 0 0,0 0 0,0 0 0,0 0 0,0 0 0,0 0 0,-1 0 0,1 0 0,0 0 0,0 0 0,0 0 0,0 0 0,0-1 0,0 1 0,0 0 0,0 0 0,-1 0 0,1 0 0,0 0 0,0 0 0,0 0 0,0-1 0,0 1 0,0 0 0,0 0 0,0 0 0,0 0 0,0 0 0,0 0 0,0-1 0,0 1 0,0 0 0,0 0 0,0 0 0,0 0 0,0 0 0,0-1 0,0 1 0,0 0 0,0 0 0,0 0 0,-1-15-246,0 1 0,1-1 0,0 0-1,1 1 1,1-1 0,5-22-1,30-105-2669,-10 48-3613,-16 57 2598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253 564 944,'-70'221'4733,"-24"114"-1896,52-183-1571,5-1-183,29-115-322,7-34-131,3-15-513,32-171 140,-22 125-207,98-444 246,-65 318-248,44-169 439,-49 194 1019,-39 157-929,3 13-486,10 27 61,17 65 0,-12-9 53,47 267 489,-38-164-296,14 111 173,-38-267-421,-4-38-103,0 1-413,1 5 1287,-1-8-1064,0 0 1,0 0 0,0 0 0,-7 1-5833,-26-17 2146,14 3 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15 481 2008,'0'0'2058,"-2"-2"-1208,1 1-594,-10-5 1547,16-1-1263,15-17-197,2 1-1,0 0 1,1 2-1,43-31 0,115-64 404,-88 62-250,117-49 0,-171 84-554,-30 13-444,1 1-1,0 1 1,0-1 0,21-4-1,-28 8-770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1672,'0'0'5988,"3"2"-5597,12 7-9,-13-7-282,0 0-1,0 0 0,0 1 0,-1-1 1,1 1-1,-1 0 0,1-1 0,-1 1 1,0 0-1,0 0 0,0 0 0,-1 0 1,1 4-1,1-2-45,39 126 1660,-23-69-1103,27 62-1,-40-113-518,0 0-1,0 0 1,1-1 0,1 0 0,14 17 0,-20-25-40,-1-2-46,0 0 1,0 1-1,0-1 0,1 0 1,-1 1-1,0-1 1,1 0-1,-1 1 0,0-1 1,0 0-1,1 1 0,-1-1 1,0 0-1,1 0 0,-1 0 1,1 1-1,-1-1 0,0 0 1,1 0-1,-1 0 0,0 0 1,1 0-1,-1 0 0,1 0 1,-1 0-1,1 0 0,-1 0 1,0 0-1,1 0 0,-1 0 1,1 0-1,-1 0 0,0 0 1,1 0-1,-1 0 1,1-1-1,-1 1 0,0 0 1,1 0-1,-1 0 0,0-1 1,1 1-1,10-12 24,0 1 0,0-1 1,-1-1-1,14-24 0,-20 30-31,9-17 35,20-25 0,-32 47 0,4 5-29,18 9-1,-17-10 20,11 0 0,-16-2-24,0-1 1,1 1 0,-1 0 0,0 0-1,0-1 1,0 1 0,0-1 0,0 1 0,0-1-1,0 1 1,0-1 0,-1 0 0,1 1-1,0-1 1,0 0 0,0 0 0,-1 0-1,2-1 1,9-16 0,-10 17-3,5-10 4,-1 0 0,0 0-1,-1 0 1,0 0 0,-1-1 0,0 0 0,-1 0-1,0 0 1,-1 0 0,0-23 0,-4-5 11,-14-75 1,13 95-14,-3-16 5,-20-61 0,24 88-53,-5-12-307,-11-23-1,18 42-73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29 1456,'0'0'1211,"0"-3"-82,0-7-79,0 8 810,-13-11 334,11 13-2103,1 0 0,-1 0-1,1 0 1,-1 1 0,1-1 0,-1 0-1,1 1 1,-1 0 0,1-1 0,-3 2-1,0 0 90,2-1-110,0-1 0,0 1 0,0 0 0,0 0 0,0 0 0,0 0 0,1 0 0,-1 0-1,0 0 1,1 1 0,-3 1 0,-3 3 85,-4 3 41,0 1 1,1 0-1,0 1 0,0 0 0,1 0 0,-14 25 0,14-23-57,0 2 33,-1 1 0,2 0 0,0 1 1,1 0-1,1 0 0,-8 34 0,12-42-119,0-1-1,1 0 1,1 1-1,-1-1 1,1 1-1,1-1 1,0 0-1,0 1 1,0-1-1,1 0 1,0 0-1,1 1 1,0-2-1,0 1 1,1 0-1,0-1 1,5 9-1,-8-14-36,1 0 0,-1 0 0,1 0 1,-1-1-1,1 1 0,0 0 0,-1-1 0,1 1 0,0-1 1,0 0-1,0 0 0,0 1 0,0-1 0,1-1 0,3 3 1,-4-3-10,-1-1 0,1 1 1,0 0-1,0 0 1,-1-1-1,1 1 0,0-1 1,0 1-1,-1-1 1,1 0-1,-1 0 0,1 0 1,-1 0-1,1 0 1,-1 0-1,1 0 0,-1 0 1,0-1-1,0 1 1,1 0-1,-1-1 0,1-1 1,4-6 5,1-1 0,-2 0 0,1 0 1,-1 0-1,-1-1 0,0 1 0,3-13 0,14-81 120,-16 78-76,14-131 929,-12 117-388,-7 36-497,1 2 22,-1 2-118,0 0 1,0-1-1,0 1 0,0 0 1,0 0-1,0 0 0,0-1 0,0 1 1,0 0-1,0 0 0,0 0 1,0-1-1,0 1 0,0 0 1,0 0-1,1 0 0,-1 0 1,0-1-1,0 1 0,0 0 0,0 0 1,0 0-1,0 0 0,0 0 1,0-1-1,1 1 0,-1 0 1,0 0-1,0 0 0,0 0 1,0 0-1,1 0 0,-1 0 0,0-1 1,0 1-1,0 0 0,0 0 1,1 0-1,-1 0 0,0 0 1,0 0-1,0 0 0,1 0 0,-1 0 1,0 0-1,0 0 0,0 0 1,0 0-1,1 0 0,-1 0 1,0 0-1,0 0 0,0 1 1,1-1-1,-1 0 0,0 0 0,0 0 1,0 0-1,0 0 0,0 0 1,1 0-1,-1 1 0,0-1 1,0 0-1,0 0 0,16 24 35,-1 0-1,12 27 0,25 43-2573,-45-83 702,1-1-1,0 0 1,13 12 0,-11-12-1779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2072,'-4'0'1242,"-5"1"-789,-1 0-1,0 1 0,0 0 1,1 0-1,0 1 0,-1 0 1,1 1-1,-12 6 0,4-1 20,0 1 0,0 1 0,-19 17 0,32-25-387,0 0-1,1 0 1,-1 1 0,1-1-1,0 1 1,0 0 0,1-1-1,-1 1 1,1 0 0,0 1-1,0-1 1,0 0 0,0 1 0,1-1-1,0 1 1,0-1 0,0 1-1,0 0 1,1-1 0,0 1-1,0 0 1,0-1 0,0 1 0,1 0-1,0-1 1,0 1 0,0-1-1,0 1 1,1-1 0,0 1-1,0-1 1,0 0 0,0 0-1,6 7 1,4 3 50,1 0-1,0-1 0,1 0 1,0-1-1,22 13 1,-18-12 121,-1 0 1,0 0-1,17 21 1,-33-34-233,0 1 0,-1 0-1,1 0 1,-1 0 0,1 0 0,-1 0-1,0-1 1,1 1 0,-1 0 0,0 0 0,0 0-1,0 0 1,1 0 0,-1 0 0,0 0 0,0 0-1,-1 2 1,1-1 43,0-2-56,0 1-1,0-1 1,1 1 0,-1 0 0,0-1 0,-1 1 0,1-1 0,0 1-1,0-1 1,0 1 0,0-1 0,0 1 0,0-1 0,-1 1 0,1-1 0,0 0-1,0 1 1,-1-1 0,1 1 0,-10 15 90,0 0 0,-1 0 0,0-2 0,-1 1 1,-1-1-1,-1-1 0,-27 22 0,-1-5-636,-78 44 1,85-58-1370,14-9-2965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1908,'-1'-2'877,"1"9"2561,4 42-3007,34 145 1097,-14-88-895,36 151 414,41 134 281,-30-156-625,-26-90-384,88 302 791,-79-260-724,-25-86-201,-14-47-71,-2 0-1,-3 1 1,-1 0 0,-4 0 0,-2 0 0,-4 68 0,1-120-367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60 509 1672,'-31'244'5453,"14"-139"-3753,11-71-1133,1-6 2935,13-193-2945,-1 32-327,7-55 49,-2 28 106,-7 68-25,2-90 2093,-3 188-2367,15 22-13,-1 1 0,-2 1 0,21 52 0,29 110 107,-39-109-115,51 161 148,-73-221-730,6 39 0,-10-55 175,-1-5-385,-1 1-210,-2 10-324,2-10-882,-11 3-5139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28 285 1572,'-1'0'46,"-18"-3"2320,19 3-2304,0 0-1,-1 0 0,1 0 1,0 0-1,0 0 1,-1 0-1,1 0 1,0 0-1,-1 0 1,1-1-1,0 1 1,0 0-1,-1 0 1,1 0-1,0 0 1,0 0-1,-1 0 1,1-1-1,0 1 1,0 0-1,-1 0 1,1 0-1,0-1 1,0 1-1,0 0 1,0 0-1,-1-1 1,1 1-1,0 0 1,0 0-1,0-1 1,0 1-1,0 0 1,0-1-1,0 1 1,0 0-1,0 0 0,0-1 1,0 1-1,0 0 1,0-1-1,0 1 1,0 0-1,0 0 1,0-1-1,0 1 1,0 0-1,0-1 1,0 1-1,0 0 1,0 0-1,1-1 1,-1 1-1,0 0 1,0 0-1,1-1 1,7-6 93,0 0 0,0 0 1,1 0-1,0 1 0,14-6 0,58-26 303,-48 23-304,221-117-2011,-234 121 1212,4-4-1330,-3 2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54 2024,'0'0'1154,"-2"1"-49,-10 3 1583,5 0-1885,5-3-277,9-3 2708,176-56-1571,-182 57-1639,1 0 1,0 1-1,0-1 1,0 1 0,0 0-1,0-1 1,0 1 0,0 0-1,0 0 1,0 1-1,0-1 1,0 0 0,0 1-1,0-1 1,0 1 0,0-1-1,0 1 1,0 0-1,0 0 1,3 2 0,-3-1 8,-1 0 1,1 0-1,0 1 1,0-1-1,-1 0 1,1 1 0,-1-1-1,0 1 1,0-1-1,0 1 1,0 0-1,0 0 1,0 3-1,1 8 74,-1 1-1,-1 0 0,0-1 0,-3 22 0,3-33-101,-26 148 474,16-106-291,3-1 0,-4 74-1,11-115-169,0-1 0,0 0 0,0 0 0,0 0-1,0 0 1,1 0 0,-1 0 0,1 0-1,1 3 1,-1-4-11,-1-1 0,1 1-1,-1 0 1,1-1 0,-1 1 0,1-1-1,-1 1 1,1-1 0,0 0 0,-1 1-1,1-1 1,0 0 0,-1 1 0,1-1-1,0 0 1,0 0 0,-1 1-1,1-1 1,0 0 0,0 0 0,-1 0-1,1 0 1,0 0 0,0 0 0,-1 0-1,1 0 1,0-1 0,0 1 0,-1 0-1,1 0 1,1-1 0,15-5-80,0 0-1,0-1 1,-1-1 0,0-1 0,0 0-1,-1-1 1,0 0 0,18-19 0,-13 11-1098,26-34 0,10-26-4906,-43 56 2864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1 864,'-4'6'425,"0"0"0,1 1 0,0 0 0,0-1 0,1 1 0,0 0 0,0 0 0,1 0 0,-1 1 0,2-1 0,-1 10 0,1 11 367,6 44-1,-4-57-467,0-5-186,0-1 1,0 1-1,1 0 1,0-1 0,1 1-1,0-1 1,1 0-1,0 0 1,0-1-1,13 16 1,-12-17-55,-1-1 0,1 0 0,0 0 0,1 0 0,0-1-1,-1 0 1,2 0 0,-1-1 0,0 0 0,1 0 0,0-1 0,0 0 0,10 3 0,-11-5-32,0 0 0,0-1 0,0 0 0,1 0 0,-1 0 0,0-1 0,0 0 0,0 0 1,0-1-1,0 0 0,0 0 0,0-1 0,0 1 0,-1-2 0,1 1 0,-1-1 0,9-7 0,-5 3 243,-1 0-1,0 0 1,0-1-1,-1 0 1,0-1-1,-1 0 1,0 0-1,-1-1 1,10-20-1,-2-1 981,-13 30-1019,0 0 79,-1 2-314,0 0 1,0 0-1,0-1 0,0 1 0,0 0 1,0 0-1,0 0 0,0-1 0,0 1 1,0 0-1,0 0 0,0 0 0,0-1 1,0 1-1,0 0 0,0 0 1,0 0-1,1-1 0,-1 1 0,0 0 1,0 0-1,0 0 0,0 0 0,1-1 1,-1 1-1,0 0 0,0 0 0,0 0 1,0 0-1,1 0 0,-1 0 0,0-1 1,0 1-1,0 0 0,1 0 1,-1 0-1,0 0 0,0 0 0,1 0 1,-1 0-1,0 0 0,0 0 0,0 0 1,1 0-1,-1 0 0,0 0 0,0 0 1,1 0-1,-1 1 0,0-1 1,0 0-1,0 0 0,1 0 0,-1 0 1,8 17-168,-2 1 0,6 21 1,-6-17-1939,-1-4-4386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1436,'-1'-24'1497,"1"13"4467,30 40-5499,-1 2 1,46 64-1,-40-49-274,-9-13 30,-1 0 1,31 58-1,-54-88-208,-1 1 0,1-1 0,-1 1 0,0-1 0,0 1 0,0-1 0,-1 1 0,1 0 0,-1 0 0,0-1 0,0 1 0,0 0 0,0-1 0,-1 1 0,1 0 0,-1-1 0,0 1 0,0 0 0,0-1 0,-1 1 0,-2 4 0,1-3 0,0 0 1,-1-1-1,0 0 0,1 1 0,-2-1 1,1-1-1,0 1 0,-1-1 0,1 1 1,-1-1-1,0-1 0,0 1 0,-8 2 1,0-3 128,10-2-103,0 1 112,0-2 5,1 1-133,0-1 0,1 1 0,-1-1-1,0 0 1,1 1 0,-1-1-1,1 0 1,-1 0 0,1 0-1,-1 0 1,1 0 0,0 0-1,-1 0 1,1-1 0,0 1-1,0 0 1,0-1 0,0 1 0,0-1-1,0 1 1,0-1 0,1 1-1,-1-1 1,0 0 0,1 1-1,0-1 1,-1 0 0,1 0-1,0 1 1,0-1 0,0 0-1,0 0 1,0 1 0,1-4 0,1-11 15,1 1 1,0 0 0,2 0 0,0 1 0,0-1 0,1 1 0,12-20 0,68-92-205,-54 83-315,-7 3-3209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3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154 265 1656,'8'-9'434,"0"0"-1,-1-1 0,0 1 1,-1-2-1,0 1 1,-1-1-1,0 0 0,-1 0 1,0 0-1,0-1 1,-2 1-1,1-1 0,-1 0 1,-1 1-1,0-1 1,-1 0-1,-1-13 1,1 22-357,-1 0 1,1 1 0,-1-1 0,0 0 0,0 1 0,0-1 0,0 1 0,0-1 0,0 1 0,-1 0 0,1-1 0,-1 1 0,0 0 0,0 0 0,0 0 0,0 0 0,0 1 0,0-1 0,0 0 0,0 1 0,-1-1 0,1 1 0,-1 0 0,1 0 0,-1 0-1,1 0 1,-4 0 0,-1 0-28,1 1 0,0 0-1,0 0 1,0 1-1,0 0 1,0 0 0,-1 0-1,2 1 1,-1 0 0,0 0-1,0 1 1,1-1-1,-1 1 1,1 0 0,0 1-1,0-1 1,0 1-1,0 0 1,0 0 0,1 1-1,-6 7 1,4-5-19,1 0-1,0 0 1,1 0 0,0 1-1,0 0 1,0 0 0,1 0 0,0 0-1,1 1 1,0-1 0,0 1-1,0 0 1,1-1 0,1 16 0,0-18-19,0 0 1,1 0-1,0-1 1,0 1 0,0 0-1,1-1 1,0 1 0,0-1-1,0 1 1,1-1 0,0 0-1,0 0 1,0 0 0,1-1-1,-1 1 1,1-1 0,0 1-1,0-1 1,1-1-1,-1 1 1,1-1 0,0 1-1,0-1 1,0-1 0,0 1-1,0-1 1,1 1 0,8 1-1,0-1-17,-1-1 0,1 0-1,0 0 1,-1-1-1,1-1 1,0-1 0,0 0-1,-1 0 1,23-7 0,-11 2-850,28-12 0,20-14-4654,-53 22 2694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4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1300,'-2'0'4526,"14"6"-2910,52 35-1268,153 121 1444,-89-65-1089,-98-75-593,168 119 617,31 4-6,-1-25-20,-159-87-522,36 16 246,208 64 0,11-43 175,-255-61-499,1-3 0,121-5-1,-132-4-850,-24 3-6318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4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1192,'0'0'1066,"-4"0"-103,-13 1-78,8 3-64,-12 12-285,0 1 0,2 1-1,0 1 1,1 1 0,1 0 0,-17 27-1,16-19-139,1 1 0,2 1 0,0 1 0,-16 54 0,28-75-271,0 1 0,1 0 0,-1 17 0,2-24-75,1 1 1,0 0-1,1-1 0,-1 1 1,1 0-1,0-1 0,0 1 0,0-1 1,1 0-1,3 8 0,-5-11-35,1 1-1,0-1 0,0 0 0,0 0 0,0 0 0,1 0 1,-1 1-1,0-1 0,0-1 0,1 1 0,-1 0 1,0 0-1,1 0 0,-1-1 0,1 1 0,-1-1 0,1 1 1,-1-1-1,1 0 0,-1 1 0,1-1 0,-1 0 1,1 0-1,0 0 0,-1 0 0,1 0 0,1-1 0,3 0 10,0-1 0,0 1 0,0-1 0,-1 0 0,10-6-1,9-5 134,0-2-1,0 0 0,-2-2 1,31-28-1,-28 21 962,37-27 0,-60 50-867,-2 1-235,1 0-1,-1 0 1,0 0 0,1 0-1,-1 0 1,1 0-1,-1-1 1,1 1-1,-1 0 1,0 0-1,1 0 1,-1-1-1,1 1 1,-1 0-1,0 0 1,1-1-1,-1 1 1,0 0 0,1-1-1,-1 0 1,0 1 0,1 0 1,-1-1-1,0 1 0,1 0 0,-1-1 0,0 1 0,1 0 0,-1 0 1,1-1-1,-1 1 0,0 0 0,1 0 0,-1 0 0,1 0 1,-1-1-1,0 1 0,1 0 0,-1 0 0,1 0 0,-1 0 1,1 0-1,-1 0 0,1 0 0,-1 0 0,0 0 0,1 0 1,-1 1-1,1-1 0,2 1 28,0 0 0,-1 1 0,1-1 0,-1 1 0,0 0 0,1 0 0,-1 0 0,0 0 0,0 0 0,0 0 0,0 1 0,-1-1 0,1 0 0,-1 1 0,1-1 0,-1 1 0,0 0 0,0 0 0,1 3 0,3 10 132,7 36 0,-10-43-138,1 8-21,-1 0 0,-1 0 0,-1 33-1,-1-34-2582,-8 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 1612,'-12'-7'4112,"8"8"-3913,1 0 0,-1-1 1,1 1-1,-1 0 0,1 1 1,0-1-1,0 1 0,-1-1 1,1 1-1,0 0 0,0 0 1,1 0-1,-1 0 0,0 1 1,1-1-1,-1 1 0,1 0 1,-2 3-1,-6 7 198,1 0 1,-12 25-1,9-14-56,2 1-1,0 0 1,-7 32-1,13-42-215,1 0 1,1 0-1,0 1 0,1-1 0,1 0 0,1 1 0,2 16 0,-3-26-74,1-1 1,1 1 0,-1-1-1,1 1 1,0-1-1,0 0 1,0 0-1,1 0 1,-1 0-1,1 0 1,1-1-1,-1 1 1,1-1 0,-1 0-1,9 7 1,-11-10-44,0-1 0,0 0 0,-1 1 0,1-1 0,0 0 0,0 0 0,0 1 1,-1-1-1,1 0 0,0 0 0,0 0 0,0 0 0,-1 0 0,1 0 0,0 0 1,0-1-1,0 1 0,-1 0 0,1 0 0,0-1 0,0 1 0,-1 0 0,1-1 0,1 0 1,11-9 63,-12 9-77,3-3 19,-1-1 0,0 0 0,0 0 0,0 0 0,0 0 0,-1 0 0,0 0 0,0-1 0,0 1 0,-1-1 0,1-8 0,0 7 9,9-44 1115,-2-2 0,3-101 0,-8 160-1049,8 12-10,-2 1 0,-1 0 0,8 22 0,11 23 38,-12-33-906,0 0-1,2-1 1,37 47-1,-38-64-6315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4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26 1116,'-2'-2'358,"1"0"-1,-1 0 0,1 0 1,-1 1-1,1-1 1,-1 0-1,0 1 0,0-1 1,0 1-1,0 0 1,0 0-1,0-1 0,-1 1 1,1 1-1,0-1 1,0 0-1,-1 0 0,-3 0 1,2 2-162,-1 0 0,1-1 1,-1 2-1,1-1 0,-1 0 1,1 1-1,0 0 0,0 0 1,-1 0-1,1 0 0,1 1 0,-1 0 1,0 0-1,1 0 0,-1 0 1,1 0-1,-4 6 0,-7 8 156,2 0 1,-16 27-1,28-42-331,-11 17 198,1 2 0,0-1 0,2 1 0,1 1-1,-9 38 1,13-46-116,1 1 0,1 0 1,0 0-1,1 0 0,0 0 0,1-1 0,1 1 0,0 0 0,8 25 0,-8-34-148,1 0 0,-1 0 0,1 0 1,0-1-1,1 1 0,-1-1 0,1 0 0,0 0 0,0 0 1,1-1-1,-1 1 0,1-1 0,0 0 0,0 0 0,1-1 0,-1 1 1,1-1-1,-1 0 0,1-1 0,0 0 0,0 1 0,0-2 1,1 1-1,-1-1 0,0 0 0,1 0 0,-1-1 0,0 0 0,1 0 1,-1 0-1,0-1 0,1 0 0,7-2 0,-3 0-843,0 0-1,-1-1 1,1 0-1,-1-1 0,0 0 1,12-7-1,-2-2-2344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05:4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93 148 1448,'0'0'5404,"-2"11"-4759,-5 36 466,-1 83-1,6-2 87,2 34-81,19 14 240,-18-173-1256,-1-1-14,1 5-80,-1-7 3,0 0 1,0 0-1,0 0 0,0 0 0,0 0 0,0-1 0,0 1 1,0 0-1,0 0 0,0 0 0,0 0 0,0 0 0,1 0 0,-1 0 1,0 0-1,0 0 0,0 0 0,0 0 0,0 0 0,0 0 1,0 0-1,0 0 0,0 0 0,1 0 0,-1 0 0,0 0 0,0 0 1,0 0-1,0 0 0,0 0 0,0 0 0,0 0 0,0 0 1,0 0-1,0 0 0,0 0 0,1 0 0,-1 0 0,0 1 0,0-1 1,0 0-1,0 0 0,0 0 0,0 0 0,0 0 0,0 0 1,0 0-1,0 0 0,0 0 0,0 0 0,0 1 0,3-8 7,0 2 4,-1 0 0,0-1 0,0 1 0,-1-1 0,0 1 0,0-1 0,0 0 0,0-7 0,-11-239 1297,0-41 1070,11 281-2277,0 1-1,0 0 1,1-1-1,1 1 1,0 0-1,0 0 1,1 0-1,1 1 1,10-20-1,-12 24-75,1 1-1,1-1 1,-1 1-1,1 0 1,0 0-1,0 1 1,0-1-1,1 1 0,0 0 1,-1 0-1,1 1 1,1 0-1,-1 0 1,0 0-1,1 1 1,-1 0-1,11-2 0,-10 3-12,0 0 0,-1 1 0,1-1 0,0 1 0,0 0 0,-1 1 0,1 0 0,0 0 0,-1 0 0,1 1 0,0 0 0,10 5 0,-14-5-13,1 0 1,-1 0 0,0 0 0,-1 0 0,1 1 0,0-1 0,-1 1 0,1 0 0,-1 0 0,0 0-1,0 0 1,0 0 0,0 0 0,-1 0 0,1 1 0,-1-1 0,0 1 0,0-1 0,0 1-1,0-1 1,0 1 0,-1 0 0,0-1 0,0 1 0,-1 7 0,-1 3 3,0 0 0,-2 1 0,1-1 0,-2-1 0,0 1 0,-1-1 0,0 0 0,-1 0 0,-9 13 1,-81 103-299,91-122 243,-108 116-1509,31-50-6775,56-53 3622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59:0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65 532 1368,'-2'-1'1439,"-3"-3"173,-1 0 1,0 1-1,-12-4 1,16 6-107,-1 3-807,2-2-580,-1 1 1,1 0-1,0-1 0,-1 1 0,1 0 0,0 0 0,0 0 0,-1 0 0,1 0 0,0 0 1,0 1-1,0-1 0,0 0 0,1 0 0,-1 1 0,0-1 0,0 1 0,1-1 0,-1 0 1,1 1-1,-1 0 0,1-1 0,0 1 0,-1-1 0,1 1 0,0-1 0,0 1 0,0-1 1,0 1-1,1 1 0,0 0 12,0 0 0,0 0 1,0 0-1,0-1 0,1 1 1,-1 0-1,1-1 0,0 1 1,0-1-1,0 0 0,0 0 0,0 1 1,0-1-1,1-1 0,-1 1 1,0 0-1,1 0 0,0-1 1,-1 0-1,1 1 0,0-1 1,0 0-1,0 0 0,0-1 0,0 1 1,4 0-1,5 0 70,0 0 1,0 0-1,1-1 0,-1 0 1,13-3-1,21-6 234,-1-3 0,0-1 0,74-33-1,-72 28-208,144-67 406,-139 61-500,480-215 1793,-366 165-670,-113 48-433,-36 16-51,27-9 0,-23 9-2349,-17 8 917,0 1-1,0-1 1,0 0 0,0 1 0,0 0-1,6-1 1,20-2-2038,6 0-5132,-14 3 2444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59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46 491 1312,'-2'-3'848,"1"0"1,-1 0-1,0 1 0,1-1 1,-1 1-1,0-1 0,-1 1 0,1 0 1,-4-3 1097,6 4-1764,-1 1 0,1 0 0,-1-1 0,1 1 0,-1 0 0,1 0 0,-1-1 0,1 1 0,-1 0 0,1 0-1,-1 0 1,1 0 0,-1 0 0,1 0 0,-1 0 0,1 0 0,-1 0 0,1 0 0,-1 0 0,1 0 0,-1 0 0,1 0 0,-1 0 0,1 1 0,-1-1 0,1 0 0,-1 0 0,1 1 0,-1-1 0,1 0 0,-1 1 0,1-1-1,0 0 1,-1 1 0,1-1 0,0 0 0,-1 1 0,1-1 0,0 1 0,-1-1 0,1 1 0,-2 1-915,2 0 844,-1-1-1,1 1 0,0 0 0,-1-1 0,1 1 1,0-1-1,0 1 0,0 0 0,0-1 0,0 1 1,1-1-1,-1 1 0,0-1 0,1 1 0,-1 0 1,2 2-1,-1-2-6,-1 0 0,1 0 0,-1 0 0,1 0 0,0 0 0,0 0 0,0 0 0,0-1 0,0 1 0,1 0 0,-1 0 0,0-1 0,1 1 0,0-1 0,-1 1 0,1-1 0,0 0-1,-1 0 1,1 0 0,0 0 0,0 0 0,0 0 0,0 0 0,0 0 0,0-1 0,0 1 0,3-1 0,4 1 78,0 0-1,-1-2 1,1 1-1,-1-1 0,11-2 1,-13 2-144,29-5 398,0-2 0,64-25 0,59-37 239,-76 31-320,220-106 692,-207 98-721,47-25 350,-49 20 284,-67 41-371,-25 10-402,13-5 157,2-2 202,-12 7-434,0-1-1,-1 0 0,1 0 0,-1 0 1,5-3-1,-7 4-31,10-6 115,-2-7-1216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59:0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12 270 1888,'-3'-4'10921,"0"14"-10388,1 0 0,1 1 0,0-1 0,0 1 0,1-1 0,0 1 0,3 18 0,-3-26-360,1 0 0,0 0 0,0 1 0,0-1 0,0 0 0,0 0 0,1 0 0,0 0 0,-1 0 1,1-1-1,0 1 0,0 0 0,0-1 0,1 1 0,-1-1 0,1 0 0,-1 0 0,1 0 0,0 0 0,0 0 0,0-1 0,0 1 0,0-1 0,0 0 0,0 0 0,0 0 0,0 0 0,1 0 0,-1-1 0,7 1 0,9-1 206,0-1 0,0 0 0,0-2 0,19-4 0,75-23 647,-110 29-1009,196-65 1184,297-107 1052,-328 119-1376,61-23 967,-198 66-1254,-3 2-5289,-26 8 3107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59:0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55 166 2004,'0'0'1291,"-2"-1"-121,2 0-1057,0 1-1,0 0 1,0 0-1,0-1 1,0 1-1,-1 0 1,1 0-1,0-1 1,0 1-1,0 0 1,-1 0 0,1 0-1,0 0 1,0-1-1,-1 1 1,1 0-1,0 0 1,0 0-1,-1 0 1,1 0-1,0 0 1,-1 0-1,1 0 1,0 0-1,0 0 1,-1 0 0,1 0-1,0 0 1,-1 0-1,1 0 1,0 0-1,0 0 1,-1 0-1,1 0 1,0 0-1,0 0 1,-1 0-1,1 1 1,-1-1 0,-8 14 1388,-5 25-671,13-36-394,-4 12 138,1-1 1,1 1-1,0 0 1,1 0-1,0 16 0,2-27-415,0 0 0,1 0 0,-1 0 0,0 0 0,1 1 0,0-1 0,0 0 0,1 0-1,-1 0 1,1-1 0,-1 1 0,1 0 0,1 0 0,-1-1 0,0 0 0,1 1 0,-1-1-1,1 0 1,0 0 0,0 0 0,1-1 0,-1 1 0,6 3 0,0-2 25,0-1-1,0 0 1,1 0 0,-1-1 0,0 0-1,1-1 1,0 0 0,-1-1 0,16 0 0,11-3 280,42-8 1,148-38 518,-190 40-856,272-84 933,-219 62-727,288-111 1285,-322 120-1314,71-33 749,-113 42-1376,-19 11-4637,-2 2 3440,0 1-1,0 0 1,1 1-1,-12 3 1,13-3-406,-17 5-3949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5:59:5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1905 409 856,'20'-26'7774,"-10"9"-5741,-9 15-1238,5-19 944,-6 19-1155,1-15 177,-1 12-618,1 0-1,-1 0 1,0-1 0,0 1-1,-1 0 1,1 0 0,-1 0-1,0 0 1,-1 0 0,1 0-1,-1 0 1,0 1 0,0-1 0,0 0-1,-4-5 1,-4 0-40,0 0 0,-1 0 0,0 1 0,-1 1 0,1 0 0,-2 0 0,1 1 0,-1 1 0,0 0 0,-22-7 0,-16-2 152,-78-12-1,128 27-251,-68-9 197,-112-1 0,126 8-141,44 2-32,-1 1-1,-16 2 1,-12 1 28,-26-1 65,0 2 0,1 4-1,0 2 1,-108 33 0,109-22-25,-89 45 1,118-50-62,2-2 7,1 1 0,0 2 0,1 1 0,-45 37 0,49-33-27,1 2 0,1 2 1,1 0-1,2 1 1,0 1-1,2 1 1,2 1-1,-20 43 1,21-32 9,2 1 1,2 0 0,1 0 0,-10 87 0,20-100-3,1 1-1,1 0 0,1 0 0,2-1 1,1 1-1,2-1 0,1 0 0,11 32 1,-7-32 12,1-1 1,2 0 0,0-1-1,2-1 1,1 0 0,1-1-1,1-1 1,29 28 0,-20-25 12,1-2 1,1-1 0,2-1 0,0-1 0,2-2-1,62 29 1,-24-22 40,119 31 0,-140-47-61,1-3 1,0-2 0,65 0-1,27-2-2,-68-1 19,148-11 0,-96-6-12,72-10 31,-114 9-48,-15 3 10,94-26 0,-107 19-5,97-33 33,-26 7 26,-126 42-76,76-29 117,90-49-1,-121 54-47,-1-3 1,78-64-1,-99 71-53,6-5 53,-2-1 0,-1-1-1,47-60 1,-72 82-60,67-105 503,-64 99-422,-1-1-1,-1 1 1,0-1-1,-1 0 1,0 0-1,-1 0 1,1-17-1,-1 2 86,-2 0 0,-1-1 0,-1 1-1,-2 0 1,-1 0 0,-1 0 0,-1 1 0,-2-1-1,-1 1 1,-1 1 0,-26-51 0,16 45 47,-1 0 0,-2 1 0,-1 2 1,-1 0-1,-48-42 0,6 9 119,39 36-155,0 1 0,-58-40 0,56 47-127,0 1 1,-1 2-1,-41-15 1,48 22-40,0 2 1,0 1-1,-31-5 0,-168 1 39,121 8-45,-94-16 10,17-1-19,145 18-21,1 1 1,-1 1 0,-45 9-1,-157 43-1777,182-37-306,0 2-1,-65 32 1,46-13-6764,45-22 3297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1056,'0'0'9043,"1"2"-8403,3 9-49,-4-11-581,0 0 1,0 0 0,0 0 0,0 0 0,0 0-1,0 0 1,0 0 0,0 1 0,0-1 0,1 0-1,-1 0 1,0 0 0,0 0 0,0 0 0,0 0-1,0 0 1,0 0 0,0 1 0,0-1-1,0 0 1,0 0 0,1 0 0,-1 0 0,0 0-1,0 0 1,0 0 0,0 0 0,0 0 0,0 0-1,1 0 1,-1 0 0,0 0 0,0 0 0,0 0-1,0 0 1,0 0 0,0 0 0,1 0 0,-1 0-1,0 0 1,0 0 0,0 0 0,0 0-1,0 0 1,0 0 0,0 0 0,1 0 0,-1-1-1,73-16 1313,94-36-1,-99 30-1101,-27 5-1010,-19 2-2552,-15 4-3297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1076,'0'0'2343,"-10"7"5074,5-1-7031,0-1 0,0 0 0,0 1 0,1 0 0,0 0 1,0 1-1,0-1 0,-4 14 0,-21 60 217,26-70-478,-5 16 69,2 1-1,0 0 1,2 0-1,-2 44 1,6-52-121,1 1 0,0 0 0,2 0 0,0-1 0,1 0 0,1 1 0,8 19 1,-10-33-48,-1 0 1,1 1 0,0-1 0,1 0 0,-1 0 0,1-1 0,0 1 0,1-1 0,-1 0-1,1 0 1,0 0 0,0-1 0,1 0 0,11 7 0,-13-9-80,-1-1 1,1 0 0,0-1-1,-1 1 1,1 0-1,0-1 1,0 0-1,0 0 1,0 0-1,-1 0 1,1-1 0,0 0-1,0 1 1,-1-1-1,1-1 1,0 1-1,4-3 1,-1 1-942,0-1 0,-1 0 0,1-1 0,-1 1 0,0-1 0,0-1 0,9-9 0,-6 4-2729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45 176 1312,'-27'-3'3304,"24"2"-2359,-12 5 2441,64-19-484,63-28-4448,-65 21-2726,-24 12 1581</inkml:trace>
  <inkml:trace contextRef="#ctx0" brushRef="#br0" timeOffset="1">461 119 1560,'10'1'660,"-1"-1"0,1 0-1,0-1 1,-1 0 0,1-1-1,11-3 1,1 0 186,23-5 538,68-24 0,-95 26-1422,28-14 0,-5-3-4406,-31 19 2140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 1352,'11'-9'10147,"-27"15"-9825,0 1 0,1 0 0,0 1 0,-25 17 0,28-16-206,-52 42 772,57-44-755,0 0 0,0 0 1,1 1-1,0 0 0,0 0 0,-7 14 0,11-17-59,-1 0-1,1 0 0,0 0 0,0 1 0,1-1 1,-2 9-1,3-11-50,0-1 1,0 1-1,1 0 1,-1-1-1,0 1 1,1 0-1,0 0 0,0-1 1,0 1-1,0-1 1,0 1-1,0-1 1,1 1-1,-1-1 1,1 0-1,-1 0 1,4 3-1,6 7 40,2-1-1,-1 0 1,1 0-1,16 8 1,63 35 134,-50-31-113,36 17 51,-40-21-73,48 31-1,-75-43-23,-1 1 1,0 0-1,-1 0 0,1 1 0,-2 1 0,1-1 0,-1 1 0,11 20 1,-17-26-8,0-1 0,0 0 1,-1 1-1,0-1 0,0 1 1,0-1-1,0 1 0,0 0 1,-1-1-1,1 1 1,-1 0-1,0-1 0,0 1 1,0 0-1,-1-1 0,0 5 1,-1-4 6,1 1 1,-1-1-1,0 0 0,-1 0 1,1 0-1,0 0 0,-1-1 1,0 1-1,0-1 1,0 1-1,-5 3 0,-5 2 41,0 0 0,-1 0 0,1-1-1,-1-1 1,-1-1 0,-19 7-1,11-6 18,-1-1 0,0-1 0,0-1 0,-27 1 0,-99-5-952,94-7-4371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23 2220,'0'0'3726,"-1"-3"-2693,0 1-830,1 1 0,-1-1 1,1 1-1,-1-1 0,0 1 0,0-1 1,0 1-1,0 0 0,0-1 1,0 1-1,-1-1 0,1 1 421,-3 1-56,-2 2-413,0 0-1,-1 0 0,1 0 0,0 1 1,0 0-1,0 0 0,0 0 0,1 1 1,-1 0-1,1 0 0,0 0 1,0 1-1,1 0 0,-1 0 0,-3 6 1,-8 11 99,0 0 0,-16 34 0,20-31-62,0 1 0,1 0 0,2 0-1,-12 55 1,18-68-123,1 0-1,1 1 1,0-1-1,0 0 1,2 0 0,-1 0-1,2 1 1,0-1-1,0 0 1,2 0-1,-1-1 1,10 22-1,-10-28-43,1 0 0,0-1 0,-1 0 0,2 0 0,-1 0 0,1 0 0,-1-1 0,1 1-1,1-1 1,-1 0 0,0-1 0,1 1 0,0-1 0,0 0 0,0-1 0,0 0-1,0 0 1,1 0 0,-1 0 0,11 0 0,-5 0-227,0-2-1,0 1 1,0-2 0,0 0 0,-1 0 0,1-1-1,0 0 1,-1-1 0,1 0 0,15-8-1,-13 5-1958,0-2 1,21-14-1,-15 7-1266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1 920,'0'0'1952,"-6"4"-1136,1-1-574,1 1 1,-1 0 0,1 0 0,0 1-1,0-1 1,0 1 0,0-1 0,1 1-1,0 1 1,0-1 0,0 0-1,1 1 1,0-1 0,0 1 0,-2 8-1,3-8-115,1 0-1,-1 0 0,1 0 0,0 1 0,0-1 0,1 0 0,0 0 1,0 0-1,1 1 0,3 9 0,-3-12-69,0 0-1,0-1 0,0 1 1,0-1-1,1 0 1,0 1-1,0-1 1,0 0-1,0-1 1,0 1-1,0 0 1,1-1-1,-1 0 1,1 0-1,0 0 0,7 3 1,-4-3 46,1 0 1,0 0-1,0 0 1,0-1-1,0-1 1,0 1-1,0-1 1,0 0-1,0-1 1,0 0-1,-1 0 1,1-1-1,0 0 1,0-1-1,-1 1 1,13-8-1,-18 9-27,1 0 0,-1 0 0,0 0 0,-1-1 0,1 1 0,0-1 0,0 0 0,-1 1 0,1-1 0,-1 0 0,1 0 0,-1 0 0,0 0 0,0 0 0,0 0 0,0-1 0,0 1 0,0 0 0,-1 0 0,1-1 0,-1 1 0,1-1 0,-1 1 0,0 0 0,0-1 0,0 1 0,0 0 0,-1-4 0,0 2-13,0 0-1,-1 0 1,0 0-1,1 0 1,-1 0-1,0 1 1,-1-1-1,1 1 1,-1-1-1,1 1 1,-1 0-1,0 0 1,0 0 0,-6-3-1,-6-4 96,0 0 1,-1 1-1,-21-7 1,-2 0-3703,18 8-961,9 3 1128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1648,'8'11'2607,"4"14"58,15 42-1,-20-48-2215,0 1-1,2-2 1,0 1-1,19 28 0,-23-39 19,4 9 3,-9-17-363,0 1 0,0-1 0,0 0 1,0 1-1,0-1 0,1 0 1,-1 0-1,0 1 0,0-1 0,0 0 1,0 0-1,1 1 0,-1-1 1,0 0-1,0 0 0,1 1 0,-1-1 1,0 0-1,0 0 0,1 0 1,-1 0-1,0 0 0,0 1 0,1-1 1,-1 0-1,0 0 0,1 0 1,-1 0-1,0 0 0,1 0 0,-1 0 1,0 0-1,1 0 0,-1 0 1,4-3-8,-1-1 1,0 1-1,0-1 1,-1 1-1,1-1 1,2-6 0,3-11 355,-4 10-181,0 1 1,10-20-1,-12 29-252,-1-1-1,0 1 1,1-1 0,0 1-1,-1-1 1,1 1-1,0 0 1,-1 0-1,1 0 1,0 0-1,0 0 1,0 0-1,0 0 1,4 0-1,20-3 64,-23 4-49,15 5 9,-15-5-39,0 0-1,0 1 1,0-1-1,0 1 1,0 0 0,0 0-1,0 0 1,3 2-1,31 25 54,-35-26-44,2 2-20,4 5-1,-7-9 2,-1 0-1,0 0 0,0 0 1,0 1-1,1-1 0,-1 0 0,0 0 1,0 0-1,0 0 0,1 0 0,-1 1 1,0-1-1,0 0 0,0 0 1,1 0-1,-1 0 0,0 0 0,0 0 1,1 0-1,-1 0 0,0 0 0,0 0 1,1 0-1,-1 0 0,0 0 1,0 0-1,1 0 0,-1 0 0,0 0 1,0-1-1,1 1 0,-1 0 1,0 0-1,0 0 0,8-10-4,-1-1 0,0 1 0,6-15 0,-5 8 6,16-21-1,-19 31 0,0 1-1,0 0 0,1 0 1,0 1-1,0 0 0,0 0 1,0 0-1,1 1 0,0 0 0,13-6 1,-16 9 1,0 1 0,0-1 0,0 1-1,0 0 1,0 0 0,0 0 0,0 0 0,0 1 0,0-1 0,0 1 0,0 0 0,0 1 0,0-1 0,-1 0 0,1 1 0,-1 0 0,1 0-1,3 3 1,-1 0-34,-1-1-1,0 1 0,-1 0 0,1 0 0,-1 0 0,0 1 0,0-1 0,-1 1 0,1 0 0,-1 0 1,-1 1-1,1-1 0,-1 0 0,0 1 0,-1 0 0,2 10 0,-2-9-540,-1 0 0,0 0 0,-1 1-1,0-2 1,0 1 0,-1 0 0,0 0 0,-5 12 0,0-1-3586,0-2 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35 1468,'0'0'3684,"1"3"-2889,1-1-584,-1-1-150,-1 0-1,1-1 1,0 1-1,-1 0 0,1 0 1,-1 0-1,1 0 1,-1 0-1,0 0 1,1 0-1,-1 0 1,0 0-1,0 0 1,1 0-1,-1 0 0,0 0 1,0 0-1,0 0 1,-1 1-1,-24 273 3955,11-182-3021,14-91-847,0 2 54,-2 9 70,1-10 2490,2-13-2471,3-55 94,13-160 1366,3 107-574,-16 96-858,-4 19-234,2 1 16,-2 2-96,0 0 1,0-1-1,0 1 1,0 0-1,0 0 0,0 0 1,0-1-1,0 1 0,0 0 1,0 0-1,1 0 0,-1-1 1,0 1-1,0 0 1,0 0-1,0 0 0,0 0 1,0 0-1,0-1 0,1 1 1,-1 0-1,0 0 0,0 0 1,0 0-1,0 0 1,1 0-1,-1 0 0,0 0 1,0-1-1,0 1 0,1 0 1,-1 0-1,0 0 0,0 0 1,0 0-1,1 0 1,-1 0-1,0 0 0,0 0 1,0 0-1,0 0 0,1 0 1,-1 0-1,0 0 0,0 1 1,0-1-1,1 0 1,-1 0-1,0 0 0,0 0 1,0 0-1,0 0 0,1 0 1,-1 1-1,0-1 0,0 0 1,0 0-1,10 9 19,0 1 0,-1 0 0,-1 0 0,0 1 0,0 0 0,-1 0 0,7 14 0,38 96 77,-22-46-66,-24-60-103,40 89-2975,-45-102 2055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85 1448,'-30'-5'5977,"35"2"-5723,9-5-237,0 1-1,1 0 1,0 1-1,1 0 1,-1 2-1,24-5 1,38-12-3570,-53 12 1763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2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65 1104,'22'-11'5193,"-19"6"-4469,-3 5-685,0 0-1,0 0 0,0 0 0,0 0 0,0 0 1,0 0-1,0 0 0,1 0 0,-1 0 1,0 0-1,0 0 0,0 0 0,0-1 1,0 1-1,0 0 0,0 0 0,0 0 0,0 0 1,0 0-1,0 0 0,0 0 0,0 0 1,1 0-1,-1 0 0,0 0 0,0 0 0,0 0 1,0 0-1,0 0 0,0 0 0,0 0 1,0 0-1,0 0 0,0 0 0,0 0 0,1 0 1,-1 1-1,0-1 0,0 0 0,0 0 1,0 0-1,0 0 0,0 0 0,0 0 0,0 0 1,0 0-1,0 0 0,0 0 0,0 0 1,0 0-1,0 0 0,0 0 0,0 0 1,0 1-1,0-1 0,0 0 0,0 0 0,0 0 1,0 0-1,0 0 0,0 0 0,0 0 1,0 0-1,0 0 0,0 1 0,0 30 432,0 16-214,2 0-1,2 0 1,2 0-1,13 49 1,24 52-581,-39-131-1255,-4-17 1546,0 0 1,-1 0-1,1 0 0,0 0 1,0 0-1,0 0 0,0 0 1,-1 1-1,1-1 0,0 0 0,0 0 1,0 0-1,-1 0 0,1 0 1,0 0-1,0 0 0,0 0 1,-1 0-1,1-1 0,0 1 1,0 0-1,0 0 0,0 0 0,-1 0 1,1 0-1,0 0 0,0 0 1,0 0-1,0 0 0,-1-1 1,1 1-1,0 0 0,0 0 0,0 0 1,0 0-1,0 0 0,0-1 1,-1 1-1,-18-21-390,5 0 655,1 0 1,1 0 0,-17-44-1,19 42 8,3 7 37,1 0 0,0 0 0,1-1 0,1 1 1,1-1-1,-2-19 0,5 29-207,0 0 0,0-1 0,0 1 0,1 0 0,0 0 0,0 0 0,1 0 0,0 1 0,0-1 0,1 0 0,-1 1 0,1-1 0,1 1 0,-1 0 0,1 0 0,1 0 0,5-7 0,1 3-2,0 0 1,1 0-1,-1 2 0,2-1 0,22-11 0,-26 15-34,1 1 0,1 0 0,-1 0 0,0 1 0,1 1-1,0 0 1,0 0 0,15 0 0,-20 2-18,1 1 0,0-1 0,-1 1 0,1 0 0,-1 1 0,0 0 0,8 3 0,-12-4-7,0 0-1,0 0 1,0 0-1,0 0 1,0 0-1,0 0 0,0 1 1,0-1-1,-1 1 1,1-1-1,-1 1 1,1 0-1,-1 0 1,1-1-1,-1 1 0,0 0 1,0 0-1,0 0 1,0 1-1,0-1 1,-1 0-1,1 0 1,-1 0-1,1 1 0,-1 3 1,0 3 10,-1 1 1,-1 0 0,0 0-1,0-1 1,-1 1 0,0-1-1,0 0 1,-8 14-1,-1-2-4,-1 0-1,-22 28 0,0 5 72,34-51-77,0-2 4,-3 6-1,3-5-15,7-5-8,22-13 1,-1-1 1,43-35-1,-3-6 75,-66 57-64,0 1 0,-1 0 1,1-1-1,-1 1 0,1 0 1,0-1-1,-1 1 1,1 0-1,0 0 0,-1-1 1,1 1-1,0 0 1,0 0-1,-1 0 0,1 0 1,0 0-1,-1 0 1,1 0-1,0 0 0,-1 1 1,1-1-1,0 0 0,-1 0 1,1 1-1,0-1 1,-1 0-1,1 1 0,0-1 1,-1 0-1,1 1 1,-1-1-1,1 1 0,-1-1 1,1 1-1,-1-1 0,1 1 1,-1-1-1,1 1 1,0 1-1,-1-1-1,8 13 11,8 25 16,19 74-1,-10-25-6,-12-44-72,8 57 1,-14-62 17,-6-36 2,-1-1 0,1 1 1,-1-1-1,0 1 0,0-1 1,0 1-1,-1 0 0,1-1 1,0 1-1,-1-1 0,-1 3 1,-1-9 2,-10-11 16,1-1 0,0 0 0,2-1 0,-11-20 0,-28-78 282,44 102-173,1 0 0,0 0 0,1-1 0,1 1 0,0-1 0,1 0 0,0 1 0,1-1 0,4-26 0,-3 31-61,1 0 0,1 1 0,-1 0-1,1-1 1,1 1 0,-1 0 0,1 0-1,1 1 1,0-1 0,0 1 0,0 0 0,1 0-1,0 1 1,0 0 0,0 0 0,9-6-1,-13 10-23,0 0-1,1 0 1,-1 1-1,1-1 1,-1 1-1,1-1 0,0 1 1,0 0-1,-1 0 1,1 0-1,0 0 1,0 0-1,0 1 0,0-1 1,0 1-1,0 0 1,0 0-1,0 0 1,0 0-1,0 0 1,0 1-1,0 0 0,0-1 1,0 1-1,3 2 1,-4-2-5,-1-1 0,1 1 1,-1 0-1,0 0 1,0 1-1,0-1 0,1 0 1,-1 0-1,0 0 0,0 1 1,-1-1-1,1 1 0,0-1 1,0 1-1,-1-1 1,1 1-1,-1-1 0,1 3 1,1 3 2,-2 0 1,1 0-1,-1 0 1,0 0-1,0 0 1,-1 0-1,0 0 1,0-1-1,-1 1 1,0 0 0,0-1-1,0 1 1,-1-1-1,-5 11 1,-4 2-49,0 0 0,-1-1 0,-16 17 0,25-30-201,0-1-1,0 0 1,0 0-1,-1 0 1,1 0 0,-1-1-1,0 1 1,0-1-1,0-1 1,-9 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1480,'0'0'3490,"2"4"-2774,4 9-240,-2 0 1,1 1-1,-2 0 1,0 0-1,2 23 1,1 3 134,9 62 557,34 153 755,-14-119-1105,-33-131-1134,3 18 83,-4-10-5734</inkml:trace>
  <inkml:trace contextRef="#ctx0" brushRef="#br0" timeOffset="1">221 365 964,'0'0'905,"2"4"-86,7 15 40,-2 0 1,0 0-1,5 30 1,0-5-150,-2-10-560,1-2 1,2 1 0,21 38-1,-28-59-3154,1-1 1122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43 126 1480,'-7'-22'1272,"3"5"-144,-1 0-120,1 3-111,0 3-121,-1 1-84,1 1 468,0-4-540,-1 1-1024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70 2020,'0'0'5935,"-3"-5"-5290,-11-14-66,10 14 799,-1 8-1014,2-1-289,-1 0 0,1 1 0,0-1-1,0 1 1,0-1 0,0 1 0,0 0 0,0 0 0,1 1 0,0-1 0,-1 0-1,1 1 1,0-1 0,1 1 0,-1 0 0,-2 7 0,2-4-47,1 1 0,-1-1 1,1 1-1,1-1 0,-1 1 1,1 0-1,1-1 0,-1 1 1,1-1-1,1 1 0,-1-1 1,1 1-1,0-1 0,1 0 1,0 0-1,0 0 0,1 0 1,-1 0-1,2-1 0,-1 0 1,1 0-1,-1 0 0,2 0 1,-1-1-1,1 0 0,-1 0 1,1 0-1,1-1 0,-1 1 1,1-2-1,-1 1 0,1-1 1,0 0-1,14 4 0,-12-6-83,0 1-1,0-1 0,1-1 1,-1 0-1,0 0 1,0-1-1,0 0 0,0-1 1,0 0-1,0 0 1,0-1-1,0 0 0,12-6 1,-3 0-10,-2-1 0,1 0 1,-1-1-1,-1-1 0,20-18 0,-25 20 18,-1 0-1,0-1 1,-1 0-1,15-24 0,-20 29 46,0-1 0,0 1 0,0 0 0,-1-1 0,0 0 0,0 1 0,0-1 0,-1 0 0,0 0 0,-1 0 0,0-10 0,0 15 5,0-1 0,0 1-1,-1 0 1,1-1 0,-1 1-1,1 0 1,-1-1 0,0 1-1,0 0 1,0 0 0,0 0-1,0 0 1,0 0 0,-1 0-1,1 0 1,-1 1 0,1-1-1,-1 0 1,0 1 0,0-1-1,0 1 1,1 0 0,-1-1-1,-1 1 1,1 0 0,0 0-1,0 0 1,0 1 0,0-1-1,-1 0 1,1 1 0,-5-1-1,1 1 0,0 1 0,0 0 0,0 0 0,0 1 0,0-1 0,0 1 0,0 0 0,0 1 0,1 0 0,-1 0 0,1 0 0,0 0 0,0 1 0,0 0 0,0 0 0,1 0 0,-1 0 0,1 1-1,0 0 1,1 0 0,-1 0 0,1 0 0,0 0 0,0 1 0,1 0 0,-3 6 0,3-3-142,-1 0 0,2 0 0,-1 0 1,1 14-1,1-21-42,-1 1-1,1 0 1,1 0 0,-1 0 0,0-1 0,1 1 0,-1 0 0,1-1 0,0 1 0,0 0 0,0-1 0,0 1 0,0-1 0,1 1-1,-1-1 1,1 0 0,-1 0 0,1 1 0,3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0 644 980,'2'-2'713,"5"-5"-54,-5 6-54,1-6-4,-3 7-553,0 1-1,0-1 1,0 0 0,0 0 0,0 0 0,0 0-1,0 0 1,0 0 0,0 1 0,0-1 0,0 0-1,0 0 1,0 0 0,0 0 0,0 0 0,0 0-1,0 1 1,0-1 0,1 0 0,-1 0 0,0 0-1,0 0 1,0 0 0,0 0 0,0 0 0,0 1-1,0-1 1,0 0 0,0 0 0,0 0 0,1 0-1,-1 0 1,0 0 0,0 0 0,0 0 0,0 0-1,0 0 1,0 0 0,1 0 0,-1 0 0,0 0-1,0 0 1,0 0 0,0 0 0,0 0 0,0 0-1,1 0 1,-1 0 0,0 0 0,0 0 0,0 0-1,0 0 1,0 0 0,0 0 0,1 0 0,-1 0-1,0 0 1,0 0 0,0 0 0,0 0 0,0 0-1,0 0 1,0-1 0,0 1 0,0 0 0,1 0-1,-1 0 1,0 0 0,1 6-6,1 1 0,0-1 0,0 0 0,1 0 0,0 0 0,0 0 0,0-1 0,1 1 0,0-1 0,0 0 0,7 7 0,-1-3-4,1-2 0,0 0 0,0 0 0,0-1 0,1 0 0,21 7-1,-7-5-38,0-2 0,34 6 0,-54-12-18,1 1 0,-1-1 1,0 0-1,0-1 0,0 1 0,1-1 0,-1 0 1,0-1-1,0 1 0,0-1 0,6-4 1,-3 2 4,-1 0 1,0-1 0,0-1 0,-1 1 0,1-1 0,11-13 0,-8 6 58,0 0 0,-1-1-1,-1 0 1,0-1 0,0 0 0,-2-1 0,10-25 0,-9 10 265,-2 0 0,0 0 0,-2 0 0,-1-1 0,-2 1 0,-1-1 0,-7-52 0,5 67 194,-1-1 0,-1 1 1,-9-28-1,12 43-277,1 2-211,-1-1 0,1 1 0,0 0 0,-1 0 0,1-1 0,0 1 0,-1 0 0,1 0 0,-1-1 0,1 1 0,0 0 0,-1 0 1,1 0-1,-1 0 0,1 0 0,0 0 0,-1 0 0,1 0 0,-1 0 0,1 0 0,-1 0 0,1 0 0,0 0 0,-1 0 0,1 0 0,-1 0 0,1 0 0,-1 0 0,1 0 0,0 1 1,-1-1-1,1 0 0,0 0 0,-1 1 0,1-1 0,-1 0 0,1 0 0,0 1 0,0-1 0,-1 0 0,1 1 0,0-1 0,0 1 0,-1-1 0,1 0 0,0 1 0,0 0 0,-10 25 270,6-5-211,1-1 0,1 1 0,1 0 0,0 0 0,2 1 0,5 33 0,1-18 12,1-1 1,25 68-1,-28-93-102,0 0-1,0 0 1,1 0-1,1-1 1,10 14-1,-13-20-17,0 1 1,0-1-1,0 0 0,1 0 0,-1-1 0,1 1 0,0-1 0,0 0 0,0 0 0,0-1 1,1 0-1,-1 1 0,7 0 0,-8-2 27,-1-1 0,0 0-1,1 0 1,-1 0 0,0 0 0,1 0 0,-1-1-1,0 0 1,1 1 0,-1-1 0,0-1 0,0 1 0,0 0-1,0-1 1,0 1 0,0-1 0,0 0 0,0 0 0,-1 0-1,1 0 1,-1-1 0,0 1 0,1-1 0,-1 1-1,2-5 1,5-7 123,-1 0 0,0 0-1,11-29 1,-16 33-24,7-18 847,11-56 1,-21 82-119,4 7-765,45 60-82,9 12-4135,-49-65-1173</inkml:trace>
  <inkml:trace contextRef="#ctx0" brushRef="#br0" timeOffset="1">226 508 1388,'0'0'3328,"39"-21"-2451,-20 14-117,20-9-124,-6 2-40,0-2-64,2 0-60,4-2-56,-3 3-192,4-3-220,-2-1-280,1-3-296,-2 2-536,-1-3-1329,-2 2 385</inkml:trace>
  <inkml:trace contextRef="#ctx0" brushRef="#br0" timeOffset="2">990 37 1928,'2'-6'2091,"-1"1"1805,1-8 384,-2 10-3694,0-1-534,1-1 166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129 263 1160,'0'0'3009,"1"3"-2113,2 10-281,0-1 0,-1 0 0,-1 1 0,0 20 0,1 2-39,8 59 555,4 0 0,4-2-1,38 118 1,-48-187-211,-9-32 78,-10-31-492,-28-95 282,-28-108 997,54 182-855,-12-124 0,24 172-837,1 1 1,1-1-1,0 0 0,0 1 1,1-1-1,1 1 1,0-1-1,0 1 0,2 0 1,-1 0-1,1 1 1,1-1-1,12-17 0,-15 26-70,0 0 0,0 0 1,0 0-1,0 0 0,0 1 0,1 0 0,-1-1 0,1 1 0,0 0 0,-1 1 0,1-1 1,0 1-1,0-1 0,0 1 0,0 0 0,6 0 0,-8 1-13,0 0-1,0 0 1,1 1 0,-1-1 0,0 1-1,0-1 1,1 1 0,-1 0-1,0 0 1,0 0 0,0 0 0,0 0-1,0 0 1,0 1 0,-1-1-1,1 0 1,0 1 0,-1 0 0,1-1-1,-1 1 1,1 0 0,-1 0-1,0 0 1,2 4 0,0-1 2,-1 0-1,0 1 1,0-1 0,0 1 0,-1-1 0,0 1 0,0 0 0,0 9-1,-2 3-9,-1-1 0,-1 0-1,0 0 1,-1 0-1,-1 0 1,0-1 0,-2 0-1,0 0 1,-10 17 0,-16 22-652,-43 56 0,63-92 336,-24 27-608,5-5-1577,11-11-4596,16-18 2411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 1972,'0'0'2536,"-2"4"-1824,-8 14-103,0 2 1,1-1-1,2 1 1,0 0-1,-5 22 0,10-30-489,0 0-1,0 0 0,1 1 0,0-1 0,1 0 0,0 0 0,1 0 0,1 1 0,0-1 0,6 19 0,-7-27-87,1 0 0,0 0 0,0 0 0,0 0 0,1 0 0,0-1 0,-1 1-1,1-1 1,0 0 0,0 1 0,1-1 0,-1-1 0,1 1 0,-1 0 0,1-1 0,0 0 0,0 0 0,0 0-1,0 0 1,1-1 0,5 2 0,-5-2 16,1 0-1,-1-1 1,0 1-1,1-1 1,-1 0-1,0-1 1,1 1-1,-1-1 1,0 0-1,1-1 1,-1 1-1,0-1 1,0 0-1,0 0 1,0 0-1,-1-1 1,8-5-1,-6 3 17,1 0 0,-2 0 0,1-1-1,-1 0 1,0 0 0,0 0 0,0-1 0,-1 1 0,0-1 0,0 0-1,-1 0 1,0-1 0,0 1 0,-1-1 0,0 1 0,0-1-1,-1 0 1,0 0 0,0 1 0,-1-1 0,0 0 0,0 0 0,-1 0-1,0 0 1,0 0 0,-1 1 0,0-1 0,-1 0 0,1 1-1,-1 0 1,-1 0 0,-8-14 0,7 13-57,-2 0 0,1 0 0,-1 1 1,0 0-1,-1 0 0,1 1 0,-1 0 0,-11-6 0,-26-11-1602,-2 4-4025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1 141 920,'6'12'3422,"2"12"-986,-6-16-2078,0 0 0,1-1 1,0 0-1,0 1 0,1-1 0,8 12 1,-12-17-278,1-1 1,1 1 0,-1-1-1,0 0 1,0 1 0,0-1 0,1 0-1,-1 1 1,1-1 0,-1 0 0,1 0-1,-1 0 1,1-1 0,3 2 0,-3-1 329,2-4-196,5-8 159,-1 0 0,0-1 0,0 0 0,9-20 0,50-88 2039,-59 106-2141,-6 11-198,0 0 1,-1-1-1,2 1 1,-1 0 0,0 0-1,1 0 1,-1 0 0,1 0-1,0 1 1,0-1 0,0 1-1,0 0 1,6-4 0,-7 5-51,0 1 0,0-1 1,0 1-1,0 0 1,0-1-1,0 1 0,0 0 1,1 0-1,-1 0 1,0 0-1,0 1 0,0-1 1,0 1-1,3 0 1,24 14 123,-19-9-132,-1 2 0,0-1-1,0 1 1,-1 1-1,0-1 1,0 1 0,-1 1-1,0 0 1,0 0 0,6 15-1,-8-15-746,-1-1-1,-1 1 1,0 0-1,0 0 1,-1 1-1,2 19 1,-5-20-3178,-8 21 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 1400,'0'0'6144,"0"7"-5863,-5 28 197,3 1 0,1 0 0,1-1-1,2 1 1,8 44 0,-7-67-235,9 26 1,-11-36-199,0 1 0,1-1 0,0 0 0,-1 1 0,1-1 0,0 0 0,0 0 1,1 0-1,-1-1 0,1 1 0,5 4 0,-6-6-29,0 0 1,0 0-1,0 0 0,1 0 1,-1-1-1,0 1 1,1-1-1,-1 0 1,0 0-1,1 0 0,-1 0 1,1 0-1,-1 0 1,0 0-1,1-1 1,-1 1-1,0-1 0,1 0 1,-1 0-1,0 1 1,0-1-1,0-1 1,0 1-1,0 0 0,3-3 1,3-2 6,0-1 0,0 0 0,-1 0 0,10-12 0,18-27 48,-19 24-25,28-29 0,-42 50-36,9 0-6,-9 1-3,-1 0 0,0 0-1,0 0 1,0 1 0,0-1-1,0 0 1,0 0 0,0 1 0,0-1-1,0 0 1,0 1 0,0-1-1,0 1 1,0 0 0,0-1 0,0 1-1,1 1 1,1 0 1,10 5 14,26 12 0,-35-18-12,0 0 0,0 1 0,0-1 0,1-1 0,-1 1 0,0-1 0,0 1 0,1-1 0,-1-1 0,5 1 0,-8-1-4,0 1 0,1 0 0,-1-1 0,0 1 1,1-1-1,-1 0 0,0 1 0,0-1 0,0 0 0,0 0 1,0 1-1,1-1 0,-2 0 0,1 0 0,0 0 0,0 0 1,0-1-1,0 1 0,-1 0 0,1 0 0,1-3 0,4-22 103,-6 24-80,1-6 38,-1-1 0,0 1 0,-1-1 1,0 1-1,0-1 0,-1 1 0,0 0 0,0-1 0,-1 1 0,-5-11 0,1 6-68,1 1-1,-1 1 1,-1-1-1,0 1 1,-14-15 0,21 25-405,0 0 316,0 1 1,0 0-1,0 0 1,1-1 0,-1 1-1,0-1 1,0 1 0,0-1-1,0 1 1,1-1 0,-1 1-1,-1-2 1,1 1-178,-2-1-1465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4 330 1224,'0'0'806,"-1"4"-89,-1 12-85,1-12-74,4 13 875,-2-15-1002,0 0-339,1-1 1,-1 1 0,0 0-1,1-1 1,0 1 0,-1-1 0,1 0-1,0 0 1,0 1 0,-1-1-1,1 0 1,0-1 0,0 1 0,0 0-1,0 0 1,0-1 0,1 1-1,-1-1 1,0 0 0,0 0 0,0 0-1,0 0 1,0 0 0,1 0-1,-1 0 1,0-1 0,0 1 0,0-1-1,0 1 1,0-1 0,3-2-1,4-1 16,0-1-1,0 0 0,0-1 1,-1 0-1,0 0 0,0-1 0,0 0 1,-1 0-1,0-1 0,-1 0 0,0 0 1,0-1-1,6-11 0,-8 12 26,0 0-1,0-1 1,-1 1 0,0 0-1,-1-1 1,0 0 0,0 1-1,-1-1 1,0 0-1,0 0 1,-1 0 0,-1 0-1,1 0 1,-1 0 0,-4-15-1,4 22-84,1 0 0,-1 0 0,0-1 0,0 1 0,-1 0 0,1 0 0,0 0 0,-1 0 0,1 0 0,-1 1 0,1-1 0,-1 0 0,0 1 0,0-1 0,0 1 0,0 0 0,0-1 0,0 1 0,0 0 0,0 0 0,-3 0 0,3 0 72,-3 3-4,-2 1-88,1 1-1,0 0 0,0 0 1,0 0-1,1 0 1,-1 1-1,1 0 0,0 0 1,1 1-1,-7 8 1,4-3 4,0 0 1,1 1 0,0 0-1,1 0 1,0 0 0,1 1-1,0 0 1,1-1 0,1 1-1,-2 23 1,4-30-27,0-1 1,0 1 0,1 0-1,0 0 1,0 0-1,0 0 1,0-1-1,1 1 1,0-1 0,1 1-1,-1-1 1,1 0-1,0 0 1,0 0-1,0 0 1,1 0 0,0-1-1,0 1 1,0-1-1,0 0 1,1-1-1,0 1 1,-1-1 0,1 1-1,1-2 1,5 4-1,-4-3-123,0 0 0,1-1 0,-1 0 0,0 0-1,1-1 1,-1 0 0,1 0 0,-1-1 0,1 0-1,-1 0 1,1-1 0,-1 0 0,1 0 0,-1-1-1,0 0 1,1 0 0,12-6 0,-12 4-96,1-1 1,0 0-1,-1 0 1,0-1-1,0 0 1,0-1-1,-1 0 1,0 0-1,-1 0 0,1-1 1,-1 0-1,-1 0 1,5-9-1,6-16-54,-2-1 0,-2 0 0,-1-1 0,-1 0 0,8-65-1,-17 89 472,0-1-1,0 1 0,-2-18 0,1 26 372,-2 6-565,0-1 1,0 0 0,0 1-1,1-1 1,-1 1-1,1-1 1,-1 1 0,-1 5-1,0-1 6,-1 4 10,0-1 1,1 0 0,0 1 0,1-1-1,-2 21 1,1-6 5,-4 34 82,0 107-1,7-159-97,0-2 9,0 1 0,0 0 1,0-1-1,1 1 0,0-1 0,0 1 1,3 6-1,-4-10 104,3 0 116,-3-1-224,0-1 0,0 0 0,0 1 1,0-1-1,1 0 0,-1 0 0,0 1 0,0-1 0,0 0 0,0 0 1,0 1-1,1-1 0,-1 0 0,0 0 0,0 0 0,0 1 1,1-1-1,-1 0 0,0 0 0,0 0 0,1 0 0,-1 1 1,0-1-1,0 0 0,1 0 0,-1 0 0,0 0 0,0 0 0,1 0 1,-1 0-1,0 0 0,1 0 0,-1 0 0,0 0 0,1 0 1,-1 0-1,94-16 1031,-57 8-813,42-3 0,-51 9-78,34 4-1,-61-2-154,0 0 1,0-1 0,0 1-1,0 0 1,0 1 0,0-1-1,0 0 1,0 0 0,0 0 0,-1 0-1,1 1 1,0-1 0,0 0-1,0 1 1,0-1 0,0 1 0,-1-1-1,1 1 1,0-1 0,0 1-1,-1 0 1,1-1 0,0 1 0,0 1-1,-1-1-2,0 0 1,0-1-1,0 1 0,-1 0 0,1 0 0,0 0 0,-1-1 1,1 1-1,0 0 0,-1 0 0,1-1 0,-1 1 0,1 0 1,-1-1-1,1 1 0,-1 0 0,0-1 0,1 1 0,-1-1 1,0 1-1,-5 4 1,0-1-1,0 0 1,0-1 0,-10 5 0,3-5-24,0 0 1,0-1 0,0 0-1,0-1 1,0-1-1,0 0 1,0 0 0,-17-4-1,21 2-46,-1 0-1,0 0 1,1-1-1,-1 0 1,1 0-1,0-1 0,0-1 1,0 0-1,0 0 1,1 0-1,-11-10 1,15 11-109,-1-1 0,2 1 0,-1-1 0,0 0 0,1 0 0,0 0 0,0-1 0,-3-7 0,-1-16-4679,5 11 2240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65 240 1012,'-29'162'6351,"22"-122"-5517,7-39-600,-1 2-4,-9 17 580,9-19-111,-1-6-532,-2-11 2,0-1 1,1 1-1,1-1 1,1 0-1,0 0 1,3-25 0,-2-29 628,-1 43-301,1 0 0,5-35-1,-4 50-280,2-1-1,0 1 0,0 0 1,1 0-1,1 0 1,9-19-1,-13 31-197,0 0 1,-1-1-1,1 1 0,0 0 1,-1 0-1,1 0 0,0 0 1,0 0-1,0 0 0,0 0 1,0 1-1,0-1 0,0 0 1,0 0-1,1 1 0,-1-1 1,0 1-1,0-1 0,1 1 1,-1-1-1,2 1 0,1 2 48,4 6-45,1 0 1,-1 0-1,0 0 1,-1 1-1,0 0 1,-1 0-1,1 1 1,-2 0-1,1 0 1,3 12-1,8 22-56,12 53-1,-15-47-189,4 28-1493,-11-43-1717,-6-30 105,-1 11 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1368,'0'0'4198,"6"-4"-3773,8-4-175,1 1 1,1 0-1,-1 1 1,20-6 0,35-13 215,25-10-49,-72 28-592,0-1 0,-1 0 1,0-2-1,0-1 0,35-24 0,-35 16-136,35-37 0,-56 55 715,1-2-45,2-1-534,-4 4 215,0 0 0,0 0 1,0 0-1,0 0 0,0-1 0,0 1 0,0 0 0,0 0 0,0 0 0,0 0 0,1 0 0,-1 0 0,0 0 0,0 0 0,0 0 0,0 0 0,0 0 0,0 0 0,0 0 0,0 0 0,0 0 0,0 0 1,0 0-1,0 0 0,1 0 0,-1 0 0,0 0 0,0 0 0,0 0 0,0 0 0,0 0 0,0 1 0,0-1 0,0 0 0,0 0 0,0 0 0,0 0 0,0 0 0,0 0 0,0 0 0,0 0 0,0 0 1,0 0-1,1 0 0,-1 0 0,0 0 0,0 0 0,0 0 0,0 1 0,0-1 0,0 0 0,0 0 0,0 0 0,0 0 0,0 0 0,0 0 0,0 0 0,0 0 0,0 0 0,0 0 0,0 0 0,0 1 1,11 72 789,12 73 58,8 46-260,-29-173-444,-1-1 0,-2 26 0,1-43-147,0 0 0,0 0-1,-1 0 1,1 1 0,0-1 0,-1 0 0,1 0 0,-1 0 0,1 0-1,-1 0 1,0 0 0,1 0 0,-1 0 0,0 0 0,0 0 0,1 0 0,-3 0-1,2 0-65,0 1 349,-2-4-288,-1 0 0,1 0 0,0-1 0,1 0 0,-1 1 0,0-1 0,1 0 0,-1 0 0,1 0 0,0 0 0,-2-5 0,-17-41 217,18 41-243,-11-31 165,1-1 0,3 0 0,1-1 1,2 0-1,-4-82 0,11 113-131,1-1 0,-1 1 0,2 0 0,-1 0 0,1 0-1,1 0 1,5-14 0,-6 18-16,1 0-1,0 0 0,1 0 0,-1 0 1,1 1-1,0-1 0,1 1 1,-1 0-1,1 0 0,0 1 0,10-8 1,-12 10-17,0 1 0,1 0 0,-1-1 0,0 1 0,1 0 0,-1 1 0,1-1 0,5 0 0,-8 1-5,1 0 0,0 1 0,0-1 0,0 0 0,0 1 0,0-1 0,0 1 0,0 0 0,0 0 0,0 0 0,0-1 0,-1 2 0,1-1 0,0 0 0,-1 0 0,1 1 0,-1-1 0,1 0 0,-1 1 0,2 2 0,-3-4-1,8 16 21,-6-9-20,0-1 0,-1 1 0,1 0 0,-2 0 0,1 0-1,-1 0 1,0 0 0,0 0 0,-1 0 0,0-1 0,0 1 0,-4 12 0,-3 2-80,-1 0-1,-1 0 1,-1-1 0,-1 0-1,-19 24 1,10-13-105,18-27 25,-4 6 165,7-10-40,0 0 0,0 0 0,0 0 0,0 0-1,0 0 1,0 0 0,0 0 0,0 0 0,1 0 0,-1 0-1,0 0 1,0 0 0,0 0 0,0 0 0,0 0 0,0 0 0,0 0-1,0 0 1,0 0 0,0 0 0,0 0 0,0 0 0,0 0-1,1 1 1,-1-1 0,0 0 0,0 0 0,0 0 0,0 0 0,0 0-1,0 0 1,0 0 0,0 0 0,0 0 0,0 0 0,0 0-1,0 0 1,0 0 0,0 1 0,0-1 0,0 0 0,0 0 0,136-80-675,-128 75 665,-3 2 12,1 0 0,-1-1 0,9-7 1,-10 8 14,0-1 1,0 1 0,1 1 0,-1-1-1,6-2 1,2-1-16,-9 4 23,0 0 0,0 1-1,-1-1 1,1 1 0,0 0-1,0 0 1,6-1-1,-8 1 7,1 1 1,2 0 35,-2 0-25,0 1 0,0-1 0,0 0-1,0 1 1,0-1 0,-1 1 0,1 0 0,0 0 0,0 0 0,0 0 0,-1 0 0,1 0 0,0 0-1,-1 0 1,1 1 0,-1-1 0,1 0 0,-1 1 0,0-1 0,0 1 0,0 0 0,2 3 0,8 17 29,-2 1 0,-1 0 0,0 0 0,-2 1 0,4 29 0,16 57 38,35 49-1831,-61-157 1565,-2-12 6,0-6 226,-11-50 162,-61-243 1641,71 297-1680,0 0 0,1 0 0,1 0 1,0-1-1,1 1 0,0 0 0,1 0 1,2-15-1,-2 25-146,0 0 0,-1 0 0,1 0 0,0 0 0,0 1 0,1-1 0,-1 0 0,0 1 0,1-1 0,-1 1 0,0-1 1,1 1-1,0 0 0,-1 0 0,4-2 0,27-12 105,-27 14-93,3-2-5,1 0 1,0 1-1,0 1 0,1-1 0,-1 2 0,0-1 1,0 1-1,0 0 0,11 3 0,-12-2-13,0 0-1,0 1 1,-1 0-1,1 0 1,-1 1 0,0 0-1,0 0 1,0 1-1,0-1 1,0 2-1,7 5 1,-12-7-6,0-1 1,0 0-1,-1 1 0,1 0 1,-1 0-1,1-1 1,-1 1-1,0 0 1,0 0-1,0 0 1,0 0-1,0 6 0,-1-7-5,0-1 0,0 1 0,0 0-1,0 0 1,0 0 0,-1 0-1,1-1 1,0 1 0,-1 0 0,0 0-1,1-1 1,-2 3 0,-1 2 2,1 0-16,-1-1 0,1 0 1,-1 1-1,0-1 0,-1-1 0,0 1 0,-7 8 0,-33 25-335,39-34 292,-8 5-183,1-1 0,-1 0 0,0-1-1,-1 0 1,0-1 0,-17 5 0,2-3-1865,-1-1-1,-34 3 1,22-5-1101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1584,'0'0'2414,"12"0"-1960,15 0-192,0-2 1,32-5-1,71-16 253,111-20 146,310-59 193,-163 31-424,391-63 741,-531 95-564,-197 34-310,1 2 0,92 6 0,-121 0-173,-1 0 0,0 2 0,0 0 0,0 1 0,-1 2 0,0 0 0,37 20 0,-43-18-32,1 0 0,-2 1 0,1 0 0,-2 1 0,1 1 0,-2 0 0,0 1-1,0 1 1,-2-1 0,11 20 0,-6-8 37,-2 2 0,-2-1 0,17 59 0,8 91 213,-34-164-310,28 216 262,-12-81-125,-8-63-336,-4 1-1,-5 86 1,-1-159-71,-1-1 0,-1 0-1,0 0 1,-1 0 0,0-1 0,-6 15 0,5-16-837,0-2 0,-1 1 0,0 0 0,-13 14 0,-5 2-1689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40 892,'-6'-5'542,"1"1"-1,0 0 1,-1 0-1,0 1 1,0 0-1,0 0 1,0 0-1,-1 0 1,1 1 0,-1 0-1,-7-1 1,11 3-480,-1-1 1,0 1 0,1 0 0,-1 0 0,1 1-1,-1-1 1,0 1 0,1 0 0,-1 0 0,1 0-1,-1 0 1,1 0 0,0 1 0,-1 0-1,1-1 1,0 1 0,0 0 0,0 1 0,1-1-1,-1 1 1,0-1 0,1 1 0,-3 3-1,-6 10 71,0 1 0,1 0 0,1 0 0,1 1-1,0 1 1,2-1 0,-8 32 0,-16 140 476,28-173-575,-5 43 154,3 0 1,6 101-1,0-135-142,2 0 1,0 0-1,2 0 0,0 0 1,2-1-1,1 0 0,1-1 1,20 37-1,-18-44-26,0 0 1,1-1-1,0 0 1,2-1-1,0-1 0,0 0 1,1-1-1,1-1 1,0 0-1,1-1 0,0-1 1,29 11-1,-10-7 4,0-2 0,1-2-1,0-1 1,0-2 0,69 3-1,-32-8 19,78-9-1,61-16 4,-69 0-16,-51 8-14,468-85 54,45-21 47,-37-13 65,-510 114-1198,70-34 0,-81 26-3350,-29 18 1630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1584,'6'-6'6676,"1"32"-6314,-2 0 1,0 1-1,2 37 0,3 22 68,17 103 280,-22-164-775,13 63 257,-2-32-3435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23 124 1488,'-22'-69'5471,"22"68"-5410,0 0 0,0-1 0,0 1-1,0 0 1,0 0 0,0 0-1,1 0 1,-1 0 0,0 0 0,1 0-1,-1 0 1,0-1 0,1 1 0,-1 0-1,1 1 1,0-1 0,-1 0 0,1 0-1,0 0 1,0 0 0,-1 0-1,1 1 1,0-1 0,0 0 0,1 0-1,2-2 88,0 1 0,0 0 0,0 0 0,8-3 0,2 1-17,0 1 0,1 0-1,-1 1 1,1 0 0,0 1 0,23 2-1,-14 1 1,-1 1 0,0 1 0,34 10-1,-32-6-11,0 1-1,0 1 0,-1 1 1,0 1-1,21 15 0,-35-20-47,-2 0 0,1 0 0,-1 1 1,0 0-1,-1 0 0,9 12 0,-12-13-5,0-1-1,0 1 1,-1 0 0,0 0 0,-1 0 0,1 1 0,-1-1-1,0 0 1,-1 1 0,1 9 0,-2-12-28,-1 1 0,1-1 1,-1 0-1,0 0 0,0 1 0,0-1 1,-1 0-1,0 0 0,0 0 1,0 0-1,-1 0 0,0-1 0,0 1 1,0-1-1,0 0 0,-1 0 0,1 0 1,-1 0-1,-8 6 0,0-1 9,1-1 0,-1 0 0,-1-1 0,0 0 0,0-1 1,-16 5-1,0-2 44,0-2 1,-50 7-1,75-14-169,0 1-1,0-1 1,0 0-1,0 0 1,0 0-1,0 0 1,0-1-1,0 1 1,0-1-1,1 0 1,-1 0-1,0-1 1,1 1-1,-1-1 1,0 1-1,1-1 1,0-1-1,-6-3 1,8 5-25,1 1-1,-1-1 1,1 0 0,-1 1-1,1-1 1,-1 0 0,1 1-1,0-1 1,-1 0 0,1 0 0,0 1-1,0-1 1,-1 0 0,1 0-1,0 0 1,0 1 0,0-1-1,0 0 1,0 0 0,0-1 0,1 0-383,-1-6-2608,2-19 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1504,'0'0'7335,"-7"6"-6802,6-6-517,-11 10 326,2 0-1,-1 1 0,-17 23 1,-49 104 1223,72-128-1469,2 0-1,-1 0 0,1 0 1,1 1-1,0-1 1,0 0-1,1 1 0,1 12 1,0-15-35,0 1 1,1-1 0,0 0-1,0 1 1,1-1-1,0 0 1,1 0 0,-1 0-1,2 0 1,6 13-1,10 0 115,-19-19-162,0-1-1,0 0 0,1 0 0,-1 0 1,1 0-1,-1 0 0,1 0 0,-1-1 0,1 1 1,0 0-1,-1-1 0,1 1 0,0-1 0,0 0 1,-1 1-1,3-1 0,-1-1 2,0 1 0,0-1 0,0 1 0,0-1 0,0 0 0,0 0 0,-1-1 0,1 1 0,0 0 0,-1-1 0,1 0 0,-1 1 0,0-1 0,4-4 0,-2 1 8,0 0 1,-1 0-1,0-1 0,0 1 1,0-1-1,0 1 1,1-9-1,4-10 308,-1-1 0,-1 0-1,-1-1 1,-2 1 0,2-45 0,-6 0 2194,4 80-2625,0-2 60,4 15-350,14 32-1,-14-42-277,0 0 0,16 21 0,-19-30-67,-1 1-1,1-1 1,0 0 0,0-1-1,0 1 1,1-1 0,-1 1-1,1-1 1,0-1-1,7 4 1,5-2-3017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1320,'0'0'1001,"9"9"1396,-6 7-1775,1 0 1,-2 1 0,0-1 0,-1 26-1,0-4-173,33 272 1771,-30-262-2822,-3-46-29,-3 9-3181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5 246 1564,'-1'-3'764,"0"-3"-479,0 1 0,0-1 0,1 0 0,-1 1 0,1-1 0,1 0 1,-1 0-1,1 1 0,0-1 0,0 0 0,0 1 0,1-1 0,0 1 0,0 0 0,1 0 0,-1-1 0,1 1 0,0 1 0,0-1 0,8-8 0,2-1 39,1 0-1,1 2 1,0-1 0,1 2-1,0 0 1,0 1 0,1 1-1,29-12 1,-42 19-270,1 1 0,-1 0 0,1 0 1,0 1-1,0-1 0,-1 1 0,1 0 0,0 0 0,8 2 0,-4-1-38,-8-1-8,0 0 1,0 1-1,1-1 1,-1 1 0,0-1-1,0 1 1,0 0-1,0-1 1,0 1 0,0 0-1,0 0 1,0 0-1,0 0 1,-1 0-1,1 0 1,0 0 0,0 0-1,-1 0 1,1 0-1,0 2 1,0-1 10,1 1 1,-1 0-1,0 0 0,0 1 1,-1-1-1,1 0 0,-1 0 0,1 4 1,-3 28 50,-1 0 1,-12 56 0,13-85-65,1-1 1,0 1-1,0-1 1,0 1-1,1 0 1,0-1-1,0 1 1,0 0-1,1-1 1,0 1-1,0-1 1,0 1-1,1-1 1,0 1-1,0-1 1,0 0-1,1 0 1,-1 0-1,1 0 1,1 0-1,-1-1 1,5 6-1,9 6 7,36 25 0,-41-33-4,1 1-1,-1 1 0,-1 0 0,0 1 1,0 0-1,14 20 0,-23-29 2,-1 1 0,1 0 1,-1 0-1,0 0 0,0 0 0,0 0 0,0 1 0,-1-1 1,1 0-1,-1 0 0,0 0 0,0 1 0,0-1 0,0 0 1,0 0-1,-1 1 0,0-1 0,1 0 0,-1 0 0,-1 0 1,1 0-1,0 0 0,-1 0 0,1 0 0,-1 0 0,0-1 1,0 1-1,-4 4 0,-1 1 1,-1-1 0,1 0-1,-1 0 1,-1-1 0,1 0 0,-1-1 0,0 1-1,-12 3 1,8-3-71,-1-1 0,-1 0 0,1-1 0,-1-1 0,-21 3 0,29-6-407,-1 1 1,1-1 0,-1-1 0,1 1-1,0-1 1,-1-1 0,1 1 0,0-1-1,0 0 1,0-1 0,0 0 0,0 0-1,-7-5 1,-5-5-2253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1328,'0'0'2766,"8"-4"-2338,210-78 1502,-107 43-1363,159-55 565,148-44 692,-407 135-1768,19-6 143,31-3 0,-54 10-147,1 1-1,0 1 1,0-1 0,0 1-1,0 1 1,0 0 0,0 0-1,0 0 1,10 4 0,-12-2-16,-1-1 0,1 1 1,-1 1-1,0-1 0,0 1 1,0 0-1,-1 0 0,1 0 1,-1 1-1,0 0 0,0 0 1,4 6-1,3 9 93,19 40-1,-26-51-97,13 34 72,-2 0 1,-2 1-1,-2 0 1,-2 1-1,6 73 0,-9-60-89,-2-1 0,-3 1 0,-2 0 0,-11 71 0,10-119-164,-1 0 1,0 0-1,0 0 0,-1 0 1,0-1-1,0 1 1,-9 11-1,10-16-501,-1 1 0,-1-1 0,1 0 0,-1-1-1,1 1 1,-1-1 0,-9 6 0,-5 0-2019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 1032,'-3'-1'907,"-1"0"-483,-1 1-1,1-1 1,0 1 0,-1 0-1,-6 1 1,10-1-403,1 1 1,0-1-1,-1 0 0,1 0 1,-1 0-1,1 0 0,0 0 1,-1 0-1,1 1 0,-1-1 0,1 0 1,0 0-1,-1 1 0,1-1 1,0 0-1,-1 0 0,1 1 1,0-1-1,0 0 0,-1 1 0,1 0 1,-21 25 345,1 1-1,1 1 1,1 1 0,2 1 0,1 0 0,-18 52-1,16-29-83,2 2-1,2 0 0,-6 72 1,16-94-170,2 0 0,2 0 0,1 0 0,1 0 0,14 56 0,-13-74-83,0-1 0,1 1 0,1-1 0,0 0-1,1 0 1,1-1 0,0 0 0,1 0 0,0-1 0,1 0 0,13 13 0,-8-11-1,0-2 0,1 0 1,0 0-1,0-2 0,1 0 0,1-1 0,0-1 1,30 10-1,-1-5 0,0-3 0,1-2-1,0-2 1,1-1 0,-1-3 0,77-7 0,64-15 62,296-69 1,-439 78-81,19-3 17,101-38 0,-159 49-276,0 0-1,-1 0 1,1-1 0,-1 0-1,9-8 1,-13 10-19,0 1-1021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0 892,'0'0'4235,"0"9"-3687,5 140 1438,0-83-1510,-2-19-90,2 1 0,16 70 1,-11-58-2942,-9-53 689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1548,'1'-7'246,"1"1"0,0 0 0,0-1 0,0 1 0,1 0 0,-1 0 0,1 1 0,1-1 0,-1 1 0,1-1 0,0 1 0,0 0-1,1 1 1,0-1 0,0 1 0,0 0 0,7-5 0,10-5 32,2 1 0,-1 2 0,2 0 0,-1 1-1,2 2 1,44-10 0,-46 14-129,0 1 1,0 0-1,0 2 0,1 1 1,44 5-1,-53-3-46,0 1 0,-1 0 0,0 1 1,0 1-1,0 0 0,0 1 0,-1 1 0,0 0 0,26 18 0,-30-17-24,1 0 1,-1 1-1,0 1 0,-1 0 1,0 0-1,-1 1 0,0 0 0,-1 0 1,0 1-1,0-1 0,7 22 0,-11-24-29,-1 0-1,0 1 0,0-1 1,-1 0-1,-1 1 0,1-1 1,-1 1-1,-1-1 0,0 0 0,0 1 1,-1-1-1,0 0 0,0 0 1,-1 0-1,-6 12 0,2-6 21,0 0 0,-2-1 0,0 0 0,0-1 0,-1 0 0,-1 0 0,-23 21-1,18-21-13,-1 0 0,0-1 0,0-2 0,-1 1 0,-1-2-1,0 0 1,-39 11 0,42-15-25,-1-1-1,1-1 1,-1-1-1,1 0 1,-1-1 0,0-1-1,0-1 1,1 0 0,-1-1-1,-21-5 1,33 5-90,-1 0 1,1 0-1,-1-1 1,1 1 0,0-1-1,0 0 1,0 0-1,1-1 1,-1 0-1,1 0 1,0 0-1,-6-6 1,9 7-50,-1 0 0,1 0 0,0-1 0,0 1-1,0 0 1,0 0 0,1-1 0,-1 1 0,1 0 0,0-1 0,0 1 0,0 0 0,0-1 0,1 1 0,-1 0 0,1-1 0,0 1 0,0 0 0,0 0 0,3-6 0,1-2-977,1-1 0,0 1 0,13-17 0,1 3-1364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346 350 1704,'-1'-3'879,"0"-9"-72,0 9 559,-2 1-780,2 1-489,-1 0 0,1 1 0,-1-1-1,0 0 1,0 0 0,1 1-1,-1-1 1,0 1 0,0 0-1,0 0 1,1-1 0,-1 1-1,0 0 1,0 0 0,0 1-1,0-1 1,0 0 0,1 1-1,-1-1 1,0 1 0,-1 0-1,-10 4 53,2 1-1,-1 1 0,1 0 1,-1 0-1,2 1 0,-1 0 1,1 1-1,1 0 0,-11 13 1,-3 5 24,1 1 1,1 2-1,-29 56 0,38-63-99,2 1 0,0 0 0,2 1 0,1-1-1,1 2 1,-3 26 0,7-44-48,2 1 0,-1 0 1,1-1-1,1 1 0,-1 0 0,2 0 1,-1-1-1,1 1 0,0-1 1,1 0-1,0 1 0,6 11 0,-8-19-20,-1 0-1,1 0 1,0 0-1,-1 0 1,1-1-1,0 1 1,0 0-1,0 0 1,-1-1-1,1 1 0,0 0 1,0-1-1,0 1 1,0-1-1,0 1 1,1-1-1,-1 1 1,0-1-1,0 0 1,0 0-1,0 1 1,0-1-1,0 0 1,1 0-1,-1 0 1,0 0-1,0 0 1,2-1-1,1 0 3,-1 0 1,1 0-1,-1 0 0,1-1 0,-1 1 1,5-4-1,-1 0-1,0-1 0,0 0 0,-1 0-1,0 0 1,0-1 0,0 0 0,-1 0 0,0-1 0,-1 1 0,1-1 0,4-14-1,1-4-2,-2 0 0,8-39-1,17-146 292,-32 198-55,-1 0-1,-3-25 1,3 36 170,-2 8-354,-7 17-12,8-20-35,0 1-1,0-1 1,0 1 0,1 0 0,0-1 0,0 1 0,0 0-1,0-1 1,0 1 0,1-1 0,0 1 0,1 4 0,0 1-8,-1 0 15,0 1 1,1-1-1,0 1 1,1-1-1,0 0 1,0 0-1,10 17 1,-11-22-13,0-1 0,0 0 0,1 0 1,0 0-1,-1 0 0,1 0 0,0-1 1,0 1-1,1-1 0,-1 0 0,0 0 1,1 0-1,0 0 0,-1-1 0,1 1 0,0-1 1,0 0-1,0 0 0,-1 0 0,1-1 1,0 1-1,6-1 0,-5 0-3,-1-1 0,0 1 0,1-1 0,-1 1-1,0-1 1,0-1 0,0 1 0,0 0 0,0-1 0,0 0 0,0 0-1,0 0 1,-1-1 0,7-4 0,-4 2 3,-2-1-1,1 1 1,0-1-1,-1 0 1,0 0-1,-1 0 1,1 0-1,-1-1 1,3-8-1,3-13 29,-1 0-1,-2-1 1,-1 0-1,-1 0 1,1-53-1,-6 25 264,-3 0-1,-11-59 0,10 86 351,-11-34-1,16 62-226,-2 10-334,-1 13-35,0 0 1,2 0-1,1 0 0,3 34 0,6 5 37,2-1 0,33 96-1,-1-45-3041,-36-95-2574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17 320 1352,'-10'-8'984,"9"7"-895,1 1 1,-1 0-1,1 0 1,0-1-1,-1 1 1,1 0-1,0-1 1,-1 1-1,1 0 1,0-1-1,-1 1 0,1-1 1,0 1-1,0 0 1,0-1-1,-1 1 1,1-1-1,0 1 1,0-1-1,0 1 1,0-1-1,0 1 1,0-1-1,0 1 1,0-1-1,0 1 1,0-1-1,0 1 1,0-1-1,0 0 1,6-4 53,0-1 1,1 1-1,-1 1 1,1-1-1,0 1 1,15-7-1,53-17 311,-40 15-307,156-50 390,-11 3-163,-126 39 325,64-34 0,-98 41 490,-20 14-1172,0 0 0,0 0 1,0 0-1,1 0 0,-1 0 1,0-1-1,0 1 0,0 0 0,0 0 1,0 0-1,0 0 0,0 0 1,0 0-1,-1 0 0,1-1 1,0 1-1,0 0 0,0 0 0,0 0 1,0 0-1,0 0 0,0 0 1,0 0-1,0-1 0,0 1 0,0 0 1,0 0-1,0 0 0,0 0 1,-1 0-1,1 0 0,0 0 0,0 0 1,0 0-1,0 0 0,0 0 1,0 0-1,0 0 0,-1-1 1,1 1-1,0 0 0,0 0 0,0 0 1,0 0-1,0 0 0,0 0 1,0 0-1,-1 0 0,1 0 0,0 0 1,0 1-1,0-1 0,0 0 1,0 0-1,0 0 0,0 0 0,-1 0 1,1 0-1,0 0 0,0 0 1,0 0-1,0 0 0,0 0 1,0 0-1,0 1 0,-33 7 454,26-4-446,-1 1 0,1-1 0,0 2 0,1-1 1,-1 1-1,1 0 0,0 0 0,0 0 0,1 1 0,0 0 0,-6 10 0,4-7 1,-14 20 49,2 0 0,1 1 0,-26 60-1,39-79-55,1 1 0,0 0-1,1 0 1,0 0-1,1 0 1,1 0 0,0 0-1,1 0 1,0 0-1,1 1 1,0-1 0,1 0-1,7 22 1,-8-32-14,0 0 0,0 0 0,0-1-1,0 1 1,1 0 0,-1-1 0,1 1 0,0-1 0,0 1 0,0-1 0,0 0 0,0 0 0,0 0 0,1 0 0,4 3 0,-6-4-4,1-1 0,0 1 0,-1-1 0,1 1 0,0-1 0,-1 0 0,1 1 0,0-1 0,0 0 0,0 0 0,-1 0 0,1 0 0,0-1 0,0 1 0,-1 0 0,1-1 0,0 1 0,0-1 0,-1 0 0,1 1 1,-1-1-1,1 0 0,0 0 0,-1 0 0,0 0 0,3-3 0,-1 1 1,0-1 0,0 1 0,-1-1 0,1 0 0,-1 0 0,0 0 0,0 0 0,-1 0 0,1 0 0,1-9 0,5-30 20,6-85 1,-12-45 763,-2 149-526,0 2 91,0 18-213,0 0 6,1-4-124,-1 4 87,1 7 412,44 190-199,3-31-189,-37-124-107,3 1 0,33 66 0,-24-55-491,-10-24-619,-3-8-1165,-5-5-2541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78 1220,'-1'-13'813,"0"5"293,0 0 1,-1 0-1,-4-14 1,5 20-978,0 1 1,0 0-1,0-1 1,0 1 0,0 0-1,-1 0 1,1 0 0,0 0-1,-1 0 1,1 0-1,-1 0 1,0 0 0,-2-1-1,2 1 186,-5 1 239,-5 1-335,-1 1 1,1 1-1,-1 0 0,1 0 1,0 1-1,0 1 0,0 0 1,-15 10-1,14-8-91,1 1 0,0 1 1,0 0-1,1 0 0,1 1 0,-1 1 1,-12 16-1,20-23-95,1 0 1,-1 1 0,1-1-1,-1 1 1,1 0-1,1 0 1,-1 0 0,1 0-1,-1 0 1,1 0-1,1 0 1,-1 0-1,1 0 1,0 0 0,0 1-1,1-1 1,-1 0-1,1 0 1,0 0 0,0 0-1,1 0 1,0 0-1,0 0 1,0-1 0,3 6-1,6 8 34,1 0-1,1-1 1,0-1-1,27 26 1,36 26 103,-55-51-110,0 0-1,-2 2 1,0 0 0,26 36 0,-43-53-55,-1-1 0,0 1 1,1 0-1,-1 0 0,0 1 1,0-1-1,0 0 0,-1 0 1,1 0-1,0 1 0,-1-1 1,1 0-1,-1 1 1,0-1-1,0 0 0,0 1 1,0-1-1,0 0 0,-1 1 1,1-1-1,-1 0 0,1 1 1,-1-1-1,0 0 0,0 0 1,0 0-1,0 0 0,0 0 1,-1 0-1,1 0 0,0 0 1,-1 0-1,0 0 1,1-1-1,-1 1 0,0-1 1,0 1-1,-3 1 0,-13 9-44,0-1 1,-1-1-1,0-1 0,-26 9 0,43-17-171,-1 0 0,0-1 0,1 1 0,-1 0 0,0-1-1,0 0 1,0 0 0,-4 0 0,-5-5-4743,3-4 1786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1096,'0'0'4312,"2"4"-3671,4 14-52,-6-8-56,-9 83 1031,6 169 0,8-218-1334,1 0 1,13 46-1,-8-42-337,-8-36-266,2 6-105,-6-3-4104,-2 6 2184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39 1732,'-1'-3'349,"0"1"1,-1-1-1,1 1 0,-1 0 0,0-1 1,1 1-1,-1 0 0,0 0 0,0 0 1,-1 0-1,1 0 0,0 1 1,-1-1-1,1 1 0,-1-1 0,1 1 1,-1 0-1,-4-1 0,3 1-146,-1 1 0,1 0-1,0 0 1,0 0 0,-1 1 0,1-1-1,0 1 1,0 0 0,0 0 0,0 1-1,-6 2 1,3-1-38,0 2 0,0-1 0,1 1 0,-1 0 1,1 0-1,0 1 0,1-1 0,-1 2 0,1-1 0,0 0 0,1 1 0,-7 13 0,5-9-22,1 1 0,1-1-1,0 1 1,1 1-1,0-1 1,1 0-1,-1 17 1,3-23-89,1 0 0,0-1 0,0 1 0,0 0 0,1-1 0,0 1 0,0-1 0,4 7 0,-6-11-48,1 0 6,0 1-1,0-1 1,1 1-1,-1-1 1,0 0-1,0 0 1,1 0-1,-1 1 1,0-1-1,1 0 1,-1-1-1,1 1 1,0 0-1,-1 0 1,3 0-1,-2 0 2,1 0 93,2-4-65,0-1-32,-1 0-1,1 1 1,-1-1 0,1-1-1,-1 1 1,0-1 0,-1 0-1,1 0 1,-1 0 0,0 0-1,4-9 1,-1-1 10,7-14 323,-2 0 0,10-37-1,-21 64-180,2 0-72,0-2-67,-1 4-15,-1 0 1,0 0 0,0 0-1,1 0 1,-1-1 0,0 1-1,0 0 1,1 0-1,-1 0 1,0 0 0,0 0-1,1 0 1,-1 0-1,0 0 1,0 0 0,1 0-1,-1 0 1,0 0 0,0 0-1,1 0 1,-1 0-1,0 0 1,0 0 0,1 0-1,-1 0 1,0 1-1,0-1 1,1 0 0,-1 0-1,0 0 1,0 0 0,1 0-1,-1 1 1,0-1-1,0 0 1,0 0 0,0 0-1,1 1 1,15 20 61,26 43 0,62 95-3761,-94-150-1824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2 342 1548,'-1'-3'666,"1"1"-546,0 0 0,0 0 0,0 0 0,0 0 0,0 0 0,0 0 0,0 0 0,1 0 0,-1 1 0,1-1 0,-1 0 0,1 0 0,0 0 0,1-2 0,1-1 46,0 0 1,0 1-1,1-1 1,7-7-1,5-3 70,33-22-1,-38 29-94,254-174 1800,-248 170-1650,-12 8-107,1 1 1,-1-1 0,1 1 0,10-5-1,-14 7 184,2 3-181,8 4-18,-11-6-157,0 1 1,-1-1-1,1 1 1,0-1 0,-1 1-1,1-1 1,-1 1-1,1 0 1,-1-1-1,1 1 1,-1 0-1,1-1 1,-1 1-1,0 0 1,1 0-1,-1-1 1,0 1 0,1 0-1,-1 0 1,0 0-1,0 1 1,0 0 26,7 20 244,6 33-1,-9-33-125,13 40-1,-13-53-125,-1-1 4,0 1 0,1-1 0,0 1 0,8 10 1,-11-17-20,1 0 0,0 0 0,-1 0 0,1 0 0,0 0 1,0 0-1,1-1 0,-1 1 0,0-1 0,0 0 0,1 1 0,-1-1 1,1 0-1,-1 0 0,1-1 0,-1 1 0,1-1 0,0 1 0,-1-1 1,5 0-1,-4 0 34,1-1 0,-1 0 1,0 0-1,0 0 0,0-1 1,0 1-1,0-1 0,0 0 1,0 0-1,0 0 0,4-4 1,-6 5-9,0-1 1,1 1-1,-1-1 1,0 0-1,0 0 1,0 1-1,0-1 1,0 0-1,0 0 1,-1 0-1,1 0 1,0 0-1,-1 0 0,0 0 1,1 0-1,-1 0 1,0 0-1,0 0 1,0 0-1,-1 0 1,1 0-1,0 0 1,-1 0-1,1 0 1,-1 0-1,0 0 1,1 0-1,-2-2 1,-1-2 20,0 0 0,0 1 0,-1-1 0,1 1 1,-1 0-1,0 0 0,-7-6 0,-3-1 69,-1 1 0,0 0 0,-26-13 0,-54-20-1757,72 32-4056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1168,'13'-4'3297,"-8"3"-3099,-1 0-1,1 0 0,0 1 1,-1 0-1,1-1 1,0 2-1,-1-1 1,1 1-1,-1-1 0,1 1 1,-1 1-1,1-1 1,-1 0-1,1 1 1,-1 0-1,0 0 1,6 4-1,11 7 131,-1 1 0,19 17 0,-33-25-180,9 5-21,-1 2 1,-1 0-1,0 1 1,-1 0-1,0 1 1,-2 0 0,1 1-1,-2 0 1,0 1-1,9 24 1,-17-38-118,0 0 0,-1-1 0,1 1 0,-1 0 0,0 0 0,0 0 0,0 0 0,0-1 0,0 1 0,-1 0 1,1 0-1,-1 0 0,0-1 0,1 1 0,-1 0 0,-3 4 0,2-4-25,0-1 0,0 1 0,0-1 0,-1 0 0,1 0 0,-1 0 0,1 0 0,-1 0-1,1-1 1,-1 1 0,0-1 0,0 0 0,0 0 0,0 0 0,0 0 0,-5 1 0,4-2 7,1 0 0,-1-1 0,0 1-1,1-1 1,-1 1 0,1-1 0,-1 0 0,1 0 0,0-1-1,-1 1 1,1-1 0,0 1 0,0-1 0,0 0 0,0 0 0,0-1-1,0 1 1,1-1 0,-1 1 0,1-1 0,-3-3 0,2 2 4,1 2 0,1 0 0,-1-1 0,1 1 0,0 0 0,-1-1 0,1 1 0,0 0 0,1-1 0,-1 1 0,0-1 0,1 0 0,-1 1 0,1-4 0,0-1-1,1 1 0,1-1 1,-1 0-1,1 1 0,0-1 0,1 1 0,0 0 0,0 0 0,0 0 0,0 0 0,1 0 0,0 1 1,1-1-1,5-5 0,9-9-40,1 2 1,31-24-1,5 3-429,2 3 0,73-33 0,-77 40 164,-52 28 279,-9 6-139,-20 15 208,1 1-1,-45 46 1,55-48 11,0 1-1,2 1 1,-18 32 0,27-42-30,-1 0 0,2 0 0,0 1 0,0 0 0,1 0 0,0 0 0,1 0 0,0 23 0,2-33-15,0-1-1,0 1 1,1-1-1,-1 1 1,0 0-1,1-1 1,0 1-1,-1-1 1,1 1-1,0-1 1,0 0-1,0 1 1,0-1-1,0 0 1,0 0-1,2 2 1,-1-1-2,-1 0 7,2-2-4,-1 1-4,0-1-1,0 0 1,0 1-1,1-1 0,-1 0 1,0 0-1,0-1 1,0 1-1,0 0 0,0-1 1,0 1-1,0-1 1,0 0-1,0 1 0,3-3 1,0 0-2,0 0 0,0 0 0,0-1 0,-1 0 0,7-6 1,0-4 3,0 1 0,-1-1 0,10-19 0,-2 0 217,-1-1 1,-2 0-1,12-43 0,-26 73 218,-1 6-184,-5 13-118,3-7-129,0-1 1,1 1-1,0 0 0,0-1 0,1 10 0,1-7 2,4 36 40,-5-42-43,1 0-1,0-1 1,0 1 0,0-1-1,1 1 1,-1-1 0,1 0-1,0 0 1,0 0 0,0 0-1,4 4 1,-4-5-7,0 0 0,0 0 0,0 0 0,0 0 0,0 0 0,1-1 0,-1 1 0,1-1 0,-1 0 0,1 1 0,-1-1 0,1-1 0,0 1 0,3 1 0,1-1-9,-2 0 6,-1 0 0,0 0 0,1-1 0,-1 0 1,0 0-1,1 0 0,-1 0 0,1-1 1,-1 0-1,0 0 0,0 0 0,0 0 0,1-1 1,-1 1-1,0-1 0,-1 0 0,7-4 0,-1 0-1,0-1 0,-1 0 0,0 0-1,0 0 1,10-14 0,-13 16 16,-1-1 1,0 0 0,0 0 0,0 0 0,-1-1 0,1 0 0,-2 1 0,1-1-1,2-11 1,-4 15 20,-2-1-10,1 3-20,-1 0 0,1-1 0,0 1 0,-1-1 0,1 1 0,-1 0 0,1-1 0,-1 1 0,0 0 0,0 0 0,1 0 0,-1-1 0,0 1 0,0 0 0,0 0 0,0 0 0,0 0 0,0 0 0,-1 1 0,1-1 0,0 0 0,0 1 0,-1-1 0,1 0 0,0 1 0,-1-1 0,1 1 0,0 0 0,-1 0 0,1-1 0,-2 1 0,-1 0 1,-12 0 15,14 0-16,-25 5 9,18 0-10,0 1 10,-8 4 1,14-7-11,-7 10 13,10-12-14,-1 0-1,0 0 1,1 0-1,-1 0 1,1 1-1,0-1 1,0 0 0,-1 1-1,1-1 1,0 0-1,0 0 1,0 1-1,0-1 1,0 0 0,0 1-1,1-1 1,-1 0-1,0 1 1,1-1-1,-1 0 1,1 0 0,-1 0-1,1 1 1,0-1-1,-1 0 1,1 0-1,1 1 1,10 16-5,-2 0 0,0 1 0,-1 0-1,8 24 1,21 87 28,4 10-12,-32-114 8,-2 1 0,9 41 0,-16-58-40,1 1 0,-1-1 0,-1 0 0,0 1 0,0-1 0,-1 0 0,0 1 0,-1-1 0,0 0 1,-5 11-1,6-17-23,-1 0 0,0 0 0,0-1 1,0 1-1,0-1 0,0 0 1,-1 1-1,0-1 0,1 0 1,-5 2-1,0 1-80,-1-1 0,1 0-1,-11 4 1,10-8 18,-2-1 100,0-1 0,1 0 0,-1 0 0,1-1 0,-1 0 0,1-1 0,0 0 0,0 0 0,0-1 0,-10-6 0,-4-4 94,2-2 0,-1 0 0,2-2 0,-25-26 0,36 34-12,1 1 0,1-1-1,0-1 1,0 1-1,1-1 1,1 0 0,-1-1-1,2 1 1,0-1-1,0 0 1,-4-23 0,8 30-54,0 0 1,1 0 0,-1-1 0,1 1-1,0 0 1,0 0 0,1 0 0,-1 0-1,1 0 1,0 0 0,1 1 0,4-8-1,2-3 31,2 1-1,15-18 0,-7 13-21,1 0 1,1 1 0,0 1-1,1 1 1,1 1-1,28-14 1,6 2 40,92-31-1,-23 9 20,-123 47-86,0 0-1,0 0 1,-1 0 0,1 0-1,0 0 1,-1-1 0,1 0-1,-1 1 1,0-1 0,0 0-1,0 0 1,2-4 0,-3 5 9,-2-1-3,0 1-9,1-1-1,-1 1 0,0 0 1,0-1-1,-1 1 1,1 0-1,0 0 1,-1 0-1,1 0 0,-1 0 1,1 1-1,-1-1 1,0 0-1,0 1 1,0-1-1,0 1 0,-3-2 1,1 1-1,-1 0 0,0 0 0,0 0 0,0 1 0,0-1 0,0 1 0,-1 1 0,-4-1 0,1 0-1,-1 1 0,1 1 0,0 0 0,0 0 0,0 1 0,0 0 0,0 0 0,0 1 0,-14 6 0,18-6 1,0 1 1,0-1 0,0 1-1,1-1 1,-1 2 0,1-1-1,0 0 1,0 1-1,1-1 1,-1 1 0,1 0-1,0 1 1,1-1 0,-1 0-1,1 1 1,0-1-1,0 1 1,0 0 0,1 0-1,0 0 1,0-1 0,1 1-1,0 0 1,0 0-1,0 0 1,2 7 0,-1-4 1,0 0 0,1 1 0,1-1 0,0 0 0,0 0 0,0-1 0,1 1 0,1 0 0,-1-1 1,1 0-1,1 0 0,-1-1 0,2 0 0,-1 0 0,13 12 0,-7-11-82,0 1 0,0-2 0,0 1-1,1-2 1,0 0 0,0 0 0,1-1 0,-1-1 0,1 0-1,0-1 1,0-1 0,1 0 0,-1 0 0,0-2-1,28-2 1,-36 1-618,0 0-1,1-1 1,-1 0-1,0 0 1,0 0-1,9-6 1,-3 0-1833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9 366 1128,'0'0'639,"-7"3"197,6-1-576,6 0 1282,60-2-711,115-13-1,-115 6-633,381-40 652,33 3-232,-290 30-439,323-20 220,-31 11-103,17-3-26,-372 21-217,262-15 118,-292 12-116,258-24 407,-13-20 1055,-249 31-1133,26-5 25,-116 26-399,0 0-7,0 0-1,1 1 1,-1-1 0,0 1 0,0-1 0,0 1-1,0 0 1,0 0 0,0 0 0,0 0 0,0 0-1,0 0 1,-1 1 0,1-1 0,0 1 0,-1-1-1,1 1 1,-1 0 0,1-1 0,-1 1 0,0 0-1,0 0 1,0 0 0,0 0 0,1 3 0,2 7 6,1 0 1,-2 0-1,3 17 1,-2-10-6,15 71 29,9 119 0,-10 90 45,-17-291-93,3 164-269,-5-131-739,-2 1-1,-9 44 0,3-37-1704,0 0 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11 1052,'-14'-4'1009,"-1"2"-1,1 0 1,-1 0-1,-24 2 1,31 1-789,1 0 1,-1 0-1,0 1 1,1 0-1,0 0 1,-1 1 0,1 0-1,0 0 1,0 1-1,-11 8 1,8-4-135,1 0 0,0 0 1,1 0-1,0 1 0,1 1 1,-1-1-1,2 1 0,-1 0 1,-5 15-1,-4 11 128,-16 55-1,30-83-182,-12 46 93,1 1 1,4 0 0,1 1 0,4 0 0,1 0 0,3 0 0,8 64 0,-4-91-91,0 0 0,2-1 0,1 1 0,1-1-1,1 0 1,2-1 0,1 0 0,0-1 0,3 0 0,0-1 0,1-1 0,35 41 0,-37-52-23,0 0 1,1-1 0,0 0 0,1-1-1,1-1 1,-1-1 0,2 0-1,-1-1 1,32 9 0,-2-3 12,0-3 0,75 8-1,130-6 53,-4-19-19,-169 4-44,401-42 55,-270 14-40,41-13 0,1-1 62,-148 24-34,-12 1-16,117-18 34,-34-4-13,59-11 0,-152 34-36,23-3-5,339-62-9,-278 39 4,19-3-20,-155 42 0,39-10 21,-44 10 1,-12 4-9,249-35 5,-218 30 22,-42 6-25,6-1 555,-2 0-2160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1154 1684,'0'0'2883,"-2"-1"-2499,-3-1 457,5 2-786,0 0 0,0 0-1,0 0 1,0 0 0,0-1 0,1 1-1,-1 0 1,0 0 0,-1-1 1314,1 1-1314,278-40 914,-131 22-742,237-14 114,-287 30-278,41-2-12,8-4 9,-29 2-14,153-2 60,-93 5 48,255 5 75,-39 2-10,-164-3-75,449-1 184,-104-12-113,-391 7-168,428-10 120,-243-22-51,-172 14-66,289-47 56,-58 1-35,-162 36-17,-155 16-38,276-38 123,-48-2 18,-112 15-64,-97 17-28,-55 9-31,347-71 162,-223 56-82,448-52 182,-456 62-208,-52 4-48,145-11 63,144-6-4,-417 33-97,497-41 64,-129 21-57,-161 8-19,206-9 20,-188 15 2,105-23-3,-31 2 0,140-26 40,-272 28-65,-80 13 313,-95 13-201,0 0-86,1 0 99,1-1 1,-1 2-1,0-1 0,1 0 1,-1 0-1,0 1 1,0 0-1,0 0 0,4 1 1,-5-1-44,-2 15 7,-1-11-48,-1 8-9,-41 279 90,39-145-87,6 0 1,36 244 0,-11-155-4,-12-90-24,8 300 28,-18-237-15,-5 660-8,-9-99-35,9-743 38,4 332 41,0-178-28,-15 310-16,5-23 5,15-297 42,0-25-1,20 209-40,-24-306 2,37 205 5,3-81 27,-38-141-27,9 50 29,-12-57-20,-4-22-23,0 1-6,-1-2 10,-2 20 13,3-21-13,0 0 1,-1 0-1,1 1 1,-1-1-1,1 0 1,-1 0-1,1 0 1,-1 0 0,1 0-1,-1 0 1,0 0-1,0 0 1,1 0-1,-1 0 1,0 0-1,0 0 1,-2 0-1,-9 4 1,0-1 0,0 0 0,-1-1 0,1 0-1,-1-1 1,-19 1 0,-26 3-1,-95 22 33,-158 32-162,235-42 113,-295 63-72,-435 66-36,380-88-130,241-36 124,54-3 65,-89 9-19,-106 6-35,-248 20 35,144-22 86,219-16-12,-192 7 6,12-4-13,197-2 10,99-7-8,-248 26 16,-242 23-10,464-48 1,-52 3 0,42-4 0,6-1-2,-507 40-14,214-14 12,219-19-6,22-4-10,-109 5 27,53-5-29,11-1 30,-304 8 0,340-11-2,-48 1-7,17 1 9,105-8 3,-203 3 17,-33 6-72,246-7 38,-227 23 2,220-17 16,-190 22-29,197-24 33,34-4-10,-1 3 0,-91 23 0,129-22-8,1 1 1,-51 25-1,66-28 43,0 0 0,0-1 0,0 0 0,0-2-1,-1 1 1,0-2 0,-31 3 0,45-6 20,-1-1 5,0 1-35,1-1 0,-1 0 0,0 0 0,0 0 1,0 0-1,0-1 0,1 1 0,-1-1 0,1 1 0,-1-1 1,1 0-1,0 0 0,0 0 0,-1 0 0,-1-3 0,1 0 19,1 1-1,-1-1 1,1 0-1,0 0 1,0 0-1,0 0 1,0 0-1,0-6 1,-3-18 158,1-1 0,1-49 0,9-60 111,-2 81-209,3-37-15,2-64-10,-9 142-62,7-161 45,-3 129-62,-1-74 1,-3 66 11,0 36-11,2-25-1,-1 27-10,0-29 0,-2 8-20,-10-294 89,-10 41-68,-15-45 66,-15 81 127,43 207-167,-56-350 28,36 21 3,24 259-56,-23-124 1,-13-12 8,-17-57 74,38 193-124,-43-249 75,28 115-45,20-2-24,6 87-15,6 140 51,-4-154 28,4 112-28,5-81-29,1 92 35,-2 0 0,-3 1 0,-10-72 0,-27-64-35,22 126 23,1 6 51,-15-85-29,25 112-9,3 21-13,-1 0 0,-8-26 0,11 40 35,0-3-21,-6-33-37,6 35 54,-6-24 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197 383 1716,'-6'-20'2828,"5"18"-2046,1 0-64,-3-4 1517,0 6-716,-1 15-141,-2 44-1822,3-26 867,-25 213 298,19-12 234,9-231-325,-31-315-33,28 239-428,9-100 0,-2 139-119,1-1 0,2 1 0,1 0 0,1 1 0,17-37 0,-17 48 1,22-35 1,-28 51-41,1 1-1,0-1 1,0 1 0,0 0-1,0 1 1,1-1 0,0 1 0,0 0-1,0 0 1,1 0 0,8-4-1,-11 7-9,-1 0 0,0 0 0,0 1 0,0-1 0,1 1-1,-1-1 1,0 1 0,1 0 0,-1-1 0,0 1 0,1 0-1,-1 1 1,1-1 0,-1 0 0,0 1 0,0-1 0,1 1-1,-1 0 1,0 0 0,3 1 0,-2 0 1,0 1 0,0-1 0,0 1 0,0-1 0,-1 1 0,1 0 0,-1 0 0,0 0 0,0 1 0,0-1 0,2 5 0,2 5 8,-2 0-1,0 1 1,0-1-1,-1 1 1,2 24 0,-5-21-2,0 0-1,-1 0 1,-1 0 0,0 0 0,-2 0 0,0 0 0,0-1-1,-2 0 1,-7 16 0,-11 19-77,-42 64 0,56-98 17,-2 3-33,-2-1 0,0 0 0,-1-1 1,0-1-1,-2 0 0,0-1 0,-25 18 1,39-32 62,0 0 0,0 0 0,0-1 0,0 1 0,0-1 0,0 0 0,0 0 0,0 0 0,0 0 0,-1 0 0,1-1 0,0 1 0,-1-1 0,-5 0 1,7-1 13,0 1 0,1-1 0,-1 0 0,0 1 0,0-1 0,0 0 1,0 0-1,1 0 0,-1 0 0,0-1 0,1 1 0,-1 0 0,1-1 1,-1 1-1,1-1 0,0 1 0,0-1 0,-1 0 0,1 1 0,0-1 1,1 0-1,-1 0 0,0 0 0,0 0 0,0-2 0,0-3-2,-1 1 0,1-1-1,1 0 1,-1 0 0,1 0 0,0 0-1,1 0 1,0 0 0,2-9 0,-3 12 5,1 1 1,0 0-1,0 0 1,0 0 0,0 0-1,0 0 1,1 0 0,-1 0-1,1 0 1,0 0 0,0 1-1,0-1 1,0 1-1,0-1 1,1 1 0,-1 0-1,1 0 1,-1 0 0,1 0-1,0 0 1,5-2 0,-3 3 1,-1 1 1,0-1 0,1 1 0,-1 0 0,1 0 0,-1 0 0,1 0 0,-1 1-1,1 0 1,-1 0 0,0 0 0,1 1 0,-1-1 0,0 1 0,6 4 0,3 1-2,-1 1 1,0 0-1,13 12 1,1 4-8,-1 1 1,39 50 0,33 63 37,-9-11-49,-60-88-618,-13-14-5698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30 1076,'-2'-3'1004,"-7"-19"657,9 21-1596,0 1-1,-1-1 1,1 1 0,-1 0-1,0-1 1,1 1 0,-1 0-1,1 0 1,-1-1 0,1 1-1,-1 0 1,0 0 0,1 0-1,-1 0 1,1 0 0,-1 0-1,0 0 1,1 0 0,-1 0-1,1 0 1,-1 0 0,0 0-1,1 0 1,-1 0 0,0 0-1,1 1 1,-1-1 0,1 0-1,-1 0 1,1 1 0,-1-1-1,0 1 1,-17 8 399,12-4-344,-1 0 0,1 1 0,0-1 0,1 1 0,-1 0 0,-6 11 1,-24 44 323,35-59-423,-16 32 204,1 1 0,1 0 0,-15 60 0,14-35 4,3 0-1,-9 98 0,21-129-143,1 0 1,1 0-1,5 30 0,-3-41-28,1 0 0,1-1 0,1 1 0,0-1 0,15 29 0,-13-32 18,1-1 0,15 16-1,-7-7 248,-17-21-278,1-1 0,-1 1 0,0-1 0,0 1 0,1-1 0,-1 0 0,0 1 0,1-1 0,-1 0 0,1 1 0,-1-1 0,0 0 0,1 1 0,-1-1 0,1 0 0,-1 0 0,1 1 0,-1-1 0,1 0 0,-1 0 0,1 0 0,-1 0 0,1 0 0,-1 0 0,1 0 0,0 0-17,-1 0 0,1-1-1,-1 1 1,1 0 0,-1-1 0,0 1 0,1 0-1,-1-1 1,0 1 0,1-1 0,-1 1-1,0-1 1,1 1 0,-1-1 0,0 1-1,0-1 1,0 1 0,1-1 0,2-23 457,-3 10-351,0 0 0,1-1 0,0 1 0,1 0 0,1 0 0,0 0 0,1 0 0,1 1 0,0 0 0,0-1 1,16-23-1,-9 18-83,2 2 1,1-1 0,0 2-1,1 0 1,0 1 0,2 1-1,33-22 1,-46 32-48,19-8 26,-23 12-29,0-1 1,0 1-1,0 0 0,-1-1 0,1 1 1,0 0-1,0 0 0,0 0 0,0 0 1,0 0-1,0 0 0,0 0 0,0 0 1,0 0-1,0 0 0,0 1 0,-1-1 1,1 0-1,0 1 0,0-1 0,0 0 1,0 1-1,1 0 0,0 1 1,0 0-1,0 0 1,0 0-1,-1 0 1,1 0-1,0 0 1,-1 1-1,2 3 1,2 5 2,-1 0 0,6 22 0,-9-31-2,26 134 54,-19-86-37,6 62-107,-8-56-2816,-5-53 1081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2064,'0'0'6504,"6"-1"-6011,33-2 87,1-3 0,49-13-1,-27 6-187,58-8 230,82-19 460,-197 39-1041,1-1 1,-1 1-1,0-1 0,0 0 1,0 0-1,0 0 0,0-1 1,-1 0-1,1 0 0,-1 0 1,0 0-1,0-1 0,0 0 1,0 0-1,0 0 0,4-7 1,-7 10-1,1-13 44,-1 10-27,-1 0 0,-1 0-1,1-1 1,-1 1 0,0 0 0,0 0-1,0 0 1,0 0 0,-1 0 0,1 0-1,-3-4 1,-8-17 865,10 22-737,0-1 221,-7-9 6,7 10-72,2 6 228,10 30-531,-2 1-1,-1 0 1,-2-1 0,-2 2-1,0 44 1,-3-68-264,-1 1 0,-1-1 0,1 1-1,-8 21 1,6-24-1765,-1 0 0,0 0 0,-5 10-1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103 288 2268,'0'-3'1168,"-6"-11"2131,6 14-3246,0 0 0,0 0 1,0-1-1,0 1 0,0 0 0,0 0 0,-1 0 0,1 0 1,0 0-1,0 0 0,0-1 0,0 1 0,0 0 0,0 0 1,0 0-1,-1 0 0,1 0 0,0 0 0,0 0 1,0 0-1,0 0 0,-1 0 0,1 0 0,0 0 0,0 0 1,0 0-1,0 0 0,0 0 0,-1 0 0,1 0 0,0 0 1,0 0-1,0 0 0,0 0 0,-1 0 0,1 0 1,-1 1 45,0 1 1,0-1-1,0 1 1,0-1 0,1 1-1,-1-1 1,0 1 0,1 0-1,-1-1 1,1 1 0,0 2-1,-9 59 116,2 0 260,-7 110 400,17-66-435,-1-79-327,2 9 275,8 38 1,-12-73 317,4-7-543,2-6-72,0-1 0,0 0 0,-1-1 1,-1 1-1,0-1 0,3-21 0,14-148 634,-15 111-305,22-110 0,-19 146-278,19-49-1,-22 70-94,1-1-1,0 2 1,1-1-1,1 1 1,19-24-1,-18 26-20,0 0-1,14-10 0,-20 18-17,0 0-1,-1 1 1,1 0 0,0-1-1,0 2 1,0-1-1,0 0 1,1 1-1,-1-1 1,0 1 0,6 0-1,-4 1 20,10 5-4,-14-4-20,0 0 0,0 0 0,0 1 1,-1-1-1,1 1 0,0-1 1,-1 1-1,1-1 0,0 1 1,-1 0-1,0 0 0,0 0 0,1-1 1,-1 1-1,1 5 0,0-3 2,-1 0 0,0 1 0,0-1-1,-1 1 1,1-1 0,-1 1 0,0 7 0,-2 0-10,0 1 1,0 0 0,-1-1-1,-9 23 1,-1-7-69,-1 0 0,-2-1 0,0-1 0,-2 0 0,-1-1 0,-1-1 0,-27 25 0,22-25-42,-2-2 0,-1 0 0,0-2 0,-39 20-1,63-38 94,0-1-1,0 1 0,0-1 0,-1 0 1,1 0-1,-9 0 0,12 0-18,-3-2 1,-10-4-2,14 5 38,-1 0 0,1 0-1,-1-1 1,1 1 0,-1 0-1,1-1 1,-1 1-1,1 0 1,-1-1 0,1 1-1,-1-1 1,1 1 0,-1-1-1,1 1 1,0-1-1,-1 1 1,1-1 0,0 0-1,0 1 1,0-1 0,-1 1-1,1-1 1,0 0 0,0 1-1,0-1 1,0 1-1,0-2 1,0 0-2,0 0 0,0 1 0,0-1-1,1 0 1,-1 1 0,0-1 0,1 0 0,0 1 0,0-3-1,15-19-19,-14 22 18,1 2-4,0 0 13,0-1 0,0 1 1,1 1-1,-1-1 0,0 0 0,-1 1 0,1 0 0,0-1 0,0 1 0,-1 0 0,1 1 0,-1-1 0,4 5 0,20 25 26,27 46 1,-21-29-14,0 2-27,16 22 171,-41-63-336,1 0 0,0-1 0,1 0 0,18 14 0,-23-20-351,14 8 29,-2-7-5398,0-4 2501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4 314 1412,'-3'-2'6453,"12"2"-5102,-2 0-1265,1 0 0,-1-1 1,1 0-1,11-3 0,-9 0 118,-1 1 0,1-2 1,-1 0-1,16-10 0,-21 13-130,-1-1-1,0 0 0,0 1 1,-1-1-1,1 0 0,0 0 1,-1 0-1,0-1 0,0 1 1,0-1-1,0 1 0,0-1 1,-1 0-1,1 1 0,0-8 1,0 0 58,0 6 18,-1-1 0,-1 1 0,1-1 0,-1 1 0,0-1 0,0 1 0,0-1 0,-2-8 0,1 10-66,0-1 1,-1 1-1,1 0 1,-1-1-1,0 1 1,0 0-1,0 0 0,0 0 1,-1 1-1,0-1 1,0 0-1,0 1 1,-4-4-1,6 6-72,0 1-1,0 0 1,1-1-1,-1 1 1,0 0-1,0 0 1,0 0 0,0-1-1,0 1 1,0 0-1,0 0 1,0 0-1,0 1 1,0-1-1,0 0 1,0 0 0,0 0-1,1 1 1,-1-1-1,0 0 1,0 1-1,0-1 1,0 1 0,1-1-1,-1 1 1,0-1-1,0 1 1,-1 1-1,-17 19 75,13-11-50,0 1 0,0-1 0,1 1 0,0 0 0,1 0 0,0 0 0,-2 13 0,1 1 10,1 1 0,-1 30 0,5-43-27,0 1 1,1-1-1,1 1 1,0-1-1,1 0 1,0 0-1,9 22 1,-9-28-14,-1 0 0,2-1 0,-1 1 0,1-1 0,0 0 0,0 0 0,1 0 0,-1 0 0,1-1 0,1 0 0,-1 0 0,1 0 0,0-1 0,0 0 0,11 6 0,-12-8-93,0 0 0,0-1-1,0 1 1,0-1-1,0 0 1,0-1-1,0 1 1,0-1-1,0 0 1,1 0-1,-1-1 1,0 1-1,0-1 1,5-2-1,-2 1-135,0-2 0,-1 1 0,1-1-1,-1 0 1,0 0 0,0-1 0,13-10-1,-4-1-182,-1 0 1,-1-1-1,0-1 0,-1 0 0,16-30 0,-15 19 170,-1 0-1,-2 0 1,-1-1-1,-2-1 0,7-45 1,-12 57 363,1-31 1,-3 45-31,-1 0 1,-1 1 0,1-1-1,-1 0 1,1 0-1,-2 0 1,1 1 0,0-1-1,-1 0 1,0 1-1,-3-7 1,4 10-73,1 0 0,-1 0 1,0 0-1,1 0 0,-1 0 1,0 0-1,0 0 0,0 0 0,0 0 1,0 0-1,0 0 0,0 1 1,0-1-1,0 0 0,0 1 0,0-1 1,0 1-1,0-1 0,0 1 1,-1 0-1,1-1 0,0 1 0,0 0 1,-1 0-1,1 0 0,0 0 0,0 0 1,-1 0-1,1 0 0,0 0 1,0 0-1,-1 1 0,1-1 0,0 1 1,0-1-1,0 1 0,0-1 1,-1 1-1,1-1 0,0 1 0,0 0 1,0 0-1,-1 1 0,-2 2 16,1 0 0,-1 0 0,1 0 1,0 1-1,0 0 0,0-1 0,0 1 0,-2 8 0,2-5-10,1 1-1,1 0 1,-1 0-1,1 0 1,1 0 0,0 0-1,0 0 1,1 0-1,2 13 1,3 6 46,14 44-1,2-18-2,2 7 5,-22-55-60,0 1-1,0 0 1,-1 0 0,0-1-1,-1 1 1,1 14 0,-2-19-10,0 1 0,0 0 0,0-1 1,0 1-1,0-1 0,-1 1 0,1-1 0,-3 4 0,3-5-11,0 1 8,-1 0 1,1 0 0,-1 0-1,1 0 1,-1 0 0,0-1-1,0 1 1,0-1-1,0 1 1,0-1 0,0 0-1,0 0 1,0 0 0,0 0-1,-1 0 1,1 0 0,0 0-1,-4 0 1,4-1 30,2-20-74,0 20 35,0-1-1,0 1 1,0 0-1,0-1 1,0 1-1,0 0 1,0-1-1,0 1 1,0 0-1,0-1 1,0 1-1,1 0 1,-1-1-1,0 1 0,0 0 1,0-1-1,0 1 1,1 0-1,-1-1 1,0 1-1,0 0 1,1 0-1,-1 0 1,0-1-1,99-95-557,-36 35 266,-19 20 735,-43 40 39,1 6-441,6 85 153,-7-87-174,-1 1 0,0 0 0,1-1 0,0 0 0,0 1 0,0-1 0,0 1 1,0-1-1,1 0 0,0 0 0,-1 0 0,1 0 0,0 0 0,0 0 0,1 0 0,-1-1 0,1 1 0,-1-1 0,1 0 0,0 1 0,0-1 0,0-1 0,0 1 0,0 0 0,0-1 0,0 1 0,1-1 0,-1 0 0,1 0 0,-1 0 1,1-1-1,-1 1 0,1-1 0,-1 0 0,1 0 0,-1 0 0,1 0 0,-1-1 0,1 0 0,-1 1 0,1-1 0,-1 0 0,0-1 0,1 1 0,-1 0 0,3-3 0,-4 3 31,0-1 1,-1 1-1,1 0 0,-1-1 0,1 0 0,-1 1 0,0-1 0,1 0 1,-1 0-1,0 0 0,0 0 0,0 0 0,0 0 0,-1 0 0,1 0 1,-1 0-1,1 0 0,-1 0 0,0-1 0,1-3 0,-1 5-30,0-1 0,-1 1-1,1-1 1,0 1-1,0-1 1,-1 1-1,1-1 1,-1 1 0,1-1-1,-1 1 1,0 0-1,-1-3 1,-1-1 27,1-1 7,-1 1 1,0 0-1,0 0 1,0 0-1,-1 1 1,0-1-1,1 1 0,-2 0 1,-7-7-1,-4 0-64,-26-15 0,16 10-715,7 10-1349,11 3-3824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3:52:4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35 1284,'3'-24'7607,"-5"22"-6896,1 2-575,1-1-53,-1 0-1,0 0 0,1 1 0,-1-1 0,0 0 0,0 1 0,0-1 1,1 1-1,-1-1 0,0 1 0,0-1 0,-1 0 0,-3 6 422,-8 5-308,1 1-1,1 0 1,0 1 0,0 1-1,2-1 1,-1 2-1,2-1 1,0 1-1,0 1 1,-7 18-1,12-24-137,0 1 0,0-1 0,1 1 0,0 0 0,1 0-1,0 0 1,1-1 0,0 1 0,0 0 0,1 0-1,0 0 1,1 0 0,0 0 0,0-1 0,1 1 0,1-1-1,0 0 1,7 15 0,2-4 30,1-1 0,0 0 0,28 28 0,58 44 162,-68-64-167,0 2 0,-2 1-1,37 47 1,-66-75-76,4 5 20,-1-1-1,1 1 0,2 8 0,-6-12-6,0 0 0,0-1 0,0 1 0,0 0 0,-1 0 0,1 0 0,-1 0 0,0-1-1,0 1 1,0 0 0,0 0 0,0 0 0,-2 4 0,0 0 16,-1 0 0,-1-1 0,1 0 0,-1 1 0,0-1 0,-1-1 0,1 1 0,-1-1 0,0 1 0,0-1 0,-1-1 0,-10 8-1,-2-1 102,0 0 0,-1-2 0,0 0 0,-21 6 0,-76 17-2441,100-30-2615,13-3 3614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1108,'2'-1'888,"7"-3"3621,-9 9-4181,-1 5-7,1 0 0,2 17 0,-2-22-228,1-1 1,0 1 0,0 0 0,1-1 0,-1 1-1,1-1 1,0 1 0,0-1 0,5 7-1,-5-8-50,-1-1-1,1 1 0,0-1 1,0 0-1,0 0 1,1 0-1,-1 0 0,0 0 1,1-1-1,-1 1 0,1-1 1,0 1-1,-1-1 0,1 0 1,0 0-1,0 0 0,0-1 1,0 1-1,0-1 0,0 1 1,0-1-1,0 0 0,4-1 1,0 0 160,0-1 1,0 0 0,0-1 0,0 0 0,0 0-1,-1 0 1,1-1 0,10-8 0,12-3 778,-27 15-816,0 2-124,15 17-524,5 6-1159,-19-23 941,-1 0 1,0-1 0,0 1-1,1-1 1,-1 0 0,6 2-1,6 2-1851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14 134 972,'-13'-134'11146,"16"141"-10998,15 32 59,-3 1 1,-1 0 0,11 56 0,-12-42-123,5 33 44,-17-79-130,-1 0 1,-1 0 0,-2 12 0,2-17-3,0-2 6,0-1 0,1 1 1,0-1 0,0 0-1,-1 1 1,1-1-1,0 0 1,-1 0 0,1 1-1,0-1 1,-1 0-1,1 0 1,-1 0 0,1 1-1,0-1 1,-1 0-1,1 0 1,-1 0-1,1 0 1,0 0 0,-1 0-1,1 0 1,-1 0-1,1 0 1,0 0 0,-1 0-1,1 0 1,-1 0-1,1 0 1,-1 0-1,1 0 1,0 0 0,-1 0-1,1-1 1,0 1-1,-1 0 1,0-1 0,-4-1 32,3 1-20,1 0 0,-1 0 0,1 0 1,-1 0-1,0 0 0,1 0 0,0 0 0,-1 0 0,1-1 1,0 1-1,-1 0 0,1-1 0,0 1 0,0-1 1,0 0-1,-1-2 0,-2-4 21,1 0-1,0-1 1,0 1-1,0-1 1,1 0 0,1 0-1,-1 1 1,1-1-1,1 0 1,0 0 0,0 0-1,1 0 1,0 0 0,0 0-1,1 0 1,0 0-1,1 1 1,0-1 0,0 1-1,1 0 1,0-1-1,0 2 1,1-1 0,10-12-1,0 3-510,1 0 1,1 1-1,0 1 0,23-15 0,-6 4-5155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5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1232,'0'0'6098,"-6"4"-5583,1 0-373,1 0 0,-1 1 0,1 0 0,-1 0 0,1 0 0,1 0 0,-1 0 0,-3 9 0,0 3 72,1 1 0,1-1 0,1 1 0,0 0 0,2 0 0,0 0 0,1 1 0,0-1 0,2 0-1,0 1 1,7 34 0,-7-51-234,0 1-1,0 0 0,1-1 1,-1 1-1,0-1 0,1 0 1,0 1-1,1 1 0,-2-2-258,0-1-1,0 0 1,0 0-1,0 0 0,1 0 1,-1 0-1,0-1 1,0 1-1,0 0 0,1 0 1,-1-1-1,0 1 1,1-1-1,-1 1 0,1-1 1,-1 0-1,0 1 1,1-1-1,1 0 1,11-1-2350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7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12 213 1660,'0'0'746,"2"-2"-69,9-16 1009,-11 17-1200,8-12 1100,-3 7-1306,1 0-1,0 1 0,1-1 0,11-7 1,-9 7-100,-1 0 1,0-1 0,0 0 0,9-10 0,-13 12-10,0 0 0,-1-1 0,1 1 0,-1-1 0,4-10 0,-6 14-112,0 0 0,-1 0 0,0 0 0,1-1 0,-1 1 0,0 0 0,0 0 0,0 0 0,0-1 0,0 1 0,-1 0-1,1 0 1,-1 0 0,1 0 0,-1 0 0,0 0 0,0 0 0,0 0 0,0 0 0,0 0 0,-2-3 0,2 4-39,0 1 0,0-1 0,0 0 0,0 0 0,0 1 0,0-1 0,-1 1 0,1-1 0,0 1 0,0-1 0,0 1 0,-1 0 0,1 0 0,0-1 0,0 1-1,-1 0 1,1 0 0,-2 0 0,-21 4 171,24-4-188,-4 1 17,0 1 1,0-1-1,1 1 1,-1 0-1,0 0 1,1 0-1,0 0 1,-1 1-1,1-1 1,0 1-1,-3 4 1,-1 1 11,1 0 1,0 0 0,-6 11-1,9-15-22,1 1 0,0 0 0,0-1 0,0 1 0,0 0 0,1 0 0,0 1 0,0-1 0,0 0 0,1 0 0,-1 0 0,1 1 0,1-1 0,-1 0 0,1 0 0,0 1 0,0-1 0,0 0 0,1 0 0,0 0 0,0 0 0,0-1 0,3 6 0,0-3 3,0 0 0,0 0 0,1 0 0,0-1 0,0 0 0,0 0 0,1-1 0,0 0 0,0 0 0,0 0 0,1-1 0,-1 0 0,12 4 1,-8-4 30,0 0 0,0-1 0,24 4 0,-31-6-236,0-1 0,0 0 0,0 0 0,1-1 0,-1 1 0,5-2 0,-6 1-372,1 0 0,-1-1 0,0 1 1,1-1-1,-1 1 0,0-1 0,0 0 0,3-3 0,9-8-2406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7:0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1656,'0'0'1633,"-3"1"-956,-1 0-561,1 1 1,0 0 0,0 0-1,0 0 1,0 0 0,0 0-1,0 1 1,0-1 0,-3 5-1,-23 32 527,14-17-314,-8 11 144,1 1-1,2 1 1,2 0 0,-26 71 0,28-59-144,3 1 1,1 0-1,-7 77 1,17-103-193,1 0 0,2 26 0,-1-42-91,0 0 0,1 0 0,0-1 0,1 1 0,-1 0 0,1-1 0,0 1-1,0-1 1,1 0 0,-1 0 0,1 0 0,1 0 0,5 7 0,-8-11-3,1 0-1,-1 0 1,1 0 0,-1 0 0,1 0 0,0 0 0,-1-1 0,1 1 0,0-1 0,0 1 0,-1-1 0,1 0 0,0 0-1,0 1 1,0-1 0,2-1 0,-2 1-36,1 0 57,0-1 0,0 0-1,0 0 1,-1 0 0,1 0-1,0 0 1,-1 0 0,1-1-1,0 1 1,-1-1-1,0 0 1,1 0 0,3-4-1,1 0 89,57-51 980,3-2 92,-47 46-752,-18 12-345,2 1-115,0 0-1,-1 0 0,1 1 1,0 0-1,0 0 1,-1 0-1,1 0 0,-1 0 1,1 1-1,-1 0 1,0-1-1,1 1 1,-1 1-1,0-1 0,0 0 1,0 1-1,-1-1 1,6 7-1,-4-5-169,6 6-592,2 2-1786,-5-6-2390,-1 0 1541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7:0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1968,'3'-11'769,"13"-47"3979,-16 57-4680,0 0-1,0 1 0,1-1 0,-1 0 0,0 0 1,1 1-1,-1-1 0,1 0 0,-1 1 0,1-1 1,-1 0-1,1 1 0,0-1 0,-1 1 0,1-1 1,0 1-1,-1-1 0,1 1 0,0-1 0,-1 1 1,1 0-1,0-1 0,0 1 0,1 0 0,-1 0-2,1 0-1,-1 0 0,1 0 0,-1 0 0,0 1 0,1-1 0,-1 1 0,0-1 0,0 1 0,1-1 0,-1 1 0,0 0 0,2 1 1,2 2 61,1 1 1,-1 0-1,0 0 0,5 7 1,-2 1-23,0 1 1,0 1-1,-1-1 0,-1 1 1,0 1-1,-1-1 0,-1 1 1,0-1-1,1 19 0,-3-13 21,1 41 0,-3-55-112,0 1 1,-1-1-1,0 0 1,0 0-1,-1 0 1,0 0-1,0 0 1,-1 0-1,-4 8 0,6-12-11,-1-1 0,1 0-1,-1 0 1,0-1-1,1 1 1,-1 0-1,0 0 1,0-1 0,0 1-1,0-1 1,-1 0-1,1 0 1,0 0-1,-1 0 1,1 0-1,-1 0 1,1 0 0,0-1-1,-1 1 1,0-1-1,1 0 1,-6 0-1,7 0 4,0 0 0,0 0-1,0 0 1,-1 0-1,1-1 1,0 1-1,0 0 1,-1-1 0,1 1-1,0-1 1,0 1-1,0-1 1,0 0-1,0 1 1,0-1 0,0 0-1,0 0 1,0 0-1,0 1 1,1-1-1,-1 0 1,-1-2 0,-7-21 73,8 21-68,0-2-2,1 0 0,0 1-1,0-1 1,0 0 0,0 1-1,0-1 1,1 0 0,0 1-1,0-1 1,0 1 0,1-1-1,0 1 1,4-9 0,2-2 1,2-1 1,11-14 0,-18 25-6,23-26 0,1 1-1,1 1 1,1 1 0,2 2-1,1 1 1,54-33-1,-86 57-3,1 0-1,0 1 1,0-1-1,0 1 0,0-1 1,0 0-1,0 1 1,0 0-1,1-1 0,-1 1 1,0 0-1,2-1 1,-2 2 0,-1-1 0,1 0 0,-1 1 1,1-1-1,-1 1 0,0-1 0,1 0 1,-1 1-1,1-1 0,-1 1 0,0-1 0,1 1 1,-1 0-1,0-1 0,0 1 0,1-1 1,-1 1-1,0 0 0,0 0-1,1 0-1,-1-1 1,0 1-1,0 0 1,0 0 0,0 0-1,0-1 1,0 1-1,0 0 1,0 0 0,0 0-1,-1-1 1,1 1-1,0 0 1,0 0-1,-1 0 1,1-1 0,0 1-1,-1 0 1,0 0-1,1 0 0,-8 23 2,0 3-4,-8 37 0,15-57 8,0 0 1,0 1-1,1-1 0,0 0 1,0 1-1,1-1 1,0 0-1,0 0 0,1 0 1,2 8-1,-4-15-2,0 1 0,1 0 0,-1-1-1,0 1 1,1-1 0,-1 1 0,0-1 0,1 1 0,-1-1-1,1 1 1,-1-1 0,1 1 0,-1-1 0,1 0 0,-1 1-1,1-1 1,0 0 0,-1 1 0,1-1 0,-1 0 0,1 0-1,0 1 1,-1-1 0,1 0 0,0 0 0,-1 0 0,2 0-1,-1 0 30,2-1 42,0-1-16,0 0 0,1 0-1,-1 0 1,-1 0-1,1-1 1,0 1 0,-1-1-1,1 0 1,-1 1-1,0-1 1,1 0 0,-2-1-1,4-4 1,-2 0 7,0 1 0,-1 0 0,0-1 0,-1 1 0,1-1 0,-1-8 0,0 6-87,-1-1 1,-1 1 0,0-1 0,-3-14 0,3 18-981,-1 0 1,0 0-1,-5-9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7:0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1268,'3'12'1013,"0"0"1,0 1-1,0 19 0,-2-27-797,0 0 1,1 0-1,0 0 0,0 0 1,0 0-1,0 0 0,1 0 1,0-1-1,0 1 0,4 4 1,-5-6-151,1-1 1,-1 0 0,0 0 0,1 0-1,0 0 1,-1 0 0,1 0 0,0-1-1,0 0 1,0 1 0,0-1 0,0 0-1,0 0 1,0 0 0,0-1 0,1 1 0,-1-1-1,0 0 1,0 0 0,0 0 0,1 0-1,-1 0 1,0-1 0,6-1 0,5-2 24,-1-1 1,1 0 0,-1-1 0,15-10 0,-21 13-64,58-40 228,-5 3 386,-58 39-577,-2 1-57,1 0 0,-1-1 0,0 1 0,0 0-1,1 0 1,-1-1 0,0 1 0,1 0 0,-1 0-1,0 0 1,1 0 0,-1-1 0,1 1 0,-1 0-1,0 0 1,1 0 0,-1 0 0,0 0 0,1 0 0,-1 0-1,1 0 1,-1 0 0,0 0 0,1 0 0,-1 0-1,0 0 1,1 1 0,-1-1 0,1 0 0,-1 0-1,1 1 1,13 3 123,-8 0-121,0-1-1,1 0 0,-1 0 1,1-1-1,-1 1 1,1-2-1,0 1 1,0-1-1,13 1 1,-3-2 10,-1-1 1,1 0 0,16-4-1,-31 4-25,0 2-2,-1-1 7,0 0 1,0 0-1,0 1 1,0-1 0,0 1-1,0-1 1,0 0-1,0 1 1,0 0-1,0-1 1,0 1 0,0 0-1,-1-1 1,1 1-1,0 0 1,0 0-1,-1 0 1,1-1-1,0 1 1,-1 0 0,1 0-1,-1 0 1,1 0-1,-1 0 1,0 0-1,1 0 1,-1 0 0,0 0-1,0 1 1,0-1-1,0 0 1,0 0-1,0 0 1,0 0 0,0 0-1,0 0 1,0 0-1,-1 2 1,1 0-2,-2 55 26,-11 82-1,-1-2 0,7-45-23,2-51-171,2 1 0,6 80-1,-2-92-917,7-80 1546,1-51 0,-1 13 45,-7 77-461,28-218 1015,-18 171-466,34-110 1,-35 140-416,1 0 0,24-40 0,-28 55-102,1 1 0,0-1 0,1 1 0,0 1 0,1 0 0,0 0 0,15-11 0,-24 20-63,1 0 0,-1 0 0,0 0-1,1 0 1,-1 0 0,0 1 0,1-1-1,-1 0 1,1 1 0,-1-1 0,1 1-1,-1 0 1,1 0 0,-1-1-1,1 1 1,-1 0 0,1 0 0,-1 0-1,1 1 1,-1-1 0,1 0 0,0 0-1,-1 1 1,0-1 0,1 1 0,-1 0-1,1-1 1,-1 1 0,0 0 0,1 0-1,-1 0 1,0 0 0,0 0 0,0 0-1,0 0 1,1 0 0,-2 0 0,1 0-1,0 1 1,0-1 0,0 0 0,-1 1-1,1-1 1,0 3 0,1 5 4,-1 0 1,-1 0 0,0-1-1,0 1 1,-1 0-1,0 0 1,0 0 0,-1 0-1,0-1 1,-1 1-1,1-1 1,-9 15 0,0-1-58,-2 0 1,0-1 0,-21 25 0,9-15-785,-55 49 0,3-14-5000,44-40 2287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1200,'-3'-39'4507,"3"37"-3643,0-3 2520,4 10-1845,6 19-662,12 31-841,52 129 775,-16-40-435,9 16 168,-62-147-46,0-1 0,1 0 1,13 21 1778,-17-37-1913,0-5-227,0-1 0,0 1 0,-1-1 0,0 1 1,-1-1-1,0 0 0,0 1 0,-2-11 0,-1-22 109,1-54 207,1-55 67,6 1-918,-4 141-309,1 0 1,0 0 0,0 0 0,0 0 0,1 0 0,6-10 0,0 13-1775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19 472 1396,'-11'45'3870,"11"-43"-3263,-7 11 5804,7-43-6043,1 0 0,10-55-1,-9 69-190,2 1 0,0 0-1,1 0 1,1 0-1,0 1 1,0 0-1,16-23 1,-20 34-154,-1 1 0,1 0 1,0-1-1,0 1 0,0 0 0,0 0 1,0 1-1,0-1 0,1 0 0,-1 1 1,0-1-1,1 1 0,0 0 0,-1 0 1,1 0-1,0 0 0,-1 0 0,1 1 0,0-1 1,0 1-1,-1 0 0,1 0 0,0 0 1,0 0-1,0 0 0,0 0 0,-1 1 1,1 0-1,0-1 0,5 3 0,0 1 4,0 0 1,0 1-1,-1 0 0,1 0 0,-1 0 1,0 1-1,-1 0 0,11 13 0,10 14 98,29 50-1,-56-83-115,0 0-1,1 1 1,-1-1-1,0 0 1,0 1-1,0-1 1,0 0-1,0 1 1,1-1 0,-1 0-1,0 0 1,0 1-1,0-1 1,1 0-1,-1 0 1,0 1-1,0-1 1,1 0-1,-1 0 1,0 0 0,1 1-1,-1-1 1,0 0-1,0 0 1,1 0-1,-1 0 1,0 0-1,1 0 1,-1 0-1,0 0 1,1 0 0,-1 0-1,0 0 1,1 0-1,-1 0 1,0 0-1,1 0 1,-1 0-1,0 0 1,1 0-1,-1 0 1,0 0 0,1 0-1,-1-1 1,0 1-1,1 0 1,-1 0-1,0 0 1,0-1-1,1 1 1,-1 0-1,0 0 1,0-1 0,1 1-1,7-18 409,-7 15-493,3-8 187,-1-1 0,-1 1 0,1-1 0,-2 0 0,1-14 0,5-32 265,-1 29-258,16-67 209,-18 86-279,-1 1 0,1 0 0,0-1 0,1 1 0,0 1-1,0-1 1,12-13 0,-13 19-23,-1 0 1,1 0-1,0 0 1,0 1-1,0-1 1,1 1-1,4-2 0,-6 3 16,2 3-4,-1 0-28,1 0-1,-1 0 1,0 1 0,0-1 0,1 1 0,-2 0-1,1 0 1,0 1 0,-1-1 0,1 1 0,-1 0-1,0 0 1,0 0 0,3 6 0,1 4-120,-1 0 0,0 0-1,-1 0 1,-1 1 0,0-1 0,-1 1 0,0 0 0,-2 1 0,1-1 0,-2 0 0,0 0 0,-3 22-1,1-22-1033,-1-1-1,-1 1 0,0-1 0,-1 1 0,-1-1 0,0-1 1,-13 23-1,5-17-2771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9T06:06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6 317 1024,'-5'-17'1882,"8"14"-1132,6-6-511,1 1 1,-1 0 0,2 1 0,-1 0 0,1 0 0,0 1-1,1 0 1,-1 1 0,18-5 0,118-27 623,-128 33-761,427-64 1050,-139 36-554,-2 3-141,51-7 279,-256 23 1530,-97 13-1842,12-3 403,-12 3-150,0 0-365,-3 0-373,1 0 113,1-1 0,-1 1 1,0 0-1,0 0 1,0 0-1,1 0 1,-1 0-1,0 0 0,0 0 1,0 0-1,0 1 1,1-1-1,-1 0 0,0 1 1,0-1-1,0 1 1,0-1-1,0 1 0,0-1 1,0 1-1,0 0 1,0 0-1,0-1 0,0 1 1,0 0-1,-1 0 1,2 1-1,8 22 43,-1 0 0,-2 0 0,0 1 0,-1 0-1,4 50 1,-4 137 111,-6-190-180,18 414 143,-14-383-945,-2 0 0,-2 0 0,-9 68 1,1-88-1116,-2-12-2582,1-7 1112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E81B-DE3F-444E-79E3-887B830E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F7CE-7024-6926-F115-6A4345F0D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E1AD-CA92-7605-5D1F-43A4D5F4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D1E9-353B-18C1-0E9B-B963B4E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CCB6-8C6F-A7DA-49A1-ABF9E4DF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2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A5D1-598C-1DCE-F94B-B1DAAEE1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952C-1C81-F72F-A2F1-63493306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DEEC-9EB4-BFD5-69AF-2C05A49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AAB2-2626-608D-23A9-AE898AEE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01D9-5D48-DFDD-8B9D-AB2569E2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C35CC-A010-3EBE-9A01-76882BE14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3E80-70ED-D94F-ECD5-E951693D4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1FDA-3543-7858-4E46-92DE521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547C-9330-52F2-14D0-C4A66B14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20EA-9534-9599-C1E3-B0103604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40B-E5B6-6B90-8E5B-AE100DA2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603E-D003-8D78-908A-122A81BF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BF97-C13D-8D77-8AF8-2B2C58FB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4B5F-0E2B-E916-D523-130C3489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9EBB-7A83-DD3C-1D0F-F4F53205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8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4B96-8022-8D2F-8E27-0331EAF6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91A9-30C0-940C-E74B-6CC54C76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2217-6C58-4F03-2252-41BD127C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11B9-A637-F927-15B1-A3574A4F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C4D4-1272-3750-A6F8-73945B71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3809-5680-AAA2-CFD5-5D4F427F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3D1D-6F41-EE0A-E5E1-41735A326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B76DD-98BC-E588-1A91-B5EBD4AF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640B3-FCCD-3C73-80E3-E87DDDA9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3BA7B-47CD-7979-28F3-0CE74921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E7E2-3970-3326-C886-26DFDC2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8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16CD-1337-35E8-FD33-56B6C60E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8890-6615-4175-B10C-F733D120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44B7-9C80-5B91-5212-3C3DF4E6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AB84F-196B-B774-EDEC-48F7014B6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8134-46E6-2D53-0FCE-FB6393A30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274E4-7CC1-9C04-3B16-5392D146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F7C2E-9B71-91DA-54D6-E1B1E7A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1DBC4-5423-BD97-41AB-0D9328A8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49D1-1A75-1C1F-8734-69666BD7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88D8C-BFA9-B278-9CF0-4F50B151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FED26-9248-CA29-81EE-398BEBE2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4EF21-096E-7D47-06D7-AC693940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3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6946B-5001-D33C-3C76-95DE5832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6DE43-212C-0E0E-B457-C7B7D93D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2861C-EE82-E0C4-AFFA-6B5B1961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43AF-A87D-067D-909A-863708FD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FC4C-EC29-30B3-54B6-D6DAB756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97BD5-D9F6-130A-D000-3BC2B4EF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A3D2-FC8E-2118-F167-9E287308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1DE2-F897-8DC7-C5B7-92286973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9244-DB92-D025-DC63-5FACCCEC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8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59CC-6D54-CAB9-26B1-61B54B3A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156EA-6F89-9A1A-89A1-0CA63F3E3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DA7E-6FB1-A0F9-22F7-8B6C4778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B1613-7A29-3220-DFE6-2487C38E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7D5C3-8A20-065E-F27B-1FB9B12A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B4E7-C7C0-7EEE-9895-8B2BCE96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9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F1FAA-1406-5606-5C5E-8387C090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56F1-23D5-1FD2-65DE-26C44B13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9B40D-F808-B377-1F59-E409FD8F9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8D41-E458-4B2F-AA9A-6743AFAAA498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A967-1437-6D8B-1E35-62568C12C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E164-9506-1554-E491-4DC63CD22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E586-803B-4A4A-A07B-C8AFA6B2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6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customXml" Target="../ink/ink46.xml"/><Relationship Id="rId5" Type="http://schemas.openxmlformats.org/officeDocument/2006/relationships/customXml" Target="../ink/ink43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.xml"/><Relationship Id="rId21" Type="http://schemas.openxmlformats.org/officeDocument/2006/relationships/image" Target="../media/image57.png"/><Relationship Id="rId42" Type="http://schemas.openxmlformats.org/officeDocument/2006/relationships/customXml" Target="../ink/ink67.xml"/><Relationship Id="rId47" Type="http://schemas.openxmlformats.org/officeDocument/2006/relationships/image" Target="../media/image70.png"/><Relationship Id="rId63" Type="http://schemas.openxmlformats.org/officeDocument/2006/relationships/image" Target="../media/image78.png"/><Relationship Id="rId68" Type="http://schemas.openxmlformats.org/officeDocument/2006/relationships/customXml" Target="../ink/ink80.xml"/><Relationship Id="rId84" Type="http://schemas.openxmlformats.org/officeDocument/2006/relationships/customXml" Target="../ink/ink88.xml"/><Relationship Id="rId89" Type="http://schemas.openxmlformats.org/officeDocument/2006/relationships/image" Target="../media/image91.png"/><Relationship Id="rId112" Type="http://schemas.openxmlformats.org/officeDocument/2006/relationships/customXml" Target="../ink/ink102.xml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9" Type="http://schemas.openxmlformats.org/officeDocument/2006/relationships/image" Target="../media/image61.png"/><Relationship Id="rId107" Type="http://schemas.openxmlformats.org/officeDocument/2006/relationships/image" Target="../media/image100.png"/><Relationship Id="rId11" Type="http://schemas.openxmlformats.org/officeDocument/2006/relationships/image" Target="../media/image52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5.png"/><Relationship Id="rId40" Type="http://schemas.openxmlformats.org/officeDocument/2006/relationships/customXml" Target="../ink/ink66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8" Type="http://schemas.openxmlformats.org/officeDocument/2006/relationships/customXml" Target="../ink/ink75.xml"/><Relationship Id="rId66" Type="http://schemas.openxmlformats.org/officeDocument/2006/relationships/customXml" Target="../ink/ink79.xml"/><Relationship Id="rId74" Type="http://schemas.openxmlformats.org/officeDocument/2006/relationships/customXml" Target="../ink/ink83.xml"/><Relationship Id="rId79" Type="http://schemas.openxmlformats.org/officeDocument/2006/relationships/image" Target="../media/image86.png"/><Relationship Id="rId87" Type="http://schemas.openxmlformats.org/officeDocument/2006/relationships/image" Target="../media/image90.png"/><Relationship Id="rId102" Type="http://schemas.openxmlformats.org/officeDocument/2006/relationships/customXml" Target="../ink/ink97.xml"/><Relationship Id="rId110" Type="http://schemas.openxmlformats.org/officeDocument/2006/relationships/customXml" Target="../ink/ink101.xml"/><Relationship Id="rId5" Type="http://schemas.openxmlformats.org/officeDocument/2006/relationships/image" Target="../media/image49.png"/><Relationship Id="rId61" Type="http://schemas.openxmlformats.org/officeDocument/2006/relationships/image" Target="../media/image77.png"/><Relationship Id="rId82" Type="http://schemas.openxmlformats.org/officeDocument/2006/relationships/customXml" Target="../ink/ink87.xml"/><Relationship Id="rId90" Type="http://schemas.openxmlformats.org/officeDocument/2006/relationships/customXml" Target="../ink/ink91.xml"/><Relationship Id="rId95" Type="http://schemas.openxmlformats.org/officeDocument/2006/relationships/image" Target="../media/image94.png"/><Relationship Id="rId19" Type="http://schemas.openxmlformats.org/officeDocument/2006/relationships/image" Target="../media/image56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60.png"/><Relationship Id="rId30" Type="http://schemas.openxmlformats.org/officeDocument/2006/relationships/customXml" Target="../ink/ink61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0.xml"/><Relationship Id="rId56" Type="http://schemas.openxmlformats.org/officeDocument/2006/relationships/customXml" Target="../ink/ink74.xml"/><Relationship Id="rId64" Type="http://schemas.openxmlformats.org/officeDocument/2006/relationships/customXml" Target="../ink/ink78.xml"/><Relationship Id="rId69" Type="http://schemas.openxmlformats.org/officeDocument/2006/relationships/image" Target="../media/image81.png"/><Relationship Id="rId77" Type="http://schemas.openxmlformats.org/officeDocument/2006/relationships/image" Target="../media/image85.png"/><Relationship Id="rId100" Type="http://schemas.openxmlformats.org/officeDocument/2006/relationships/customXml" Target="../ink/ink96.xml"/><Relationship Id="rId105" Type="http://schemas.openxmlformats.org/officeDocument/2006/relationships/image" Target="../media/image99.png"/><Relationship Id="rId113" Type="http://schemas.openxmlformats.org/officeDocument/2006/relationships/image" Target="../media/image103.png"/><Relationship Id="rId8" Type="http://schemas.openxmlformats.org/officeDocument/2006/relationships/customXml" Target="../ink/ink50.xml"/><Relationship Id="rId51" Type="http://schemas.openxmlformats.org/officeDocument/2006/relationships/image" Target="../media/image72.png"/><Relationship Id="rId72" Type="http://schemas.openxmlformats.org/officeDocument/2006/relationships/customXml" Target="../ink/ink82.xml"/><Relationship Id="rId80" Type="http://schemas.openxmlformats.org/officeDocument/2006/relationships/customXml" Target="../ink/ink86.xml"/><Relationship Id="rId85" Type="http://schemas.openxmlformats.org/officeDocument/2006/relationships/image" Target="../media/image89.png"/><Relationship Id="rId93" Type="http://schemas.openxmlformats.org/officeDocument/2006/relationships/image" Target="../media/image93.png"/><Relationship Id="rId98" Type="http://schemas.openxmlformats.org/officeDocument/2006/relationships/customXml" Target="../ink/ink95.xml"/><Relationship Id="rId3" Type="http://schemas.openxmlformats.org/officeDocument/2006/relationships/image" Target="../media/image48.png"/><Relationship Id="rId12" Type="http://schemas.openxmlformats.org/officeDocument/2006/relationships/customXml" Target="../ink/ink52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5.xml"/><Relationship Id="rId46" Type="http://schemas.openxmlformats.org/officeDocument/2006/relationships/customXml" Target="../ink/ink69.xml"/><Relationship Id="rId59" Type="http://schemas.openxmlformats.org/officeDocument/2006/relationships/image" Target="../media/image76.png"/><Relationship Id="rId67" Type="http://schemas.openxmlformats.org/officeDocument/2006/relationships/image" Target="../media/image80.png"/><Relationship Id="rId103" Type="http://schemas.openxmlformats.org/officeDocument/2006/relationships/image" Target="../media/image98.png"/><Relationship Id="rId108" Type="http://schemas.openxmlformats.org/officeDocument/2006/relationships/customXml" Target="../ink/ink100.xml"/><Relationship Id="rId20" Type="http://schemas.openxmlformats.org/officeDocument/2006/relationships/customXml" Target="../ink/ink56.xml"/><Relationship Id="rId41" Type="http://schemas.openxmlformats.org/officeDocument/2006/relationships/image" Target="../media/image67.png"/><Relationship Id="rId54" Type="http://schemas.openxmlformats.org/officeDocument/2006/relationships/customXml" Target="../ink/ink73.xml"/><Relationship Id="rId62" Type="http://schemas.openxmlformats.org/officeDocument/2006/relationships/customXml" Target="../ink/ink77.xml"/><Relationship Id="rId70" Type="http://schemas.openxmlformats.org/officeDocument/2006/relationships/customXml" Target="../ink/ink81.xml"/><Relationship Id="rId75" Type="http://schemas.openxmlformats.org/officeDocument/2006/relationships/image" Target="../media/image84.png"/><Relationship Id="rId83" Type="http://schemas.openxmlformats.org/officeDocument/2006/relationships/image" Target="../media/image88.png"/><Relationship Id="rId88" Type="http://schemas.openxmlformats.org/officeDocument/2006/relationships/customXml" Target="../ink/ink90.xml"/><Relationship Id="rId91" Type="http://schemas.openxmlformats.org/officeDocument/2006/relationships/image" Target="../media/image92.png"/><Relationship Id="rId96" Type="http://schemas.openxmlformats.org/officeDocument/2006/relationships/customXml" Target="../ink/ink94.xml"/><Relationship Id="rId111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Relationship Id="rId106" Type="http://schemas.openxmlformats.org/officeDocument/2006/relationships/customXml" Target="../ink/ink99.xml"/><Relationship Id="rId10" Type="http://schemas.openxmlformats.org/officeDocument/2006/relationships/customXml" Target="../ink/ink51.xml"/><Relationship Id="rId31" Type="http://schemas.openxmlformats.org/officeDocument/2006/relationships/image" Target="../media/image62.png"/><Relationship Id="rId44" Type="http://schemas.openxmlformats.org/officeDocument/2006/relationships/customXml" Target="../ink/ink68.xml"/><Relationship Id="rId52" Type="http://schemas.openxmlformats.org/officeDocument/2006/relationships/customXml" Target="../ink/ink72.xml"/><Relationship Id="rId60" Type="http://schemas.openxmlformats.org/officeDocument/2006/relationships/customXml" Target="../ink/ink76.xml"/><Relationship Id="rId65" Type="http://schemas.openxmlformats.org/officeDocument/2006/relationships/image" Target="../media/image79.png"/><Relationship Id="rId73" Type="http://schemas.openxmlformats.org/officeDocument/2006/relationships/image" Target="../media/image83.png"/><Relationship Id="rId78" Type="http://schemas.openxmlformats.org/officeDocument/2006/relationships/customXml" Target="../ink/ink85.xml"/><Relationship Id="rId81" Type="http://schemas.openxmlformats.org/officeDocument/2006/relationships/image" Target="../media/image87.png"/><Relationship Id="rId86" Type="http://schemas.openxmlformats.org/officeDocument/2006/relationships/customXml" Target="../ink/ink89.xml"/><Relationship Id="rId94" Type="http://schemas.openxmlformats.org/officeDocument/2006/relationships/customXml" Target="../ink/ink93.xml"/><Relationship Id="rId99" Type="http://schemas.openxmlformats.org/officeDocument/2006/relationships/image" Target="../media/image96.png"/><Relationship Id="rId101" Type="http://schemas.openxmlformats.org/officeDocument/2006/relationships/image" Target="../media/image97.png"/><Relationship Id="rId4" Type="http://schemas.openxmlformats.org/officeDocument/2006/relationships/customXml" Target="../ink/ink48.xml"/><Relationship Id="rId9" Type="http://schemas.openxmlformats.org/officeDocument/2006/relationships/image" Target="../media/image51.png"/><Relationship Id="rId13" Type="http://schemas.openxmlformats.org/officeDocument/2006/relationships/image" Target="../media/image53.png"/><Relationship Id="rId18" Type="http://schemas.openxmlformats.org/officeDocument/2006/relationships/customXml" Target="../ink/ink55.xml"/><Relationship Id="rId39" Type="http://schemas.openxmlformats.org/officeDocument/2006/relationships/image" Target="../media/image66.png"/><Relationship Id="rId109" Type="http://schemas.openxmlformats.org/officeDocument/2006/relationships/image" Target="../media/image101.png"/><Relationship Id="rId34" Type="http://schemas.openxmlformats.org/officeDocument/2006/relationships/customXml" Target="../ink/ink63.xml"/><Relationship Id="rId50" Type="http://schemas.openxmlformats.org/officeDocument/2006/relationships/customXml" Target="../ink/ink71.xml"/><Relationship Id="rId55" Type="http://schemas.openxmlformats.org/officeDocument/2006/relationships/image" Target="../media/image74.png"/><Relationship Id="rId76" Type="http://schemas.openxmlformats.org/officeDocument/2006/relationships/customXml" Target="../ink/ink84.xml"/><Relationship Id="rId97" Type="http://schemas.openxmlformats.org/officeDocument/2006/relationships/image" Target="../media/image95.png"/><Relationship Id="rId104" Type="http://schemas.openxmlformats.org/officeDocument/2006/relationships/customXml" Target="../ink/ink98.xml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92" Type="http://schemas.openxmlformats.org/officeDocument/2006/relationships/customXml" Target="../ink/ink9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6.png"/><Relationship Id="rId21" Type="http://schemas.openxmlformats.org/officeDocument/2006/relationships/customXml" Target="../ink/ink112.xml"/><Relationship Id="rId42" Type="http://schemas.openxmlformats.org/officeDocument/2006/relationships/image" Target="../media/image124.png"/><Relationship Id="rId47" Type="http://schemas.openxmlformats.org/officeDocument/2006/relationships/customXml" Target="../ink/ink125.xml"/><Relationship Id="rId63" Type="http://schemas.openxmlformats.org/officeDocument/2006/relationships/customXml" Target="../ink/ink133.xml"/><Relationship Id="rId68" Type="http://schemas.openxmlformats.org/officeDocument/2006/relationships/image" Target="../media/image137.png"/><Relationship Id="rId84" Type="http://schemas.openxmlformats.org/officeDocument/2006/relationships/image" Target="../media/image145.png"/><Relationship Id="rId89" Type="http://schemas.openxmlformats.org/officeDocument/2006/relationships/customXml" Target="../ink/ink146.xml"/><Relationship Id="rId112" Type="http://schemas.openxmlformats.org/officeDocument/2006/relationships/image" Target="../media/image159.png"/><Relationship Id="rId2" Type="http://schemas.openxmlformats.org/officeDocument/2006/relationships/image" Target="../media/image104.jpeg"/><Relationship Id="rId16" Type="http://schemas.openxmlformats.org/officeDocument/2006/relationships/image" Target="../media/image111.png"/><Relationship Id="rId29" Type="http://schemas.openxmlformats.org/officeDocument/2006/relationships/customXml" Target="../ink/ink116.xml"/><Relationship Id="rId107" Type="http://schemas.openxmlformats.org/officeDocument/2006/relationships/customXml" Target="../ink/ink155.xml"/><Relationship Id="rId11" Type="http://schemas.openxmlformats.org/officeDocument/2006/relationships/customXml" Target="../ink/ink107.xml"/><Relationship Id="rId24" Type="http://schemas.openxmlformats.org/officeDocument/2006/relationships/image" Target="../media/image115.png"/><Relationship Id="rId32" Type="http://schemas.openxmlformats.org/officeDocument/2006/relationships/image" Target="../media/image119.png"/><Relationship Id="rId37" Type="http://schemas.openxmlformats.org/officeDocument/2006/relationships/customXml" Target="../ink/ink120.xml"/><Relationship Id="rId40" Type="http://schemas.openxmlformats.org/officeDocument/2006/relationships/image" Target="../media/image123.png"/><Relationship Id="rId45" Type="http://schemas.openxmlformats.org/officeDocument/2006/relationships/customXml" Target="../ink/ink124.xml"/><Relationship Id="rId53" Type="http://schemas.openxmlformats.org/officeDocument/2006/relationships/customXml" Target="../ink/ink128.xml"/><Relationship Id="rId58" Type="http://schemas.openxmlformats.org/officeDocument/2006/relationships/image" Target="../media/image132.png"/><Relationship Id="rId66" Type="http://schemas.openxmlformats.org/officeDocument/2006/relationships/image" Target="../media/image136.png"/><Relationship Id="rId74" Type="http://schemas.openxmlformats.org/officeDocument/2006/relationships/image" Target="../media/image140.png"/><Relationship Id="rId79" Type="http://schemas.openxmlformats.org/officeDocument/2006/relationships/customXml" Target="../ink/ink141.xml"/><Relationship Id="rId87" Type="http://schemas.openxmlformats.org/officeDocument/2006/relationships/customXml" Target="../ink/ink145.xml"/><Relationship Id="rId102" Type="http://schemas.openxmlformats.org/officeDocument/2006/relationships/image" Target="../media/image154.png"/><Relationship Id="rId110" Type="http://schemas.openxmlformats.org/officeDocument/2006/relationships/image" Target="../media/image158.png"/><Relationship Id="rId5" Type="http://schemas.openxmlformats.org/officeDocument/2006/relationships/customXml" Target="../ink/ink104.xml"/><Relationship Id="rId61" Type="http://schemas.openxmlformats.org/officeDocument/2006/relationships/customXml" Target="../ink/ink132.xml"/><Relationship Id="rId82" Type="http://schemas.openxmlformats.org/officeDocument/2006/relationships/image" Target="../media/image144.png"/><Relationship Id="rId90" Type="http://schemas.openxmlformats.org/officeDocument/2006/relationships/image" Target="../media/image148.png"/><Relationship Id="rId95" Type="http://schemas.openxmlformats.org/officeDocument/2006/relationships/customXml" Target="../ink/ink149.xml"/><Relationship Id="rId19" Type="http://schemas.openxmlformats.org/officeDocument/2006/relationships/customXml" Target="../ink/ink111.xml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customXml" Target="../ink/ink115.xml"/><Relationship Id="rId30" Type="http://schemas.openxmlformats.org/officeDocument/2006/relationships/image" Target="../media/image118.png"/><Relationship Id="rId35" Type="http://schemas.openxmlformats.org/officeDocument/2006/relationships/customXml" Target="../ink/ink119.xml"/><Relationship Id="rId43" Type="http://schemas.openxmlformats.org/officeDocument/2006/relationships/customXml" Target="../ink/ink123.xml"/><Relationship Id="rId48" Type="http://schemas.openxmlformats.org/officeDocument/2006/relationships/image" Target="../media/image127.png"/><Relationship Id="rId56" Type="http://schemas.openxmlformats.org/officeDocument/2006/relationships/image" Target="../media/image131.png"/><Relationship Id="rId64" Type="http://schemas.openxmlformats.org/officeDocument/2006/relationships/image" Target="../media/image135.png"/><Relationship Id="rId69" Type="http://schemas.openxmlformats.org/officeDocument/2006/relationships/customXml" Target="../ink/ink136.xml"/><Relationship Id="rId77" Type="http://schemas.openxmlformats.org/officeDocument/2006/relationships/customXml" Target="../ink/ink140.xml"/><Relationship Id="rId100" Type="http://schemas.openxmlformats.org/officeDocument/2006/relationships/image" Target="../media/image153.png"/><Relationship Id="rId105" Type="http://schemas.openxmlformats.org/officeDocument/2006/relationships/customXml" Target="../ink/ink154.xml"/><Relationship Id="rId113" Type="http://schemas.openxmlformats.org/officeDocument/2006/relationships/customXml" Target="../ink/ink158.xml"/><Relationship Id="rId8" Type="http://schemas.openxmlformats.org/officeDocument/2006/relationships/image" Target="../media/image107.png"/><Relationship Id="rId51" Type="http://schemas.openxmlformats.org/officeDocument/2006/relationships/customXml" Target="../ink/ink127.xml"/><Relationship Id="rId72" Type="http://schemas.openxmlformats.org/officeDocument/2006/relationships/image" Target="../media/image139.png"/><Relationship Id="rId80" Type="http://schemas.openxmlformats.org/officeDocument/2006/relationships/image" Target="../media/image143.png"/><Relationship Id="rId85" Type="http://schemas.openxmlformats.org/officeDocument/2006/relationships/customXml" Target="../ink/ink144.xml"/><Relationship Id="rId93" Type="http://schemas.openxmlformats.org/officeDocument/2006/relationships/customXml" Target="../ink/ink148.xml"/><Relationship Id="rId98" Type="http://schemas.openxmlformats.org/officeDocument/2006/relationships/image" Target="../media/image152.png"/><Relationship Id="rId3" Type="http://schemas.openxmlformats.org/officeDocument/2006/relationships/customXml" Target="../ink/ink103.xml"/><Relationship Id="rId12" Type="http://schemas.openxmlformats.org/officeDocument/2006/relationships/image" Target="../media/image109.png"/><Relationship Id="rId17" Type="http://schemas.openxmlformats.org/officeDocument/2006/relationships/customXml" Target="../ink/ink110.xml"/><Relationship Id="rId25" Type="http://schemas.openxmlformats.org/officeDocument/2006/relationships/customXml" Target="../ink/ink114.xml"/><Relationship Id="rId33" Type="http://schemas.openxmlformats.org/officeDocument/2006/relationships/customXml" Target="../ink/ink118.xml"/><Relationship Id="rId38" Type="http://schemas.openxmlformats.org/officeDocument/2006/relationships/image" Target="../media/image122.png"/><Relationship Id="rId46" Type="http://schemas.openxmlformats.org/officeDocument/2006/relationships/image" Target="../media/image126.png"/><Relationship Id="rId59" Type="http://schemas.openxmlformats.org/officeDocument/2006/relationships/customXml" Target="../ink/ink131.xml"/><Relationship Id="rId67" Type="http://schemas.openxmlformats.org/officeDocument/2006/relationships/customXml" Target="../ink/ink135.xml"/><Relationship Id="rId103" Type="http://schemas.openxmlformats.org/officeDocument/2006/relationships/customXml" Target="../ink/ink153.xml"/><Relationship Id="rId108" Type="http://schemas.openxmlformats.org/officeDocument/2006/relationships/image" Target="../media/image157.png"/><Relationship Id="rId20" Type="http://schemas.openxmlformats.org/officeDocument/2006/relationships/image" Target="../media/image113.png"/><Relationship Id="rId41" Type="http://schemas.openxmlformats.org/officeDocument/2006/relationships/customXml" Target="../ink/ink122.xml"/><Relationship Id="rId54" Type="http://schemas.openxmlformats.org/officeDocument/2006/relationships/image" Target="../media/image130.png"/><Relationship Id="rId62" Type="http://schemas.openxmlformats.org/officeDocument/2006/relationships/image" Target="../media/image134.png"/><Relationship Id="rId70" Type="http://schemas.openxmlformats.org/officeDocument/2006/relationships/image" Target="../media/image138.png"/><Relationship Id="rId75" Type="http://schemas.openxmlformats.org/officeDocument/2006/relationships/customXml" Target="../ink/ink139.xml"/><Relationship Id="rId83" Type="http://schemas.openxmlformats.org/officeDocument/2006/relationships/customXml" Target="../ink/ink143.xml"/><Relationship Id="rId88" Type="http://schemas.openxmlformats.org/officeDocument/2006/relationships/image" Target="../media/image147.png"/><Relationship Id="rId91" Type="http://schemas.openxmlformats.org/officeDocument/2006/relationships/customXml" Target="../ink/ink147.xml"/><Relationship Id="rId96" Type="http://schemas.openxmlformats.org/officeDocument/2006/relationships/image" Target="../media/image151.png"/><Relationship Id="rId111" Type="http://schemas.openxmlformats.org/officeDocument/2006/relationships/customXml" Target="../ink/ink1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5" Type="http://schemas.openxmlformats.org/officeDocument/2006/relationships/customXml" Target="../ink/ink109.xml"/><Relationship Id="rId23" Type="http://schemas.openxmlformats.org/officeDocument/2006/relationships/customXml" Target="../ink/ink113.xml"/><Relationship Id="rId28" Type="http://schemas.openxmlformats.org/officeDocument/2006/relationships/image" Target="../media/image117.png"/><Relationship Id="rId36" Type="http://schemas.openxmlformats.org/officeDocument/2006/relationships/image" Target="../media/image121.png"/><Relationship Id="rId49" Type="http://schemas.openxmlformats.org/officeDocument/2006/relationships/customXml" Target="../ink/ink126.xml"/><Relationship Id="rId57" Type="http://schemas.openxmlformats.org/officeDocument/2006/relationships/customXml" Target="../ink/ink130.xml"/><Relationship Id="rId106" Type="http://schemas.openxmlformats.org/officeDocument/2006/relationships/image" Target="../media/image156.png"/><Relationship Id="rId114" Type="http://schemas.openxmlformats.org/officeDocument/2006/relationships/image" Target="../media/image160.png"/><Relationship Id="rId10" Type="http://schemas.openxmlformats.org/officeDocument/2006/relationships/image" Target="../media/image108.png"/><Relationship Id="rId31" Type="http://schemas.openxmlformats.org/officeDocument/2006/relationships/customXml" Target="../ink/ink117.xml"/><Relationship Id="rId44" Type="http://schemas.openxmlformats.org/officeDocument/2006/relationships/image" Target="../media/image125.png"/><Relationship Id="rId52" Type="http://schemas.openxmlformats.org/officeDocument/2006/relationships/image" Target="../media/image129.png"/><Relationship Id="rId60" Type="http://schemas.openxmlformats.org/officeDocument/2006/relationships/image" Target="../media/image133.png"/><Relationship Id="rId65" Type="http://schemas.openxmlformats.org/officeDocument/2006/relationships/customXml" Target="../ink/ink134.xml"/><Relationship Id="rId73" Type="http://schemas.openxmlformats.org/officeDocument/2006/relationships/customXml" Target="../ink/ink138.xml"/><Relationship Id="rId78" Type="http://schemas.openxmlformats.org/officeDocument/2006/relationships/image" Target="../media/image142.png"/><Relationship Id="rId81" Type="http://schemas.openxmlformats.org/officeDocument/2006/relationships/customXml" Target="../ink/ink142.xml"/><Relationship Id="rId86" Type="http://schemas.openxmlformats.org/officeDocument/2006/relationships/image" Target="../media/image146.png"/><Relationship Id="rId94" Type="http://schemas.openxmlformats.org/officeDocument/2006/relationships/image" Target="../media/image150.png"/><Relationship Id="rId99" Type="http://schemas.openxmlformats.org/officeDocument/2006/relationships/customXml" Target="../ink/ink151.xml"/><Relationship Id="rId101" Type="http://schemas.openxmlformats.org/officeDocument/2006/relationships/customXml" Target="../ink/ink152.xml"/><Relationship Id="rId4" Type="http://schemas.openxmlformats.org/officeDocument/2006/relationships/image" Target="../media/image105.png"/><Relationship Id="rId9" Type="http://schemas.openxmlformats.org/officeDocument/2006/relationships/customXml" Target="../ink/ink106.xml"/><Relationship Id="rId13" Type="http://schemas.openxmlformats.org/officeDocument/2006/relationships/customXml" Target="../ink/ink108.xml"/><Relationship Id="rId18" Type="http://schemas.openxmlformats.org/officeDocument/2006/relationships/image" Target="../media/image112.png"/><Relationship Id="rId39" Type="http://schemas.openxmlformats.org/officeDocument/2006/relationships/customXml" Target="../ink/ink121.xml"/><Relationship Id="rId109" Type="http://schemas.openxmlformats.org/officeDocument/2006/relationships/customXml" Target="../ink/ink156.xml"/><Relationship Id="rId34" Type="http://schemas.openxmlformats.org/officeDocument/2006/relationships/image" Target="../media/image120.png"/><Relationship Id="rId50" Type="http://schemas.openxmlformats.org/officeDocument/2006/relationships/image" Target="../media/image128.png"/><Relationship Id="rId55" Type="http://schemas.openxmlformats.org/officeDocument/2006/relationships/customXml" Target="../ink/ink129.xml"/><Relationship Id="rId76" Type="http://schemas.openxmlformats.org/officeDocument/2006/relationships/image" Target="../media/image141.png"/><Relationship Id="rId97" Type="http://schemas.openxmlformats.org/officeDocument/2006/relationships/customXml" Target="../ink/ink150.xml"/><Relationship Id="rId104" Type="http://schemas.openxmlformats.org/officeDocument/2006/relationships/image" Target="../media/image155.png"/><Relationship Id="rId7" Type="http://schemas.openxmlformats.org/officeDocument/2006/relationships/customXml" Target="../ink/ink105.xml"/><Relationship Id="rId71" Type="http://schemas.openxmlformats.org/officeDocument/2006/relationships/customXml" Target="../ink/ink137.xml"/><Relationship Id="rId92" Type="http://schemas.openxmlformats.org/officeDocument/2006/relationships/image" Target="../media/image1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in/cli/azure/install-azure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in/powershell/azure/install-az-ps?view=azps-8.1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27B2-B055-B305-1467-BDB0F3704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Administration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3457C-B972-B344-ED0C-A28BC5A09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0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9F460F-C379-2B60-9ED5-FB941078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38" y="554614"/>
            <a:ext cx="9644722" cy="58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D066E0A-8157-2E0C-B5A0-78354A64C76C}"/>
              </a:ext>
            </a:extLst>
          </p:cNvPr>
          <p:cNvGrpSpPr/>
          <p:nvPr/>
        </p:nvGrpSpPr>
        <p:grpSpPr>
          <a:xfrm>
            <a:off x="4294887" y="758201"/>
            <a:ext cx="965160" cy="312480"/>
            <a:chOff x="4294887" y="758201"/>
            <a:chExt cx="96516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4CA94C-8D73-B099-AB35-A493B6FE0A5E}"/>
                    </a:ext>
                  </a:extLst>
                </p14:cNvPr>
                <p14:cNvContentPartPr/>
                <p14:nvPr/>
              </p14:nvContentPartPr>
              <p14:xfrm>
                <a:off x="4294887" y="758201"/>
                <a:ext cx="594000" cy="219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4CA94C-8D73-B099-AB35-A493B6FE0A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85887" y="749561"/>
                  <a:ext cx="611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1E7ECD-0593-2A80-8A49-47016B08B20B}"/>
                    </a:ext>
                  </a:extLst>
                </p14:cNvPr>
                <p14:cNvContentPartPr/>
                <p14:nvPr/>
              </p14:nvContentPartPr>
              <p14:xfrm>
                <a:off x="4806087" y="876281"/>
                <a:ext cx="453960" cy="194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1E7ECD-0593-2A80-8A49-47016B08B2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97087" y="867281"/>
                  <a:ext cx="47160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F2F457-20BC-1BE6-413B-C11BF2A95869}"/>
                  </a:ext>
                </a:extLst>
              </p14:cNvPr>
              <p14:cNvContentPartPr/>
              <p14:nvPr/>
            </p14:nvContentPartPr>
            <p14:xfrm>
              <a:off x="6153207" y="806441"/>
              <a:ext cx="526680" cy="1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F2F457-20BC-1BE6-413B-C11BF2A958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4567" y="797441"/>
                <a:ext cx="544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48E87B-08AE-7F87-E2AA-1F80168C3A3B}"/>
                  </a:ext>
                </a:extLst>
              </p14:cNvPr>
              <p14:cNvContentPartPr/>
              <p14:nvPr/>
            </p14:nvContentPartPr>
            <p14:xfrm>
              <a:off x="8027727" y="904721"/>
              <a:ext cx="541080" cy="15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48E87B-08AE-7F87-E2AA-1F80168C3A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8727" y="896081"/>
                <a:ext cx="558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6268B9-B23B-06B1-33D8-34DACE4F53AE}"/>
                  </a:ext>
                </a:extLst>
              </p14:cNvPr>
              <p14:cNvContentPartPr/>
              <p14:nvPr/>
            </p14:nvContentPartPr>
            <p14:xfrm>
              <a:off x="9439287" y="3199361"/>
              <a:ext cx="1167480" cy="68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6268B9-B23B-06B1-33D8-34DACE4F53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0647" y="3190721"/>
                <a:ext cx="1185120" cy="6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31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7A9-0B73-19A4-A599-79EAEB0C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48F1-FEF4-59A6-53CE-5D5A531E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– Manageable item – Virtual Machine, Storage Account, Web App, Database and Virtual Network</a:t>
            </a:r>
          </a:p>
          <a:p>
            <a:r>
              <a:rPr lang="en-US" dirty="0"/>
              <a:t>Resource Group – A container that holds related resources for an Azure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9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20A2B0-7B1E-1044-F440-1A0967EC8558}"/>
                  </a:ext>
                </a:extLst>
              </p14:cNvPr>
              <p14:cNvContentPartPr/>
              <p14:nvPr/>
            </p14:nvContentPartPr>
            <p14:xfrm>
              <a:off x="1341447" y="758201"/>
              <a:ext cx="140040" cy="5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20A2B0-7B1E-1044-F440-1A0967EC8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447" y="749561"/>
                <a:ext cx="157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E222B5-AADB-F62A-44FA-A268DD947775}"/>
                  </a:ext>
                </a:extLst>
              </p14:cNvPr>
              <p14:cNvContentPartPr/>
              <p14:nvPr/>
            </p14:nvContentPartPr>
            <p14:xfrm>
              <a:off x="1325247" y="778001"/>
              <a:ext cx="88200" cy="22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E222B5-AADB-F62A-44FA-A268DD9477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607" y="769001"/>
                <a:ext cx="1058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D2854-A95D-4DC9-5198-901BA70ACB6D}"/>
                  </a:ext>
                </a:extLst>
              </p14:cNvPr>
              <p14:cNvContentPartPr/>
              <p14:nvPr/>
            </p14:nvContentPartPr>
            <p14:xfrm>
              <a:off x="1292847" y="852881"/>
              <a:ext cx="300960" cy="6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D2854-A95D-4DC9-5198-901BA70ACB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3847" y="844241"/>
                <a:ext cx="318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9C9C4B-4FA2-E0A0-A30C-FC0D58FD190A}"/>
                  </a:ext>
                </a:extLst>
              </p14:cNvPr>
              <p14:cNvContentPartPr/>
              <p14:nvPr/>
            </p14:nvContentPartPr>
            <p14:xfrm>
              <a:off x="1684887" y="756401"/>
              <a:ext cx="135000" cy="22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9C9C4B-4FA2-E0A0-A30C-FC0D58FD1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5887" y="747761"/>
                <a:ext cx="1526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C02CC1-E73B-B9BF-D2ED-704CC48DF917}"/>
                  </a:ext>
                </a:extLst>
              </p14:cNvPr>
              <p14:cNvContentPartPr/>
              <p14:nvPr/>
            </p14:nvContentPartPr>
            <p14:xfrm>
              <a:off x="1871367" y="854681"/>
              <a:ext cx="87840" cy="8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C02CC1-E73B-B9BF-D2ED-704CC48DF9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2727" y="846041"/>
                <a:ext cx="105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0398CB-614B-9538-CD77-99BA9A2427C1}"/>
                  </a:ext>
                </a:extLst>
              </p14:cNvPr>
              <p14:cNvContentPartPr/>
              <p14:nvPr/>
            </p14:nvContentPartPr>
            <p14:xfrm>
              <a:off x="1986567" y="845321"/>
              <a:ext cx="227880" cy="9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0398CB-614B-9538-CD77-99BA9A2427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7567" y="836321"/>
                <a:ext cx="245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9AB80C-6F90-6796-5581-4E702331EC35}"/>
                  </a:ext>
                </a:extLst>
              </p14:cNvPr>
              <p14:cNvContentPartPr/>
              <p14:nvPr/>
            </p14:nvContentPartPr>
            <p14:xfrm>
              <a:off x="2403087" y="790961"/>
              <a:ext cx="95400" cy="16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9AB80C-6F90-6796-5581-4E702331EC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4087" y="781961"/>
                <a:ext cx="1130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0AAD94-1574-00AC-8680-289BBB51D1B1}"/>
                  </a:ext>
                </a:extLst>
              </p14:cNvPr>
              <p14:cNvContentPartPr/>
              <p14:nvPr/>
            </p14:nvContentPartPr>
            <p14:xfrm>
              <a:off x="2383287" y="898961"/>
              <a:ext cx="84240" cy="3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0AAD94-1574-00AC-8680-289BBB51D1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4287" y="889961"/>
                <a:ext cx="101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4A1F19-B793-E767-BDE1-FE946228D1F3}"/>
                  </a:ext>
                </a:extLst>
              </p14:cNvPr>
              <p14:cNvContentPartPr/>
              <p14:nvPr/>
            </p14:nvContentPartPr>
            <p14:xfrm>
              <a:off x="2536647" y="834521"/>
              <a:ext cx="216000" cy="234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4A1F19-B793-E767-BDE1-FE946228D1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8007" y="825881"/>
                <a:ext cx="233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3331AD-BCCE-395A-67AD-4787D494139D}"/>
                  </a:ext>
                </a:extLst>
              </p14:cNvPr>
              <p14:cNvContentPartPr/>
              <p14:nvPr/>
            </p14:nvContentPartPr>
            <p14:xfrm>
              <a:off x="2846967" y="701321"/>
              <a:ext cx="126360" cy="256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3331AD-BCCE-395A-67AD-4787D49413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37967" y="692681"/>
                <a:ext cx="144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025014-0D00-167F-8063-69B818E8208E}"/>
                  </a:ext>
                </a:extLst>
              </p14:cNvPr>
              <p14:cNvContentPartPr/>
              <p14:nvPr/>
            </p14:nvContentPartPr>
            <p14:xfrm>
              <a:off x="2948847" y="702401"/>
              <a:ext cx="15480" cy="4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025014-0D00-167F-8063-69B818E820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0207" y="693761"/>
                <a:ext cx="331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B80BDA-F378-5890-33FF-B32C8D8D7C52}"/>
                  </a:ext>
                </a:extLst>
              </p14:cNvPr>
              <p14:cNvContentPartPr/>
              <p14:nvPr/>
            </p14:nvContentPartPr>
            <p14:xfrm>
              <a:off x="3069447" y="780881"/>
              <a:ext cx="169200" cy="11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B80BDA-F378-5890-33FF-B32C8D8D7C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60447" y="771881"/>
                <a:ext cx="186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D7B06E-C983-9659-53E4-ED3EA14B609A}"/>
                  </a:ext>
                </a:extLst>
              </p14:cNvPr>
              <p14:cNvContentPartPr/>
              <p14:nvPr/>
            </p14:nvContentPartPr>
            <p14:xfrm>
              <a:off x="3232167" y="610601"/>
              <a:ext cx="358560" cy="28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D7B06E-C983-9659-53E4-ED3EA14B60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3167" y="601961"/>
                <a:ext cx="3762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7E8071-171B-CA3C-ACD4-467F0F4B60FA}"/>
                  </a:ext>
                </a:extLst>
              </p14:cNvPr>
              <p14:cNvContentPartPr/>
              <p14:nvPr/>
            </p14:nvContentPartPr>
            <p14:xfrm>
              <a:off x="3632127" y="722201"/>
              <a:ext cx="94680" cy="13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7E8071-171B-CA3C-ACD4-467F0F4B60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23127" y="713201"/>
                <a:ext cx="112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FEF6E8-BDF6-6CD1-82C7-EA9D46460137}"/>
                  </a:ext>
                </a:extLst>
              </p14:cNvPr>
              <p14:cNvContentPartPr/>
              <p14:nvPr/>
            </p14:nvContentPartPr>
            <p14:xfrm>
              <a:off x="3782967" y="728321"/>
              <a:ext cx="151920" cy="9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FEF6E8-BDF6-6CD1-82C7-EA9D464601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4327" y="719321"/>
                <a:ext cx="169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B32292-91FF-A60F-ADE9-3A38A1F69CF9}"/>
                  </a:ext>
                </a:extLst>
              </p14:cNvPr>
              <p14:cNvContentPartPr/>
              <p14:nvPr/>
            </p14:nvContentPartPr>
            <p14:xfrm>
              <a:off x="4279767" y="2063201"/>
              <a:ext cx="155160" cy="139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B32292-91FF-A60F-ADE9-3A38A1F69C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71127" y="2054561"/>
                <a:ext cx="172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EA60A5-6585-26F8-77B8-F2F92D77DD2F}"/>
                  </a:ext>
                </a:extLst>
              </p14:cNvPr>
              <p14:cNvContentPartPr/>
              <p14:nvPr/>
            </p14:nvContentPartPr>
            <p14:xfrm>
              <a:off x="4482087" y="1993001"/>
              <a:ext cx="265320" cy="165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EA60A5-6585-26F8-77B8-F2F92D77DD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73087" y="1984001"/>
                <a:ext cx="282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8341F3-3D72-C93C-DF0E-83D9D5535780}"/>
                  </a:ext>
                </a:extLst>
              </p14:cNvPr>
              <p14:cNvContentPartPr/>
              <p14:nvPr/>
            </p14:nvContentPartPr>
            <p14:xfrm>
              <a:off x="4847847" y="1981841"/>
              <a:ext cx="83880" cy="168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8341F3-3D72-C93C-DF0E-83D9D55357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38847" y="1973201"/>
                <a:ext cx="101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0E6EE57-60B6-EF88-891D-7F0F81EBEBF0}"/>
                  </a:ext>
                </a:extLst>
              </p14:cNvPr>
              <p14:cNvContentPartPr/>
              <p14:nvPr/>
            </p14:nvContentPartPr>
            <p14:xfrm>
              <a:off x="4812207" y="1987601"/>
              <a:ext cx="399960" cy="235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0E6EE57-60B6-EF88-891D-7F0F81EBEB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03207" y="1978601"/>
                <a:ext cx="417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CEB344-A96D-0214-30D5-4E47C0C5306C}"/>
                  </a:ext>
                </a:extLst>
              </p14:cNvPr>
              <p14:cNvContentPartPr/>
              <p14:nvPr/>
            </p14:nvContentPartPr>
            <p14:xfrm>
              <a:off x="4188327" y="1805441"/>
              <a:ext cx="1168200" cy="534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CEB344-A96D-0214-30D5-4E47C0C530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79327" y="1796801"/>
                <a:ext cx="11858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D81287F-6437-6CF6-3392-A843508DEFEA}"/>
                  </a:ext>
                </a:extLst>
              </p14:cNvPr>
              <p14:cNvContentPartPr/>
              <p14:nvPr/>
            </p14:nvContentPartPr>
            <p14:xfrm>
              <a:off x="4202007" y="1947281"/>
              <a:ext cx="1182240" cy="436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D81287F-6437-6CF6-3392-A843508DEF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93367" y="1938281"/>
                <a:ext cx="11998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63F833-67A2-08D4-6947-60AA8C9975B5}"/>
                  </a:ext>
                </a:extLst>
              </p14:cNvPr>
              <p14:cNvContentPartPr/>
              <p14:nvPr/>
            </p14:nvContentPartPr>
            <p14:xfrm>
              <a:off x="6344007" y="1919201"/>
              <a:ext cx="38520" cy="21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63F833-67A2-08D4-6947-60AA8C9975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35007" y="1910561"/>
                <a:ext cx="56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EC11C-6A56-AAAA-D144-7B15522982B4}"/>
                  </a:ext>
                </a:extLst>
              </p14:cNvPr>
              <p14:cNvContentPartPr/>
              <p14:nvPr/>
            </p14:nvContentPartPr>
            <p14:xfrm>
              <a:off x="6270927" y="1945481"/>
              <a:ext cx="200880" cy="159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EC11C-6A56-AAAA-D144-7B15522982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62287" y="1936481"/>
                <a:ext cx="218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CFDB63D-900F-46F9-7AF6-9616B0D6539C}"/>
                  </a:ext>
                </a:extLst>
              </p14:cNvPr>
              <p14:cNvContentPartPr/>
              <p14:nvPr/>
            </p14:nvContentPartPr>
            <p14:xfrm>
              <a:off x="6504207" y="1945841"/>
              <a:ext cx="22320" cy="189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CFDB63D-900F-46F9-7AF6-9616B0D6539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95207" y="1937201"/>
                <a:ext cx="399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BDCC1E-5BDA-5383-063D-AE5B302AF381}"/>
                  </a:ext>
                </a:extLst>
              </p14:cNvPr>
              <p14:cNvContentPartPr/>
              <p14:nvPr/>
            </p14:nvContentPartPr>
            <p14:xfrm>
              <a:off x="6461007" y="1908041"/>
              <a:ext cx="173520" cy="24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BDCC1E-5BDA-5383-063D-AE5B302AF3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52007" y="1899041"/>
                <a:ext cx="191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52D8AF-AFA4-8BD1-D397-802105067653}"/>
                  </a:ext>
                </a:extLst>
              </p14:cNvPr>
              <p14:cNvContentPartPr/>
              <p14:nvPr/>
            </p14:nvContentPartPr>
            <p14:xfrm>
              <a:off x="6236007" y="1781321"/>
              <a:ext cx="510840" cy="358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52D8AF-AFA4-8BD1-D397-80210506765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27007" y="1772321"/>
                <a:ext cx="5284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BE664F2-CC32-EDAC-37AC-50367647EA56}"/>
                  </a:ext>
                </a:extLst>
              </p14:cNvPr>
              <p14:cNvContentPartPr/>
              <p14:nvPr/>
            </p14:nvContentPartPr>
            <p14:xfrm>
              <a:off x="6253647" y="1839641"/>
              <a:ext cx="618120" cy="405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BE664F2-CC32-EDAC-37AC-50367647EA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44647" y="1830641"/>
                <a:ext cx="6357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DEB583-CFC0-BA78-903D-2EF7AD44CCC2}"/>
                  </a:ext>
                </a:extLst>
              </p14:cNvPr>
              <p14:cNvContentPartPr/>
              <p14:nvPr/>
            </p14:nvContentPartPr>
            <p14:xfrm>
              <a:off x="4614207" y="2913881"/>
              <a:ext cx="18360" cy="181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DEB583-CFC0-BA78-903D-2EF7AD44CC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05207" y="2904881"/>
                <a:ext cx="360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B13812-2266-2737-11DF-7E079B62CCD6}"/>
                  </a:ext>
                </a:extLst>
              </p14:cNvPr>
              <p14:cNvContentPartPr/>
              <p14:nvPr/>
            </p14:nvContentPartPr>
            <p14:xfrm>
              <a:off x="4499727" y="2895521"/>
              <a:ext cx="276840" cy="223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B13812-2266-2737-11DF-7E079B62CC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90727" y="2886881"/>
                <a:ext cx="2944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9146E2-9013-A4C7-15AB-F3B3C719BAE1}"/>
                  </a:ext>
                </a:extLst>
              </p14:cNvPr>
              <p14:cNvContentPartPr/>
              <p14:nvPr/>
            </p14:nvContentPartPr>
            <p14:xfrm>
              <a:off x="4786287" y="2803721"/>
              <a:ext cx="192600" cy="331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9146E2-9013-A4C7-15AB-F3B3C719BA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77287" y="2794721"/>
                <a:ext cx="210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F2FA599-9223-4AA1-799D-D38F541642C4}"/>
                  </a:ext>
                </a:extLst>
              </p14:cNvPr>
              <p14:cNvContentPartPr/>
              <p14:nvPr/>
            </p14:nvContentPartPr>
            <p14:xfrm>
              <a:off x="4871607" y="2840441"/>
              <a:ext cx="304200" cy="253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F2FA599-9223-4AA1-799D-D38F541642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62967" y="2831441"/>
                <a:ext cx="321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F58748-FA17-5087-DE72-74E6097D57E1}"/>
                  </a:ext>
                </a:extLst>
              </p14:cNvPr>
              <p14:cNvContentPartPr/>
              <p14:nvPr/>
            </p14:nvContentPartPr>
            <p14:xfrm>
              <a:off x="5218287" y="2808401"/>
              <a:ext cx="115560" cy="258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F58748-FA17-5087-DE72-74E6097D57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09647" y="2799761"/>
                <a:ext cx="1332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3D24054-7F98-AAF3-9C92-4876B2794550}"/>
                  </a:ext>
                </a:extLst>
              </p14:cNvPr>
              <p14:cNvContentPartPr/>
              <p14:nvPr/>
            </p14:nvContentPartPr>
            <p14:xfrm>
              <a:off x="5417007" y="2809481"/>
              <a:ext cx="18000" cy="244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3D24054-7F98-AAF3-9C92-4876B27945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08007" y="2800841"/>
                <a:ext cx="35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030EE8-A587-2AD9-6EC5-A4D633C8EA71}"/>
                  </a:ext>
                </a:extLst>
              </p14:cNvPr>
              <p14:cNvContentPartPr/>
              <p14:nvPr/>
            </p14:nvContentPartPr>
            <p14:xfrm>
              <a:off x="5295327" y="2919281"/>
              <a:ext cx="227520" cy="123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030EE8-A587-2AD9-6EC5-A4D633C8EA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86687" y="2910281"/>
                <a:ext cx="2451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C2B57A2-9235-484C-063C-203A167495E1}"/>
                  </a:ext>
                </a:extLst>
              </p14:cNvPr>
              <p14:cNvContentPartPr/>
              <p14:nvPr/>
            </p14:nvContentPartPr>
            <p14:xfrm>
              <a:off x="5533287" y="2855561"/>
              <a:ext cx="439200" cy="319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C2B57A2-9235-484C-063C-203A167495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24287" y="2846921"/>
                <a:ext cx="456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767F73-B6A8-C974-94F5-0462BA2B853F}"/>
                  </a:ext>
                </a:extLst>
              </p14:cNvPr>
              <p14:cNvContentPartPr/>
              <p14:nvPr/>
            </p14:nvContentPartPr>
            <p14:xfrm>
              <a:off x="4426647" y="2714801"/>
              <a:ext cx="1647000" cy="419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767F73-B6A8-C974-94F5-0462BA2B853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18007" y="2706161"/>
                <a:ext cx="16646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FF335C-A0E7-E298-952B-507785744AE3}"/>
                  </a:ext>
                </a:extLst>
              </p14:cNvPr>
              <p14:cNvContentPartPr/>
              <p14:nvPr/>
            </p14:nvContentPartPr>
            <p14:xfrm>
              <a:off x="4386687" y="2854121"/>
              <a:ext cx="1660680" cy="484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FF335C-A0E7-E298-952B-507785744A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77687" y="2845481"/>
                <a:ext cx="16783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0BDDF3-87FA-4EFA-42AE-F19D9A51944A}"/>
                  </a:ext>
                </a:extLst>
              </p14:cNvPr>
              <p14:cNvContentPartPr/>
              <p14:nvPr/>
            </p14:nvContentPartPr>
            <p14:xfrm>
              <a:off x="2277087" y="1276601"/>
              <a:ext cx="4879440" cy="2832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0BDDF3-87FA-4EFA-42AE-F19D9A5194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68447" y="1267601"/>
                <a:ext cx="4897080" cy="28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E3DD61-9923-D542-873F-9CF8D98DEA30}"/>
                  </a:ext>
                </a:extLst>
              </p14:cNvPr>
              <p14:cNvContentPartPr/>
              <p14:nvPr/>
            </p14:nvContentPartPr>
            <p14:xfrm>
              <a:off x="5627967" y="997961"/>
              <a:ext cx="191520" cy="37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E3DD61-9923-D542-873F-9CF8D98DEA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18967" y="988961"/>
                <a:ext cx="2091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98AD18B-CBEC-391E-DD5F-ED4D224F338A}"/>
                  </a:ext>
                </a:extLst>
              </p14:cNvPr>
              <p14:cNvContentPartPr/>
              <p14:nvPr/>
            </p14:nvContentPartPr>
            <p14:xfrm>
              <a:off x="5805807" y="950081"/>
              <a:ext cx="174240" cy="366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98AD18B-CBEC-391E-DD5F-ED4D224F33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97167" y="941441"/>
                <a:ext cx="1918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5BD5FF5-D48E-627A-965A-8B78E42F0199}"/>
                  </a:ext>
                </a:extLst>
              </p14:cNvPr>
              <p14:cNvContentPartPr/>
              <p14:nvPr/>
            </p14:nvContentPartPr>
            <p14:xfrm>
              <a:off x="6092727" y="1120721"/>
              <a:ext cx="232200" cy="135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5BD5FF5-D48E-627A-965A-8B78E42F01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83727" y="1111721"/>
                <a:ext cx="2498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76FE022-5B0C-953D-C8A6-E9B8A80AC352}"/>
                  </a:ext>
                </a:extLst>
              </p14:cNvPr>
              <p14:cNvContentPartPr/>
              <p14:nvPr/>
            </p14:nvContentPartPr>
            <p14:xfrm>
              <a:off x="6335007" y="982841"/>
              <a:ext cx="153360" cy="310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76FE022-5B0C-953D-C8A6-E9B8A80AC3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26367" y="974201"/>
                <a:ext cx="1710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205318F-2D04-6774-1A5B-24EA62E441A1}"/>
                  </a:ext>
                </a:extLst>
              </p14:cNvPr>
              <p14:cNvContentPartPr/>
              <p14:nvPr/>
            </p14:nvContentPartPr>
            <p14:xfrm>
              <a:off x="6530127" y="1060961"/>
              <a:ext cx="273600" cy="199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205318F-2D04-6774-1A5B-24EA62E441A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21487" y="1052321"/>
                <a:ext cx="291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B44D300-08A0-5879-DEAD-E047C3E530EE}"/>
                  </a:ext>
                </a:extLst>
              </p14:cNvPr>
              <p14:cNvContentPartPr/>
              <p14:nvPr/>
            </p14:nvContentPartPr>
            <p14:xfrm>
              <a:off x="6831447" y="1121801"/>
              <a:ext cx="99720" cy="54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B44D300-08A0-5879-DEAD-E047C3E530E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22807" y="1113161"/>
                <a:ext cx="117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084BB7-E438-7A2E-B5A4-F6F417AEAF36}"/>
                  </a:ext>
                </a:extLst>
              </p14:cNvPr>
              <p14:cNvContentPartPr/>
              <p14:nvPr/>
            </p14:nvContentPartPr>
            <p14:xfrm>
              <a:off x="6975087" y="1082561"/>
              <a:ext cx="80280" cy="149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084BB7-E438-7A2E-B5A4-F6F417AEAF3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66447" y="1073561"/>
                <a:ext cx="97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814F7D4-6BFC-38EF-D496-73C6D534BF35}"/>
                  </a:ext>
                </a:extLst>
              </p14:cNvPr>
              <p14:cNvContentPartPr/>
              <p14:nvPr/>
            </p14:nvContentPartPr>
            <p14:xfrm>
              <a:off x="7087047" y="1074641"/>
              <a:ext cx="28800" cy="124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814F7D4-6BFC-38EF-D496-73C6D534BF3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78047" y="1066001"/>
                <a:ext cx="464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9B5556-B085-35A3-AE5E-A902E61B40EB}"/>
                  </a:ext>
                </a:extLst>
              </p14:cNvPr>
              <p14:cNvContentPartPr/>
              <p14:nvPr/>
            </p14:nvContentPartPr>
            <p14:xfrm>
              <a:off x="7154367" y="1094441"/>
              <a:ext cx="96480" cy="10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9B5556-B085-35A3-AE5E-A902E61B40E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45367" y="1085441"/>
                <a:ext cx="114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CDBE5ED-D0CC-0608-A2A7-277F578BE22B}"/>
                  </a:ext>
                </a:extLst>
              </p14:cNvPr>
              <p14:cNvContentPartPr/>
              <p14:nvPr/>
            </p14:nvContentPartPr>
            <p14:xfrm>
              <a:off x="7346247" y="931361"/>
              <a:ext cx="135360" cy="282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CDBE5ED-D0CC-0608-A2A7-277F578BE2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37607" y="922721"/>
                <a:ext cx="153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FCC301-8225-3BE2-D719-96F71E1F4F35}"/>
                  </a:ext>
                </a:extLst>
              </p14:cNvPr>
              <p14:cNvContentPartPr/>
              <p14:nvPr/>
            </p14:nvContentPartPr>
            <p14:xfrm>
              <a:off x="7522647" y="1048361"/>
              <a:ext cx="152280" cy="149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FCC301-8225-3BE2-D719-96F71E1F4F3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13647" y="1039361"/>
                <a:ext cx="169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A477ED2-3880-1FC9-0214-A2732975710E}"/>
                  </a:ext>
                </a:extLst>
              </p14:cNvPr>
              <p14:cNvContentPartPr/>
              <p14:nvPr/>
            </p14:nvContentPartPr>
            <p14:xfrm>
              <a:off x="7728207" y="1026041"/>
              <a:ext cx="295920" cy="33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A477ED2-3880-1FC9-0214-A2732975710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19207" y="1017041"/>
                <a:ext cx="31356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18F4E71B-9F1A-7C34-048F-0F7F24CF674B}"/>
              </a:ext>
            </a:extLst>
          </p:cNvPr>
          <p:cNvGrpSpPr/>
          <p:nvPr/>
        </p:nvGrpSpPr>
        <p:grpSpPr>
          <a:xfrm>
            <a:off x="2632047" y="1928561"/>
            <a:ext cx="770400" cy="583200"/>
            <a:chOff x="2632047" y="1928561"/>
            <a:chExt cx="77040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9CB73D-911D-2C83-6309-B0192AE389BF}"/>
                    </a:ext>
                  </a:extLst>
                </p14:cNvPr>
                <p14:cNvContentPartPr/>
                <p14:nvPr/>
              </p14:nvContentPartPr>
              <p14:xfrm>
                <a:off x="2865687" y="2118641"/>
                <a:ext cx="110880" cy="23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9CB73D-911D-2C83-6309-B0192AE389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56687" y="2109641"/>
                  <a:ext cx="128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58E6E5-D334-3DFE-094C-3D41B7B20975}"/>
                    </a:ext>
                  </a:extLst>
                </p14:cNvPr>
                <p14:cNvContentPartPr/>
                <p14:nvPr/>
              </p14:nvContentPartPr>
              <p14:xfrm>
                <a:off x="3043887" y="2094161"/>
                <a:ext cx="207000" cy="19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58E6E5-D334-3DFE-094C-3D41B7B209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35247" y="2085161"/>
                  <a:ext cx="224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095117-C224-AC39-59B5-40FA6AE10EE5}"/>
                    </a:ext>
                  </a:extLst>
                </p14:cNvPr>
                <p14:cNvContentPartPr/>
                <p14:nvPr/>
              </p14:nvContentPartPr>
              <p14:xfrm>
                <a:off x="2632047" y="1928561"/>
                <a:ext cx="698760" cy="44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095117-C224-AC39-59B5-40FA6AE10E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3407" y="1919921"/>
                  <a:ext cx="716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2333F8-4C88-4974-9CD6-01E56413F0E2}"/>
                    </a:ext>
                  </a:extLst>
                </p14:cNvPr>
                <p14:cNvContentPartPr/>
                <p14:nvPr/>
              </p14:nvContentPartPr>
              <p14:xfrm>
                <a:off x="2703327" y="1984001"/>
                <a:ext cx="699120" cy="51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2333F8-4C88-4974-9CD6-01E56413F0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94327" y="1975361"/>
                  <a:ext cx="7167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79B57B-2DEB-B978-6D98-D84ED7FCE203}"/>
                    </a:ext>
                  </a:extLst>
                </p14:cNvPr>
                <p14:cNvContentPartPr/>
                <p14:nvPr/>
              </p14:nvContentPartPr>
              <p14:xfrm>
                <a:off x="2666247" y="1931441"/>
                <a:ext cx="699840" cy="416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79B57B-2DEB-B978-6D98-D84ED7FCE2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57607" y="1922801"/>
                  <a:ext cx="7174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96F1B2-01E2-3DA7-78FC-D40B496E33BB}"/>
                    </a:ext>
                  </a:extLst>
                </p14:cNvPr>
                <p14:cNvContentPartPr/>
                <p14:nvPr/>
              </p14:nvContentPartPr>
              <p14:xfrm>
                <a:off x="2643207" y="1976801"/>
                <a:ext cx="726480" cy="53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96F1B2-01E2-3DA7-78FC-D40B496E33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34567" y="1968161"/>
                  <a:ext cx="744120" cy="55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236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C00-9372-1433-799C-7CD2E494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081A-3A76-3E82-C223-6DDF0A51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Groups are at simplest logical collection of resources.</a:t>
            </a:r>
          </a:p>
          <a:p>
            <a:r>
              <a:rPr lang="en-US" dirty="0"/>
              <a:t>Resources can only exist in one resource group</a:t>
            </a:r>
          </a:p>
          <a:p>
            <a:r>
              <a:rPr lang="en-US" dirty="0"/>
              <a:t>Resource Groups cannot be renamed</a:t>
            </a:r>
          </a:p>
          <a:p>
            <a:r>
              <a:rPr lang="en-US" dirty="0"/>
              <a:t>Resource Groups can have resources of many different types</a:t>
            </a:r>
            <a:endParaRPr lang="en-IN" dirty="0"/>
          </a:p>
          <a:p>
            <a:r>
              <a:rPr lang="en-IN" dirty="0"/>
              <a:t>Resource Groups can have resources from many different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Create a Resource Group - Kalpavruksh">
            <a:extLst>
              <a:ext uri="{FF2B5EF4-FFF2-40B4-BE49-F238E27FC236}">
                <a16:creationId xmlns:a16="http://schemas.microsoft.com/office/drawing/2014/main" id="{4DA88070-651A-F55A-F67D-59FF85A02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1528763"/>
            <a:ext cx="51530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C7A677-4BA0-8496-20E8-2DCED92686C9}"/>
                  </a:ext>
                </a:extLst>
              </p14:cNvPr>
              <p14:cNvContentPartPr/>
              <p14:nvPr/>
            </p14:nvContentPartPr>
            <p14:xfrm>
              <a:off x="6591687" y="2431841"/>
              <a:ext cx="191520" cy="240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C7A677-4BA0-8496-20E8-2DCED92686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2687" y="2423201"/>
                <a:ext cx="20916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1231FCB-420C-FCAD-3003-FEC1831D3072}"/>
              </a:ext>
            </a:extLst>
          </p:cNvPr>
          <p:cNvGrpSpPr/>
          <p:nvPr/>
        </p:nvGrpSpPr>
        <p:grpSpPr>
          <a:xfrm>
            <a:off x="176487" y="2917841"/>
            <a:ext cx="1137240" cy="1792080"/>
            <a:chOff x="176487" y="2917841"/>
            <a:chExt cx="1137240" cy="179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EEF2FD-47F9-8811-320B-43241BC6075D}"/>
                    </a:ext>
                  </a:extLst>
                </p14:cNvPr>
                <p14:cNvContentPartPr/>
                <p14:nvPr/>
              </p14:nvContentPartPr>
              <p14:xfrm>
                <a:off x="525687" y="2944121"/>
                <a:ext cx="144720" cy="32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EEF2FD-47F9-8811-320B-43241BC60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7047" y="2935481"/>
                  <a:ext cx="1623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FC12FD-1960-F507-18E6-FD499CD39FE0}"/>
                    </a:ext>
                  </a:extLst>
                </p14:cNvPr>
                <p14:cNvContentPartPr/>
                <p14:nvPr/>
              </p14:nvContentPartPr>
              <p14:xfrm>
                <a:off x="747807" y="2917841"/>
                <a:ext cx="204840" cy="31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FC12FD-1960-F507-18E6-FD499CD39F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9167" y="2908841"/>
                  <a:ext cx="222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BDDD35-9864-3964-9B98-478A4E72017B}"/>
                    </a:ext>
                  </a:extLst>
                </p14:cNvPr>
                <p14:cNvContentPartPr/>
                <p14:nvPr/>
              </p14:nvContentPartPr>
              <p14:xfrm>
                <a:off x="1020327" y="2935121"/>
                <a:ext cx="293400" cy="216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BDDD35-9864-3964-9B98-478A4E7201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1327" y="2926481"/>
                  <a:ext cx="311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F83EC6-EC09-E4C7-9B67-ED6D4A382168}"/>
                    </a:ext>
                  </a:extLst>
                </p14:cNvPr>
                <p14:cNvContentPartPr/>
                <p14:nvPr/>
              </p14:nvContentPartPr>
              <p14:xfrm>
                <a:off x="643767" y="3328241"/>
                <a:ext cx="217440" cy="79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F83EC6-EC09-E4C7-9B67-ED6D4A3821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4767" y="3319241"/>
                  <a:ext cx="23508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5FA724-F618-F02A-1012-5BBE57EC542A}"/>
                    </a:ext>
                  </a:extLst>
                </p14:cNvPr>
                <p14:cNvContentPartPr/>
                <p14:nvPr/>
              </p14:nvContentPartPr>
              <p14:xfrm>
                <a:off x="261087" y="4331921"/>
                <a:ext cx="96120" cy="18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5FA724-F618-F02A-1012-5BBE57EC54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2087" y="4323281"/>
                  <a:ext cx="113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84683F-858F-E1D9-4BC1-1237529C459E}"/>
                    </a:ext>
                  </a:extLst>
                </p14:cNvPr>
                <p14:cNvContentPartPr/>
                <p14:nvPr/>
              </p14:nvContentPartPr>
              <p14:xfrm>
                <a:off x="384207" y="4362161"/>
                <a:ext cx="178200" cy="12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84683F-858F-E1D9-4BC1-1237529C45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5567" y="4353521"/>
                  <a:ext cx="195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A84DE1-6EF0-664E-3D36-690D56688300}"/>
                    </a:ext>
                  </a:extLst>
                </p14:cNvPr>
                <p14:cNvContentPartPr/>
                <p14:nvPr/>
              </p14:nvContentPartPr>
              <p14:xfrm>
                <a:off x="577167" y="4317521"/>
                <a:ext cx="137880" cy="19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A84DE1-6EF0-664E-3D36-690D566883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167" y="4308521"/>
                  <a:ext cx="155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561B75-BC94-09CF-679E-149C0ED1F0CA}"/>
                    </a:ext>
                  </a:extLst>
                </p14:cNvPr>
                <p14:cNvContentPartPr/>
                <p14:nvPr/>
              </p14:nvContentPartPr>
              <p14:xfrm>
                <a:off x="176487" y="4201241"/>
                <a:ext cx="632880" cy="508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561B75-BC94-09CF-679E-149C0ED1F0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7487" y="4192601"/>
                  <a:ext cx="650520" cy="52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965BC6-7099-6830-F6F3-12F161E31963}"/>
                  </a:ext>
                </a:extLst>
              </p14:cNvPr>
              <p14:cNvContentPartPr/>
              <p14:nvPr/>
            </p14:nvContentPartPr>
            <p14:xfrm>
              <a:off x="4033887" y="5475281"/>
              <a:ext cx="445320" cy="165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965BC6-7099-6830-F6F3-12F161E3196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25247" y="5466281"/>
                <a:ext cx="46296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3CD89E16-D31A-F14A-A229-4AE8647F0E69}"/>
              </a:ext>
            </a:extLst>
          </p:cNvPr>
          <p:cNvGrpSpPr/>
          <p:nvPr/>
        </p:nvGrpSpPr>
        <p:grpSpPr>
          <a:xfrm>
            <a:off x="3894207" y="4969121"/>
            <a:ext cx="1197720" cy="991440"/>
            <a:chOff x="3894207" y="4969121"/>
            <a:chExt cx="1197720" cy="9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EF7432-38D9-228E-F148-913EBD473DDD}"/>
                    </a:ext>
                  </a:extLst>
                </p14:cNvPr>
                <p14:cNvContentPartPr/>
                <p14:nvPr/>
              </p14:nvContentPartPr>
              <p14:xfrm>
                <a:off x="4014087" y="5101601"/>
                <a:ext cx="58320" cy="149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EF7432-38D9-228E-F148-913EBD473D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05087" y="5092961"/>
                  <a:ext cx="75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2F6B41-D81B-C668-787D-0CD6367C32C8}"/>
                    </a:ext>
                  </a:extLst>
                </p14:cNvPr>
                <p14:cNvContentPartPr/>
                <p14:nvPr/>
              </p14:nvContentPartPr>
              <p14:xfrm>
                <a:off x="4141527" y="5129321"/>
                <a:ext cx="173520" cy="11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2F6B41-D81B-C668-787D-0CD6367C32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32527" y="5120681"/>
                  <a:ext cx="191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90DE33-216D-9F63-7DC0-E856714072BC}"/>
                    </a:ext>
                  </a:extLst>
                </p14:cNvPr>
                <p14:cNvContentPartPr/>
                <p14:nvPr/>
              </p14:nvContentPartPr>
              <p14:xfrm>
                <a:off x="4348887" y="5070281"/>
                <a:ext cx="118080" cy="25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90DE33-216D-9F63-7DC0-E856714072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40247" y="5061281"/>
                  <a:ext cx="135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1E615E-8AB3-FE55-9196-A6E58B96C089}"/>
                    </a:ext>
                  </a:extLst>
                </p14:cNvPr>
                <p14:cNvContentPartPr/>
                <p14:nvPr/>
              </p14:nvContentPartPr>
              <p14:xfrm>
                <a:off x="3970887" y="4969121"/>
                <a:ext cx="532080" cy="48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1E615E-8AB3-FE55-9196-A6E58B96C0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61887" y="4960121"/>
                  <a:ext cx="5497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56ECDB-BAF4-D1DE-7EE8-9BF392FFF043}"/>
                    </a:ext>
                  </a:extLst>
                </p14:cNvPr>
                <p14:cNvContentPartPr/>
                <p14:nvPr/>
              </p14:nvContentPartPr>
              <p14:xfrm>
                <a:off x="3894207" y="5709281"/>
                <a:ext cx="111960" cy="25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56ECDB-BAF4-D1DE-7EE8-9BF392FFF0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85567" y="5700641"/>
                  <a:ext cx="129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51077D-8428-8E00-AF57-48714F87CEC3}"/>
                    </a:ext>
                  </a:extLst>
                </p14:cNvPr>
                <p14:cNvContentPartPr/>
                <p14:nvPr/>
              </p14:nvContentPartPr>
              <p14:xfrm>
                <a:off x="4046127" y="5762561"/>
                <a:ext cx="261360" cy="167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51077D-8428-8E00-AF57-48714F87CE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37487" y="5753561"/>
                  <a:ext cx="279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674AFF-0A29-AD4F-19CC-E1A02869D91E}"/>
                    </a:ext>
                  </a:extLst>
                </p14:cNvPr>
                <p14:cNvContentPartPr/>
                <p14:nvPr/>
              </p14:nvContentPartPr>
              <p14:xfrm>
                <a:off x="4299927" y="5622881"/>
                <a:ext cx="81000" cy="30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674AFF-0A29-AD4F-19CC-E1A02869D9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91287" y="5614241"/>
                  <a:ext cx="98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0075FE-663F-B7A7-0536-2C4430B02C3B}"/>
                    </a:ext>
                  </a:extLst>
                </p14:cNvPr>
                <p14:cNvContentPartPr/>
                <p14:nvPr/>
              </p14:nvContentPartPr>
              <p14:xfrm>
                <a:off x="4346727" y="5698481"/>
                <a:ext cx="155880" cy="21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0075FE-663F-B7A7-0536-2C4430B02C3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37727" y="5689481"/>
                  <a:ext cx="173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E2EB3E-F156-A34A-A0DA-78D71304627D}"/>
                    </a:ext>
                  </a:extLst>
                </p14:cNvPr>
                <p14:cNvContentPartPr/>
                <p14:nvPr/>
              </p14:nvContentPartPr>
              <p14:xfrm>
                <a:off x="4476687" y="5263241"/>
                <a:ext cx="168480" cy="9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E2EB3E-F156-A34A-A0DA-78D7130462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68047" y="5254601"/>
                  <a:ext cx="186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797860-992D-0A57-1F6D-401FE78A4851}"/>
                    </a:ext>
                  </a:extLst>
                </p14:cNvPr>
                <p14:cNvContentPartPr/>
                <p14:nvPr/>
              </p14:nvContentPartPr>
              <p14:xfrm>
                <a:off x="4589007" y="5298161"/>
                <a:ext cx="355320" cy="37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797860-992D-0A57-1F6D-401FE78A48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80367" y="5289521"/>
                  <a:ext cx="372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838CB5-E0A3-8155-DDFA-95E4A987C165}"/>
                    </a:ext>
                  </a:extLst>
                </p14:cNvPr>
                <p14:cNvContentPartPr/>
                <p14:nvPr/>
              </p14:nvContentPartPr>
              <p14:xfrm>
                <a:off x="4898607" y="5274041"/>
                <a:ext cx="8640" cy="2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838CB5-E0A3-8155-DDFA-95E4A987C1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89607" y="5265401"/>
                  <a:ext cx="2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E864D6-C303-A99B-DECB-4D20D31E5DD3}"/>
                    </a:ext>
                  </a:extLst>
                </p14:cNvPr>
                <p14:cNvContentPartPr/>
                <p14:nvPr/>
              </p14:nvContentPartPr>
              <p14:xfrm>
                <a:off x="4998687" y="5465201"/>
                <a:ext cx="93240" cy="9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E864D6-C303-A99B-DECB-4D20D31E5D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90047" y="5456201"/>
                  <a:ext cx="11088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1ADCDB-B175-0F98-059E-1C3FEDBB287F}"/>
                  </a:ext>
                </a:extLst>
              </p14:cNvPr>
              <p14:cNvContentPartPr/>
              <p14:nvPr/>
            </p14:nvContentPartPr>
            <p14:xfrm>
              <a:off x="5322687" y="5075321"/>
              <a:ext cx="275760" cy="212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1ADCDB-B175-0F98-059E-1C3FEDBB287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13687" y="5066321"/>
                <a:ext cx="29340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02555139-1918-6AE4-AF2A-B5FB4A5829D0}"/>
              </a:ext>
            </a:extLst>
          </p:cNvPr>
          <p:cNvGrpSpPr/>
          <p:nvPr/>
        </p:nvGrpSpPr>
        <p:grpSpPr>
          <a:xfrm>
            <a:off x="6426087" y="4992881"/>
            <a:ext cx="760680" cy="384120"/>
            <a:chOff x="6426087" y="4992881"/>
            <a:chExt cx="76068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9577D4-4E98-FE68-9346-A1A7062AB9DF}"/>
                    </a:ext>
                  </a:extLst>
                </p14:cNvPr>
                <p14:cNvContentPartPr/>
                <p14:nvPr/>
              </p14:nvContentPartPr>
              <p14:xfrm>
                <a:off x="6426087" y="5119241"/>
                <a:ext cx="79920" cy="231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9577D4-4E98-FE68-9346-A1A7062AB9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17447" y="5110241"/>
                  <a:ext cx="97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6882953F-30F9-9B6F-A9C2-77C79D9A655D}"/>
                    </a:ext>
                  </a:extLst>
                </p14:cNvPr>
                <p14:cNvContentPartPr/>
                <p14:nvPr/>
              </p14:nvContentPartPr>
              <p14:xfrm>
                <a:off x="6441207" y="5204561"/>
                <a:ext cx="104400" cy="9540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6882953F-30F9-9B6F-A9C2-77C79D9A655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32567" y="5195921"/>
                  <a:ext cx="122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B9E63799-8C14-2596-3A2A-8A7519CFDE39}"/>
                    </a:ext>
                  </a:extLst>
                </p14:cNvPr>
                <p14:cNvContentPartPr/>
                <p14:nvPr/>
              </p14:nvContentPartPr>
              <p14:xfrm>
                <a:off x="6543807" y="5185481"/>
                <a:ext cx="134280" cy="14652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B9E63799-8C14-2596-3A2A-8A7519CFDE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35167" y="5176481"/>
                  <a:ext cx="151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504509FE-5682-7A35-2B16-59D7A623098C}"/>
                    </a:ext>
                  </a:extLst>
                </p14:cNvPr>
                <p14:cNvContentPartPr/>
                <p14:nvPr/>
              </p14:nvContentPartPr>
              <p14:xfrm>
                <a:off x="6723807" y="5168201"/>
                <a:ext cx="53640" cy="15912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504509FE-5682-7A35-2B16-59D7A623098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15167" y="5159201"/>
                  <a:ext cx="71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B8945897-C9E2-D57C-944E-09DD7C95F2BE}"/>
                    </a:ext>
                  </a:extLst>
                </p14:cNvPr>
                <p14:cNvContentPartPr/>
                <p14:nvPr/>
              </p14:nvContentPartPr>
              <p14:xfrm>
                <a:off x="6731007" y="5118521"/>
                <a:ext cx="150480" cy="258480"/>
              </p14:xfrm>
            </p:contentPart>
          </mc:Choice>
          <mc:Fallback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B8945897-C9E2-D57C-944E-09DD7C95F2B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22007" y="5109521"/>
                  <a:ext cx="168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1172559C-B2BC-DC5F-1704-8E82AB56DB30}"/>
                    </a:ext>
                  </a:extLst>
                </p14:cNvPr>
                <p14:cNvContentPartPr/>
                <p14:nvPr/>
              </p14:nvContentPartPr>
              <p14:xfrm>
                <a:off x="6817047" y="5121761"/>
                <a:ext cx="174600" cy="17496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1172559C-B2BC-DC5F-1704-8E82AB56DB3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08407" y="5113121"/>
                  <a:ext cx="192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556BE8D6-F103-50BF-1DFC-EC508FFD5505}"/>
                    </a:ext>
                  </a:extLst>
                </p14:cNvPr>
                <p14:cNvContentPartPr/>
                <p14:nvPr/>
              </p14:nvContentPartPr>
              <p14:xfrm>
                <a:off x="6931887" y="4992881"/>
                <a:ext cx="79920" cy="25020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556BE8D6-F103-50BF-1DFC-EC508FFD55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22887" y="4983881"/>
                  <a:ext cx="97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410EEF70-671B-9847-33B8-3A3F204C6EA8}"/>
                    </a:ext>
                  </a:extLst>
                </p14:cNvPr>
                <p14:cNvContentPartPr/>
                <p14:nvPr/>
              </p14:nvContentPartPr>
              <p14:xfrm>
                <a:off x="7053567" y="5164601"/>
                <a:ext cx="133200" cy="15516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410EEF70-671B-9847-33B8-3A3F204C6EA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44567" y="5155961"/>
                  <a:ext cx="1508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A943999F-93B5-E2BA-70A3-91E1C71C3763}"/>
              </a:ext>
            </a:extLst>
          </p:cNvPr>
          <p:cNvGrpSpPr/>
          <p:nvPr/>
        </p:nvGrpSpPr>
        <p:grpSpPr>
          <a:xfrm>
            <a:off x="7579167" y="5088281"/>
            <a:ext cx="621720" cy="221040"/>
            <a:chOff x="7579167" y="5088281"/>
            <a:chExt cx="62172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1E334895-5FA4-B891-1A82-529DF3A74655}"/>
                    </a:ext>
                  </a:extLst>
                </p14:cNvPr>
                <p14:cNvContentPartPr/>
                <p14:nvPr/>
              </p14:nvContentPartPr>
              <p14:xfrm>
                <a:off x="7579167" y="5194841"/>
                <a:ext cx="101160" cy="4968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1E334895-5FA4-B891-1A82-529DF3A7465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70527" y="5186201"/>
                  <a:ext cx="118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87BF499C-1D03-CB88-74DD-0375ADBD7B60}"/>
                    </a:ext>
                  </a:extLst>
                </p14:cNvPr>
                <p14:cNvContentPartPr/>
                <p14:nvPr/>
              </p14:nvContentPartPr>
              <p14:xfrm>
                <a:off x="7591767" y="5162441"/>
                <a:ext cx="113760" cy="12600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87BF499C-1D03-CB88-74DD-0375ADBD7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83127" y="5153441"/>
                  <a:ext cx="131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A28B9D24-B540-6D3E-8626-6DDD208BEEF5}"/>
                    </a:ext>
                  </a:extLst>
                </p14:cNvPr>
                <p14:cNvContentPartPr/>
                <p14:nvPr/>
              </p14:nvContentPartPr>
              <p14:xfrm>
                <a:off x="7744767" y="5120681"/>
                <a:ext cx="70920" cy="18828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A28B9D24-B540-6D3E-8626-6DDD208BEEF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36127" y="5111681"/>
                  <a:ext cx="88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D12EBC3C-6030-4167-7947-9A9A7115BB5E}"/>
                    </a:ext>
                  </a:extLst>
                </p14:cNvPr>
                <p14:cNvContentPartPr/>
                <p14:nvPr/>
              </p14:nvContentPartPr>
              <p14:xfrm>
                <a:off x="7810647" y="5122841"/>
                <a:ext cx="104760" cy="18648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D12EBC3C-6030-4167-7947-9A9A7115BB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02007" y="5113841"/>
                  <a:ext cx="122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061E63C1-1357-DF30-B62B-8B0FC04CB38E}"/>
                    </a:ext>
                  </a:extLst>
                </p14:cNvPr>
                <p14:cNvContentPartPr/>
                <p14:nvPr/>
              </p14:nvContentPartPr>
              <p14:xfrm>
                <a:off x="7922967" y="5135441"/>
                <a:ext cx="72360" cy="15804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061E63C1-1357-DF30-B62B-8B0FC04CB38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14327" y="5126441"/>
                  <a:ext cx="90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50DBF110-9723-6E05-E015-D09548E10041}"/>
                    </a:ext>
                  </a:extLst>
                </p14:cNvPr>
                <p14:cNvContentPartPr/>
                <p14:nvPr/>
              </p14:nvContentPartPr>
              <p14:xfrm>
                <a:off x="8015847" y="5162801"/>
                <a:ext cx="39240" cy="13356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50DBF110-9723-6E05-E015-D09548E100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06847" y="5154161"/>
                  <a:ext cx="56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477865CE-02C2-A608-9A6C-78C404CEDDDD}"/>
                    </a:ext>
                  </a:extLst>
                </p14:cNvPr>
                <p14:cNvContentPartPr/>
                <p14:nvPr/>
              </p14:nvContentPartPr>
              <p14:xfrm>
                <a:off x="8064087" y="5088281"/>
                <a:ext cx="136800" cy="17784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477865CE-02C2-A608-9A6C-78C404CEDDD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55087" y="5079281"/>
                  <a:ext cx="154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B0C88432-7E5D-B7FE-3B29-5555F1DCE9FA}"/>
                    </a:ext>
                  </a:extLst>
                </p14:cNvPr>
                <p14:cNvContentPartPr/>
                <p14:nvPr/>
              </p14:nvContentPartPr>
              <p14:xfrm>
                <a:off x="7794087" y="5114201"/>
                <a:ext cx="120960" cy="128880"/>
              </p14:xfrm>
            </p:contentPart>
          </mc:Choice>
          <mc:Fallback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B0C88432-7E5D-B7FE-3B29-5555F1DCE9F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85447" y="5105201"/>
                  <a:ext cx="138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B6DCAD6D-940E-7149-7887-2174EC9E1CEC}"/>
                    </a:ext>
                  </a:extLst>
                </p14:cNvPr>
                <p14:cNvContentPartPr/>
                <p14:nvPr/>
              </p14:nvContentPartPr>
              <p14:xfrm>
                <a:off x="7945647" y="5162801"/>
                <a:ext cx="79560" cy="8820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B6DCAD6D-940E-7149-7887-2174EC9E1C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37007" y="5154161"/>
                  <a:ext cx="97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96391128-7E7A-57C8-6358-CEC680065249}"/>
                    </a:ext>
                  </a:extLst>
                </p14:cNvPr>
                <p14:cNvContentPartPr/>
                <p14:nvPr/>
              </p14:nvContentPartPr>
              <p14:xfrm>
                <a:off x="8030967" y="5112761"/>
                <a:ext cx="59400" cy="16272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96391128-7E7A-57C8-6358-CEC6800652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21967" y="5104121"/>
                  <a:ext cx="77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813FF7C2-08C5-F7CD-0E27-F56C9294DB17}"/>
                    </a:ext>
                  </a:extLst>
                </p14:cNvPr>
                <p14:cNvContentPartPr/>
                <p14:nvPr/>
              </p14:nvContentPartPr>
              <p14:xfrm>
                <a:off x="8090007" y="5129681"/>
                <a:ext cx="91440" cy="7164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813FF7C2-08C5-F7CD-0E27-F56C9294DB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81367" y="5121041"/>
                  <a:ext cx="10908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63D89D98-FC3D-60C4-4963-627A939DB5FC}"/>
              </a:ext>
            </a:extLst>
          </p:cNvPr>
          <p:cNvGrpSpPr/>
          <p:nvPr/>
        </p:nvGrpSpPr>
        <p:grpSpPr>
          <a:xfrm>
            <a:off x="6508167" y="1820561"/>
            <a:ext cx="1334520" cy="627840"/>
            <a:chOff x="6508167" y="1820561"/>
            <a:chExt cx="133452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174FBACE-632E-18C7-0B16-54783177BA0C}"/>
                    </a:ext>
                  </a:extLst>
                </p14:cNvPr>
                <p14:cNvContentPartPr/>
                <p14:nvPr/>
              </p14:nvContentPartPr>
              <p14:xfrm>
                <a:off x="6508167" y="2061041"/>
                <a:ext cx="387720" cy="23040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174FBACE-632E-18C7-0B16-54783177BA0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99167" y="2052401"/>
                  <a:ext cx="405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CAEC99FB-50C0-A4DE-CD28-7CA0604C9A6D}"/>
                    </a:ext>
                  </a:extLst>
                </p14:cNvPr>
                <p14:cNvContentPartPr/>
                <p14:nvPr/>
              </p14:nvContentPartPr>
              <p14:xfrm>
                <a:off x="6959967" y="1970681"/>
                <a:ext cx="52920" cy="13176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CAEC99FB-50C0-A4DE-CD28-7CA0604C9A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51327" y="1962041"/>
                  <a:ext cx="7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7BB387DF-4D00-C233-669A-9B7A28DF23AF}"/>
                    </a:ext>
                  </a:extLst>
                </p14:cNvPr>
                <p14:cNvContentPartPr/>
                <p14:nvPr/>
              </p14:nvContentPartPr>
              <p14:xfrm>
                <a:off x="7072647" y="1989041"/>
                <a:ext cx="57240" cy="8460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7BB387DF-4D00-C233-669A-9B7A28DF23A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64007" y="1980041"/>
                  <a:ext cx="74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3D84B93A-4156-5322-179C-A9B78376ED5E}"/>
                    </a:ext>
                  </a:extLst>
                </p14:cNvPr>
                <p14:cNvContentPartPr/>
                <p14:nvPr/>
              </p14:nvContentPartPr>
              <p14:xfrm>
                <a:off x="7127727" y="1906241"/>
                <a:ext cx="168120" cy="17856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3D84B93A-4156-5322-179C-A9B78376ED5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18727" y="1897601"/>
                  <a:ext cx="185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F4E2BE1E-C1D2-7B6E-1DD7-C941388024C3}"/>
                    </a:ext>
                  </a:extLst>
                </p14:cNvPr>
                <p14:cNvContentPartPr/>
                <p14:nvPr/>
              </p14:nvContentPartPr>
              <p14:xfrm>
                <a:off x="7169487" y="1889321"/>
                <a:ext cx="232560" cy="20556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F4E2BE1E-C1D2-7B6E-1DD7-C941388024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487" y="1880321"/>
                  <a:ext cx="250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8F395BF3-9482-6398-DA72-B6E7E2997CA5}"/>
                    </a:ext>
                  </a:extLst>
                </p14:cNvPr>
                <p14:cNvContentPartPr/>
                <p14:nvPr/>
              </p14:nvContentPartPr>
              <p14:xfrm>
                <a:off x="7463247" y="1845041"/>
                <a:ext cx="76320" cy="18900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8F395BF3-9482-6398-DA72-B6E7E2997CA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54607" y="1836401"/>
                  <a:ext cx="93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765B94EE-8379-2E4C-D40C-623ECA1822CC}"/>
                    </a:ext>
                  </a:extLst>
                </p14:cNvPr>
                <p14:cNvContentPartPr/>
                <p14:nvPr/>
              </p14:nvContentPartPr>
              <p14:xfrm>
                <a:off x="7463967" y="1908041"/>
                <a:ext cx="186120" cy="9576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765B94EE-8379-2E4C-D40C-623ECA1822C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54967" y="1899401"/>
                  <a:ext cx="203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318B8F64-8F56-6D18-71EF-89AE4924A7A5}"/>
                    </a:ext>
                  </a:extLst>
                </p14:cNvPr>
                <p14:cNvContentPartPr/>
                <p14:nvPr/>
              </p14:nvContentPartPr>
              <p14:xfrm>
                <a:off x="7683207" y="1880321"/>
                <a:ext cx="22320" cy="9900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318B8F64-8F56-6D18-71EF-89AE4924A7A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74567" y="1871321"/>
                  <a:ext cx="39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77F57927-B478-5C36-3C44-0670D6407B7F}"/>
                    </a:ext>
                  </a:extLst>
                </p14:cNvPr>
                <p14:cNvContentPartPr/>
                <p14:nvPr/>
              </p14:nvContentPartPr>
              <p14:xfrm>
                <a:off x="7739367" y="1820561"/>
                <a:ext cx="103320" cy="14544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77F57927-B478-5C36-3C44-0670D6407B7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30367" y="1811561"/>
                  <a:ext cx="12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DD5EF18A-B722-A092-1DB6-483F7C636435}"/>
                    </a:ext>
                  </a:extLst>
                </p14:cNvPr>
                <p14:cNvContentPartPr/>
                <p14:nvPr/>
              </p14:nvContentPartPr>
              <p14:xfrm>
                <a:off x="7219887" y="2274881"/>
                <a:ext cx="151560" cy="17352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DD5EF18A-B722-A092-1DB6-483F7C63643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11247" y="2266241"/>
                  <a:ext cx="169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3140B42A-E4F6-BFB3-4932-4E1963ADAFE9}"/>
                    </a:ext>
                  </a:extLst>
                </p14:cNvPr>
                <p14:cNvContentPartPr/>
                <p14:nvPr/>
              </p14:nvContentPartPr>
              <p14:xfrm>
                <a:off x="7224567" y="2316641"/>
                <a:ext cx="116280" cy="10836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3140B42A-E4F6-BFB3-4932-4E1963ADAFE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15567" y="2308001"/>
                  <a:ext cx="133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0CEF2824-AFEB-C45F-7713-556E74E302F0}"/>
                    </a:ext>
                  </a:extLst>
                </p14:cNvPr>
                <p14:cNvContentPartPr/>
                <p14:nvPr/>
              </p14:nvContentPartPr>
              <p14:xfrm>
                <a:off x="7393767" y="2254001"/>
                <a:ext cx="56880" cy="16020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0CEF2824-AFEB-C45F-7713-556E74E302F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85127" y="2245001"/>
                  <a:ext cx="74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A7052F18-EC12-C87F-64C5-AD194FED12EB}"/>
                    </a:ext>
                  </a:extLst>
                </p14:cNvPr>
                <p14:cNvContentPartPr/>
                <p14:nvPr/>
              </p14:nvContentPartPr>
              <p14:xfrm>
                <a:off x="7485567" y="2152481"/>
                <a:ext cx="64440" cy="20520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A7052F18-EC12-C87F-64C5-AD194FED12E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76927" y="2143481"/>
                  <a:ext cx="82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0D4B9861-8268-089B-64E3-11900610AF78}"/>
                    </a:ext>
                  </a:extLst>
                </p14:cNvPr>
                <p14:cNvContentPartPr/>
                <p14:nvPr/>
              </p14:nvContentPartPr>
              <p14:xfrm>
                <a:off x="7602927" y="2233121"/>
                <a:ext cx="118800" cy="1411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0D4B9861-8268-089B-64E3-11900610AF7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94287" y="2224481"/>
                  <a:ext cx="13644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40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40CC-BB44-A504-429A-4F5E4D3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5FFF-6FA2-8B1C-0EA4-B9F4C6C9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</a:t>
            </a:r>
          </a:p>
          <a:p>
            <a:r>
              <a:rPr lang="en-US" dirty="0"/>
              <a:t>Add a Resource</a:t>
            </a:r>
          </a:p>
          <a:p>
            <a:r>
              <a:rPr lang="en-US" dirty="0"/>
              <a:t>Move Resource - https://docs.microsoft.com/en-us/azure/azure-resource-manager/management/move-support-resources</a:t>
            </a:r>
          </a:p>
          <a:p>
            <a:r>
              <a:rPr lang="en-US" dirty="0"/>
              <a:t>Deletion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48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0DC5-1093-8033-B18E-B304F237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082D-FB1A-6611-A226-09305194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Read-only lock – Prevent any changes to the resource</a:t>
            </a:r>
          </a:p>
          <a:p>
            <a:r>
              <a:rPr lang="en-US" dirty="0"/>
              <a:t>Delete lock – </a:t>
            </a:r>
            <a:r>
              <a:rPr lang="en-US"/>
              <a:t>Prevent deletion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5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816A-39D1-955E-99D2-FA235061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C92C-C2DB-9AD7-18B3-5BBAB6EA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Demand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High Availability</a:t>
            </a:r>
            <a:endParaRPr lang="en-IN" dirty="0"/>
          </a:p>
          <a:p>
            <a:r>
              <a:rPr lang="en-IN" dirty="0"/>
              <a:t>Pay-As-You-Go</a:t>
            </a:r>
          </a:p>
          <a:p>
            <a:r>
              <a:rPr lang="en-IN" dirty="0"/>
              <a:t>Elasticity</a:t>
            </a:r>
          </a:p>
          <a:p>
            <a:r>
              <a:rPr lang="en-IN" dirty="0"/>
              <a:t>Disaster Recovery</a:t>
            </a:r>
          </a:p>
          <a:p>
            <a:r>
              <a:rPr lang="en-IN" dirty="0"/>
              <a:t>Fault Tolerance</a:t>
            </a:r>
          </a:p>
          <a:p>
            <a:r>
              <a:rPr lang="en-IN" dirty="0"/>
              <a:t>Reliability</a:t>
            </a:r>
          </a:p>
          <a:p>
            <a:r>
              <a:rPr lang="en-IN" dirty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17AA3D8-B872-13DD-8D1D-C99B09F700BA}"/>
              </a:ext>
            </a:extLst>
          </p:cNvPr>
          <p:cNvGrpSpPr/>
          <p:nvPr/>
        </p:nvGrpSpPr>
        <p:grpSpPr>
          <a:xfrm>
            <a:off x="2652927" y="1250681"/>
            <a:ext cx="924120" cy="355680"/>
            <a:chOff x="2652927" y="1250681"/>
            <a:chExt cx="92412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31CA46-9B8B-9923-4A62-0B842B7193C6}"/>
                    </a:ext>
                  </a:extLst>
                </p14:cNvPr>
                <p14:cNvContentPartPr/>
                <p14:nvPr/>
              </p14:nvContentPartPr>
              <p14:xfrm>
                <a:off x="2652927" y="1274081"/>
                <a:ext cx="335160" cy="8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31CA46-9B8B-9923-4A62-0B842B7193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4287" y="1265441"/>
                  <a:ext cx="352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605B6D-78F3-F2F5-2908-A7DEEA3039F2}"/>
                    </a:ext>
                  </a:extLst>
                </p14:cNvPr>
                <p14:cNvContentPartPr/>
                <p14:nvPr/>
              </p14:nvContentPartPr>
              <p14:xfrm>
                <a:off x="2795127" y="1324121"/>
                <a:ext cx="167760" cy="282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605B6D-78F3-F2F5-2908-A7DEEA3039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6487" y="1315121"/>
                  <a:ext cx="185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70C0F4-5218-5EAD-AD1D-C2DB2648D665}"/>
                    </a:ext>
                  </a:extLst>
                </p14:cNvPr>
                <p14:cNvContentPartPr/>
                <p14:nvPr/>
              </p14:nvContentPartPr>
              <p14:xfrm>
                <a:off x="3016887" y="1428161"/>
                <a:ext cx="133920" cy="16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70C0F4-5218-5EAD-AD1D-C2DB2648D6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887" y="1419521"/>
                  <a:ext cx="151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8F1C88-78A3-DB32-F628-65918B452A1B}"/>
                    </a:ext>
                  </a:extLst>
                </p14:cNvPr>
                <p14:cNvContentPartPr/>
                <p14:nvPr/>
              </p14:nvContentPartPr>
              <p14:xfrm>
                <a:off x="3204447" y="1412681"/>
                <a:ext cx="126720" cy="16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8F1C88-78A3-DB32-F628-65918B452A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5447" y="1403681"/>
                  <a:ext cx="144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4C95D0-E317-1D6C-470D-AB8791CE36E1}"/>
                    </a:ext>
                  </a:extLst>
                </p14:cNvPr>
                <p14:cNvContentPartPr/>
                <p14:nvPr/>
              </p14:nvContentPartPr>
              <p14:xfrm>
                <a:off x="3382287" y="1250681"/>
                <a:ext cx="194760" cy="29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4C95D0-E317-1D6C-470D-AB8791CE36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3287" y="1241681"/>
                  <a:ext cx="21240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BBE01A-7286-738C-229D-7946253AFF2A}"/>
              </a:ext>
            </a:extLst>
          </p:cNvPr>
          <p:cNvGrpSpPr/>
          <p:nvPr/>
        </p:nvGrpSpPr>
        <p:grpSpPr>
          <a:xfrm>
            <a:off x="4800687" y="1091201"/>
            <a:ext cx="655200" cy="411120"/>
            <a:chOff x="4800687" y="1091201"/>
            <a:chExt cx="65520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5C4616-9914-1E8B-857E-264E24652E19}"/>
                    </a:ext>
                  </a:extLst>
                </p14:cNvPr>
                <p14:cNvContentPartPr/>
                <p14:nvPr/>
              </p14:nvContentPartPr>
              <p14:xfrm>
                <a:off x="4800687" y="1160321"/>
                <a:ext cx="97920" cy="32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5C4616-9914-1E8B-857E-264E24652E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92047" y="1151321"/>
                  <a:ext cx="115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A21AFF-2BF6-A6F0-FC5E-5A624790F416}"/>
                    </a:ext>
                  </a:extLst>
                </p14:cNvPr>
                <p14:cNvContentPartPr/>
                <p14:nvPr/>
              </p14:nvContentPartPr>
              <p14:xfrm>
                <a:off x="4932447" y="1339601"/>
                <a:ext cx="115560" cy="16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A21AFF-2BF6-A6F0-FC5E-5A624790F4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23807" y="1330961"/>
                  <a:ext cx="133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32565D-8620-F54A-04AD-DC9FFBA8BA53}"/>
                    </a:ext>
                  </a:extLst>
                </p14:cNvPr>
                <p14:cNvContentPartPr/>
                <p14:nvPr/>
              </p14:nvContentPartPr>
              <p14:xfrm>
                <a:off x="5084727" y="1345361"/>
                <a:ext cx="122040" cy="11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32565D-8620-F54A-04AD-DC9FFBA8BA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76087" y="1336721"/>
                  <a:ext cx="139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5B5F05-5A2E-E9B0-DE27-A543E6EEFAA9}"/>
                    </a:ext>
                  </a:extLst>
                </p14:cNvPr>
                <p14:cNvContentPartPr/>
                <p14:nvPr/>
              </p14:nvContentPartPr>
              <p14:xfrm>
                <a:off x="5310447" y="1091201"/>
                <a:ext cx="145440" cy="35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5B5F05-5A2E-E9B0-DE27-A543E6EEFA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01807" y="1082201"/>
                  <a:ext cx="16308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9EB6C-4C5F-E395-900E-5AE2B861D6DA}"/>
              </a:ext>
            </a:extLst>
          </p:cNvPr>
          <p:cNvGrpSpPr/>
          <p:nvPr/>
        </p:nvGrpSpPr>
        <p:grpSpPr>
          <a:xfrm>
            <a:off x="7019367" y="1039001"/>
            <a:ext cx="679320" cy="343440"/>
            <a:chOff x="7019367" y="1039001"/>
            <a:chExt cx="67932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6B332D-88BA-3A30-C146-27390E855F13}"/>
                    </a:ext>
                  </a:extLst>
                </p14:cNvPr>
                <p14:cNvContentPartPr/>
                <p14:nvPr/>
              </p14:nvContentPartPr>
              <p14:xfrm>
                <a:off x="7019367" y="1066001"/>
                <a:ext cx="163440" cy="31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6B332D-88BA-3A30-C146-27390E855F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0727" y="1057361"/>
                  <a:ext cx="1810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A0887-65BE-0C6F-874B-9E5CD2B6E479}"/>
                    </a:ext>
                  </a:extLst>
                </p14:cNvPr>
                <p14:cNvContentPartPr/>
                <p14:nvPr/>
              </p14:nvContentPartPr>
              <p14:xfrm>
                <a:off x="7230687" y="1230521"/>
                <a:ext cx="116280" cy="13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A0887-65BE-0C6F-874B-9E5CD2B6E4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21687" y="1221521"/>
                  <a:ext cx="133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603203-5369-3FB0-07F9-21895D2AD438}"/>
                    </a:ext>
                  </a:extLst>
                </p14:cNvPr>
                <p14:cNvContentPartPr/>
                <p14:nvPr/>
              </p14:nvContentPartPr>
              <p14:xfrm>
                <a:off x="7368927" y="1224041"/>
                <a:ext cx="104040" cy="8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603203-5369-3FB0-07F9-21895D2AD4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60287" y="1215041"/>
                  <a:ext cx="121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1641BE-014F-EE17-B364-9E63030E2532}"/>
                    </a:ext>
                  </a:extLst>
                </p14:cNvPr>
                <p14:cNvContentPartPr/>
                <p14:nvPr/>
              </p14:nvContentPartPr>
              <p14:xfrm>
                <a:off x="7552167" y="1039001"/>
                <a:ext cx="146520" cy="30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1641BE-014F-EE17-B364-9E63030E25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43167" y="1030361"/>
                  <a:ext cx="16416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C5955C-13F4-E340-23B9-D7A4C309F3D5}"/>
                  </a:ext>
                </a:extLst>
              </p14:cNvPr>
              <p14:cNvContentPartPr/>
              <p14:nvPr/>
            </p14:nvContentPartPr>
            <p14:xfrm>
              <a:off x="3773967" y="2659001"/>
              <a:ext cx="202680" cy="249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C5955C-13F4-E340-23B9-D7A4C309F3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64967" y="2650361"/>
                <a:ext cx="220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847811-A3B7-D9AD-0CCE-05401823B1F9}"/>
                  </a:ext>
                </a:extLst>
              </p14:cNvPr>
              <p14:cNvContentPartPr/>
              <p14:nvPr/>
            </p14:nvContentPartPr>
            <p14:xfrm>
              <a:off x="4007967" y="2592761"/>
              <a:ext cx="90720" cy="303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847811-A3B7-D9AD-0CCE-05401823B1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99327" y="2584121"/>
                <a:ext cx="10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FD6AD2-E7BD-523D-296B-45D51092E981}"/>
                  </a:ext>
                </a:extLst>
              </p14:cNvPr>
              <p14:cNvContentPartPr/>
              <p14:nvPr/>
            </p14:nvContentPartPr>
            <p14:xfrm>
              <a:off x="4163847" y="2712641"/>
              <a:ext cx="87840" cy="134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FD6AD2-E7BD-523D-296B-45D51092E9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4847" y="2703641"/>
                <a:ext cx="105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A59FCDD-2D15-6845-C31D-6509FD05217E}"/>
                  </a:ext>
                </a:extLst>
              </p14:cNvPr>
              <p14:cNvContentPartPr/>
              <p14:nvPr/>
            </p14:nvContentPartPr>
            <p14:xfrm>
              <a:off x="4286247" y="2507801"/>
              <a:ext cx="456120" cy="315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A59FCDD-2D15-6845-C31D-6509FD0521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77247" y="2499161"/>
                <a:ext cx="4737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004073-6B5D-274E-6184-0CC9165DFFA0}"/>
                  </a:ext>
                </a:extLst>
              </p14:cNvPr>
              <p14:cNvContentPartPr/>
              <p14:nvPr/>
            </p14:nvContentPartPr>
            <p14:xfrm>
              <a:off x="4930287" y="2549201"/>
              <a:ext cx="136440" cy="290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004073-6B5D-274E-6184-0CC9165DFF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21647" y="2540561"/>
                <a:ext cx="154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A3ACEF-018E-040B-BA60-96C0D3DFD9ED}"/>
                  </a:ext>
                </a:extLst>
              </p14:cNvPr>
              <p14:cNvContentPartPr/>
              <p14:nvPr/>
            </p14:nvContentPartPr>
            <p14:xfrm>
              <a:off x="4990407" y="2610041"/>
              <a:ext cx="447480" cy="361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A3ACEF-018E-040B-BA60-96C0D3DFD9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81767" y="2601041"/>
                <a:ext cx="4651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DB7878-FA0F-87A3-E4D2-9488BD9B73B1}"/>
                  </a:ext>
                </a:extLst>
              </p14:cNvPr>
              <p14:cNvContentPartPr/>
              <p14:nvPr/>
            </p14:nvContentPartPr>
            <p14:xfrm>
              <a:off x="5473167" y="2583401"/>
              <a:ext cx="76680" cy="89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DB7878-FA0F-87A3-E4D2-9488BD9B73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64167" y="2574761"/>
                <a:ext cx="94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056039-2291-F1DF-79EF-3CE1A6E180BB}"/>
                  </a:ext>
                </a:extLst>
              </p14:cNvPr>
              <p14:cNvContentPartPr/>
              <p14:nvPr/>
            </p14:nvContentPartPr>
            <p14:xfrm>
              <a:off x="5544447" y="2553881"/>
              <a:ext cx="50040" cy="142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056039-2291-F1DF-79EF-3CE1A6E180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35447" y="2544881"/>
                <a:ext cx="676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AE871B-D1B7-943C-F2BF-174C70D487AC}"/>
                  </a:ext>
                </a:extLst>
              </p14:cNvPr>
              <p14:cNvContentPartPr/>
              <p14:nvPr/>
            </p14:nvContentPartPr>
            <p14:xfrm>
              <a:off x="5646327" y="2477921"/>
              <a:ext cx="75240" cy="244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AE871B-D1B7-943C-F2BF-174C70D487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37687" y="2469281"/>
                <a:ext cx="92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BF3D5B6-5B4F-6118-3876-019B5FBF2F4E}"/>
                  </a:ext>
                </a:extLst>
              </p14:cNvPr>
              <p14:cNvContentPartPr/>
              <p14:nvPr/>
            </p14:nvContentPartPr>
            <p14:xfrm>
              <a:off x="5580807" y="2379641"/>
              <a:ext cx="237240" cy="301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BF3D5B6-5B4F-6118-3876-019B5FBF2F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71807" y="2371001"/>
                <a:ext cx="2548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2B70522-752D-F849-9EFF-12126FF38CA1}"/>
                  </a:ext>
                </a:extLst>
              </p14:cNvPr>
              <p14:cNvContentPartPr/>
              <p14:nvPr/>
            </p14:nvContentPartPr>
            <p14:xfrm>
              <a:off x="5879247" y="2516801"/>
              <a:ext cx="176400" cy="164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2B70522-752D-F849-9EFF-12126FF38C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70247" y="2507801"/>
                <a:ext cx="194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1F0848-7519-6D3B-2D4C-DB2A8BB5FEBA}"/>
                  </a:ext>
                </a:extLst>
              </p14:cNvPr>
              <p14:cNvContentPartPr/>
              <p14:nvPr/>
            </p14:nvContentPartPr>
            <p14:xfrm>
              <a:off x="4930647" y="2718761"/>
              <a:ext cx="140040" cy="77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1F0848-7519-6D3B-2D4C-DB2A8BB5FE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21647" y="2709761"/>
                <a:ext cx="157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E70FFB-D7B6-A311-4D53-BB5CD2BA957A}"/>
                  </a:ext>
                </a:extLst>
              </p14:cNvPr>
              <p14:cNvContentPartPr/>
              <p14:nvPr/>
            </p14:nvContentPartPr>
            <p14:xfrm>
              <a:off x="4060167" y="2882921"/>
              <a:ext cx="635400" cy="1210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E70FFB-D7B6-A311-4D53-BB5CD2BA95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51527" y="2873921"/>
                <a:ext cx="653040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DBF1D7A-5FA7-3CB5-89B5-52C84B8313F1}"/>
                  </a:ext>
                </a:extLst>
              </p14:cNvPr>
              <p14:cNvContentPartPr/>
              <p14:nvPr/>
            </p14:nvContentPartPr>
            <p14:xfrm>
              <a:off x="3491727" y="4102601"/>
              <a:ext cx="195480" cy="525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DBF1D7A-5FA7-3CB5-89B5-52C84B8313F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83087" y="4093601"/>
                <a:ext cx="2131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8630472-CF6A-E37E-A0ED-8211699B7599}"/>
                  </a:ext>
                </a:extLst>
              </p14:cNvPr>
              <p14:cNvContentPartPr/>
              <p14:nvPr/>
            </p14:nvContentPartPr>
            <p14:xfrm>
              <a:off x="3425127" y="4290521"/>
              <a:ext cx="271800" cy="173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8630472-CF6A-E37E-A0ED-8211699B75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16487" y="4281521"/>
                <a:ext cx="289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548E7E5-075B-4862-910A-11C70D020C6B}"/>
                  </a:ext>
                </a:extLst>
              </p14:cNvPr>
              <p14:cNvContentPartPr/>
              <p14:nvPr/>
            </p14:nvContentPartPr>
            <p14:xfrm>
              <a:off x="3726807" y="4201241"/>
              <a:ext cx="160200" cy="258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548E7E5-075B-4862-910A-11C70D020C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18167" y="4192601"/>
                <a:ext cx="1778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C6676E-BB2E-599F-340D-F9C76340331F}"/>
                  </a:ext>
                </a:extLst>
              </p14:cNvPr>
              <p14:cNvContentPartPr/>
              <p14:nvPr/>
            </p14:nvContentPartPr>
            <p14:xfrm>
              <a:off x="3962607" y="4242641"/>
              <a:ext cx="129240" cy="252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C6676E-BB2E-599F-340D-F9C7634033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53967" y="4233641"/>
                <a:ext cx="146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3DA2DAA-D703-2E83-1F60-642CC21488CB}"/>
                  </a:ext>
                </a:extLst>
              </p14:cNvPr>
              <p14:cNvContentPartPr/>
              <p14:nvPr/>
            </p14:nvContentPartPr>
            <p14:xfrm>
              <a:off x="4995087" y="2934761"/>
              <a:ext cx="221760" cy="926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3DA2DAA-D703-2E83-1F60-642CC21488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6447" y="2925761"/>
                <a:ext cx="23940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AFAABA-C4ED-2F6D-EBF6-4660735BF443}"/>
                  </a:ext>
                </a:extLst>
              </p14:cNvPr>
              <p14:cNvContentPartPr/>
              <p14:nvPr/>
            </p14:nvContentPartPr>
            <p14:xfrm>
              <a:off x="5076807" y="3977681"/>
              <a:ext cx="120960" cy="331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AFAABA-C4ED-2F6D-EBF6-4660735BF4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68167" y="3968681"/>
                <a:ext cx="1386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413A55D-2E04-F412-C4DF-617E9C61BD6E}"/>
                  </a:ext>
                </a:extLst>
              </p14:cNvPr>
              <p14:cNvContentPartPr/>
              <p14:nvPr/>
            </p14:nvContentPartPr>
            <p14:xfrm>
              <a:off x="4995447" y="4144001"/>
              <a:ext cx="180720" cy="102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413A55D-2E04-F412-C4DF-617E9C61BD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86807" y="4135001"/>
                <a:ext cx="198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8917D9-B915-CFFF-394F-84D23D99281C}"/>
                  </a:ext>
                </a:extLst>
              </p14:cNvPr>
              <p14:cNvContentPartPr/>
              <p14:nvPr/>
            </p14:nvContentPartPr>
            <p14:xfrm>
              <a:off x="5175087" y="4109081"/>
              <a:ext cx="188640" cy="192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8917D9-B915-CFFF-394F-84D23D9928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66087" y="4100081"/>
                <a:ext cx="2062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ED2E40B-ED05-EFEF-89C8-44017AAA4DB8}"/>
                  </a:ext>
                </a:extLst>
              </p14:cNvPr>
              <p14:cNvContentPartPr/>
              <p14:nvPr/>
            </p14:nvContentPartPr>
            <p14:xfrm>
              <a:off x="5362287" y="4100081"/>
              <a:ext cx="162720" cy="143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ED2E40B-ED05-EFEF-89C8-44017AAA4DB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53647" y="4091441"/>
                <a:ext cx="180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E0D13B6-3D20-B12F-F6E8-3B9B581E8B2F}"/>
                  </a:ext>
                </a:extLst>
              </p14:cNvPr>
              <p14:cNvContentPartPr/>
              <p14:nvPr/>
            </p14:nvContentPartPr>
            <p14:xfrm>
              <a:off x="5558847" y="4063001"/>
              <a:ext cx="124560" cy="179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E0D13B6-3D20-B12F-F6E8-3B9B581E8B2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50207" y="4054001"/>
                <a:ext cx="1422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D49549-7881-9717-4B35-41DC97FAB6CC}"/>
                  </a:ext>
                </a:extLst>
              </p14:cNvPr>
              <p14:cNvContentPartPr/>
              <p14:nvPr/>
            </p14:nvContentPartPr>
            <p14:xfrm>
              <a:off x="5712567" y="4063001"/>
              <a:ext cx="155880" cy="119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D49549-7881-9717-4B35-41DC97FAB6C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03927" y="4054001"/>
                <a:ext cx="17352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9BBB99A-2F19-2499-1D91-7808851927BE}"/>
              </a:ext>
            </a:extLst>
          </p:cNvPr>
          <p:cNvGrpSpPr/>
          <p:nvPr/>
        </p:nvGrpSpPr>
        <p:grpSpPr>
          <a:xfrm>
            <a:off x="5638047" y="2966801"/>
            <a:ext cx="1340640" cy="744840"/>
            <a:chOff x="5638047" y="2966801"/>
            <a:chExt cx="134064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5F1BF3-6E4A-8DAC-7024-70EBBECAB992}"/>
                    </a:ext>
                  </a:extLst>
                </p14:cNvPr>
                <p14:cNvContentPartPr/>
                <p14:nvPr/>
              </p14:nvContentPartPr>
              <p14:xfrm>
                <a:off x="5638047" y="2966801"/>
                <a:ext cx="843120" cy="36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5F1BF3-6E4A-8DAC-7024-70EBBECAB9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29047" y="2958161"/>
                  <a:ext cx="860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E5347D-14A0-AE90-2094-0D362B1981F3}"/>
                    </a:ext>
                  </a:extLst>
                </p14:cNvPr>
                <p14:cNvContentPartPr/>
                <p14:nvPr/>
              </p14:nvContentPartPr>
              <p14:xfrm>
                <a:off x="6493767" y="3446321"/>
                <a:ext cx="149760" cy="21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E5347D-14A0-AE90-2094-0D362B1981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84767" y="3437681"/>
                  <a:ext cx="167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FCE59A-3441-F734-A91D-6641F6A5876E}"/>
                    </a:ext>
                  </a:extLst>
                </p14:cNvPr>
                <p14:cNvContentPartPr/>
                <p14:nvPr/>
              </p14:nvContentPartPr>
              <p14:xfrm>
                <a:off x="6704007" y="3465761"/>
                <a:ext cx="108360" cy="202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FCE59A-3441-F734-A91D-6641F6A587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95367" y="3456761"/>
                  <a:ext cx="126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DD7D41-9383-30EA-C979-508008A13D2D}"/>
                    </a:ext>
                  </a:extLst>
                </p14:cNvPr>
                <p14:cNvContentPartPr/>
                <p14:nvPr/>
              </p14:nvContentPartPr>
              <p14:xfrm>
                <a:off x="6840087" y="3418241"/>
                <a:ext cx="138600" cy="293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DD7D41-9383-30EA-C979-508008A13D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31087" y="3409241"/>
                  <a:ext cx="15624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951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AAC2-AD81-BAD6-B80C-E0D79162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F15C-C249-90AA-36F3-61F53561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you build, manage and monitor everything from simple web apps more complex cloud applications in a single, unified console.</a:t>
            </a:r>
          </a:p>
          <a:p>
            <a:r>
              <a:rPr lang="en-US" dirty="0"/>
              <a:t>Search resources, services and docs</a:t>
            </a:r>
          </a:p>
          <a:p>
            <a:r>
              <a:rPr lang="en-US" dirty="0"/>
              <a:t>Manage Resources</a:t>
            </a:r>
          </a:p>
          <a:p>
            <a:r>
              <a:rPr lang="en-US" dirty="0"/>
              <a:t>Create customized dashboards and </a:t>
            </a:r>
            <a:r>
              <a:rPr lang="en-US" dirty="0" err="1"/>
              <a:t>favourites</a:t>
            </a:r>
            <a:endParaRPr lang="en-US" dirty="0"/>
          </a:p>
          <a:p>
            <a:r>
              <a:rPr lang="en-US" dirty="0"/>
              <a:t>Access the cloud shell</a:t>
            </a:r>
          </a:p>
          <a:p>
            <a:r>
              <a:rPr lang="en-US" dirty="0"/>
              <a:t>Receive notification</a:t>
            </a:r>
          </a:p>
          <a:p>
            <a:r>
              <a:rPr lang="en-US" dirty="0"/>
              <a:t>Links to Azure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B796-52EE-254E-C052-5B935ADC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757E-3094-D760-65E7-B6D12839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keep track of your resources while on-the-go</a:t>
            </a:r>
          </a:p>
          <a:p>
            <a:r>
              <a:rPr lang="en-US" dirty="0"/>
              <a:t>Stay connected to the cloud </a:t>
            </a:r>
          </a:p>
          <a:p>
            <a:r>
              <a:rPr lang="en-US" dirty="0"/>
              <a:t>Diagnose and fix issues</a:t>
            </a:r>
          </a:p>
          <a:p>
            <a:r>
              <a:rPr lang="en-US" dirty="0"/>
              <a:t>Run commands to manage your Azure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51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4FE6-1E1D-D988-ADC0-9E32395C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C640-8F94-A2AA-6015-61183710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Interactive, browser accessible shell for managing Azure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64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065A-B7C3-9B96-6CBC-20D98690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77BC-6527-0478-038E-624F159D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https://docs.microsoft.com/en-in/cli/azure/install-azure-cli</a:t>
            </a:r>
            <a:endParaRPr lang="en-IN" dirty="0"/>
          </a:p>
          <a:p>
            <a:r>
              <a:rPr lang="en-IN" dirty="0"/>
              <a:t>https://docs.microsoft.com/en-in/cli/azure/reference-index?view=azure-cli-latest</a:t>
            </a:r>
          </a:p>
        </p:txBody>
      </p:sp>
    </p:spTree>
    <p:extLst>
      <p:ext uri="{BB962C8B-B14F-4D97-AF65-F5344CB8AC3E}">
        <p14:creationId xmlns:p14="http://schemas.microsoft.com/office/powerpoint/2010/main" val="395401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A4B2-BA6F-70BE-9A97-9BCABD5E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0A25-6A6C-2AE5-E369-685EFC30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https://docs.microsoft.com/en-in/powershell/azure/install-az-ps?view=azps-8.1.0</a:t>
            </a:r>
            <a:endParaRPr lang="en-IN" dirty="0"/>
          </a:p>
          <a:p>
            <a:r>
              <a:rPr lang="en-IN" dirty="0"/>
              <a:t>https://docs.microsoft.com/en-in/powershell/module/az.accounts/?view=azps-8.1.0#accounts</a:t>
            </a:r>
          </a:p>
        </p:txBody>
      </p:sp>
    </p:spTree>
    <p:extLst>
      <p:ext uri="{BB962C8B-B14F-4D97-AF65-F5344CB8AC3E}">
        <p14:creationId xmlns:p14="http://schemas.microsoft.com/office/powerpoint/2010/main" val="33130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FA87-6E4E-67F9-0B8D-F00D1E683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F66E2-223E-A8F8-81C5-23E833AD5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4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307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Azure Administration</vt:lpstr>
      <vt:lpstr>Cloud Computing</vt:lpstr>
      <vt:lpstr>PowerPoint Presentation</vt:lpstr>
      <vt:lpstr>Azure Portal</vt:lpstr>
      <vt:lpstr>Azure Mobile App</vt:lpstr>
      <vt:lpstr>Azure Cloud Shell</vt:lpstr>
      <vt:lpstr>Azure CLI</vt:lpstr>
      <vt:lpstr>Azure PowerShell</vt:lpstr>
      <vt:lpstr>Resource Manager</vt:lpstr>
      <vt:lpstr>PowerPoint Presentation</vt:lpstr>
      <vt:lpstr>Terminologies</vt:lpstr>
      <vt:lpstr>PowerPoint Presentation</vt:lpstr>
      <vt:lpstr>Resource Group</vt:lpstr>
      <vt:lpstr>PowerPoint Presentation</vt:lpstr>
      <vt:lpstr>Resource Group</vt:lpstr>
      <vt:lpstr>Resource 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Administration</dc:title>
  <dc:creator>Ayush Rathi</dc:creator>
  <cp:lastModifiedBy>Ayush Rathi</cp:lastModifiedBy>
  <cp:revision>8</cp:revision>
  <dcterms:created xsi:type="dcterms:W3CDTF">2022-07-09T03:52:39Z</dcterms:created>
  <dcterms:modified xsi:type="dcterms:W3CDTF">2022-07-09T07:05:43Z</dcterms:modified>
</cp:coreProperties>
</file>