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1" r:id="rId13"/>
    <p:sldId id="261" r:id="rId14"/>
    <p:sldId id="262" r:id="rId15"/>
  </p:sldIdLst>
  <p:sldSz cx="9144000" cy="5143500" type="screen16x9"/>
  <p:notesSz cx="9144000" cy="5143500"/>
  <p:embeddedFontLst>
    <p:embeddedFont>
      <p:font typeface="Rockwell Extra Bold" pitchFamily="18" charset="0"/>
      <p:bold r:id="rId16"/>
    </p:embeddedFon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CFJCTS+PublicSans-Bold"/>
      <p:regular r:id="rId21"/>
    </p:embeddedFont>
    <p:embeddedFont>
      <p:font typeface="Arial Black" pitchFamily="34" charset="0"/>
      <p:bold r:id="rId22"/>
    </p:embeddedFont>
    <p:embeddedFont>
      <p:font typeface="RMKPBC+PublicSans-BoldItalic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50" y="-9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8/7/2023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164" y="1962150"/>
            <a:ext cx="867683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SG" sz="2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Library Management </a:t>
            </a:r>
            <a:r>
              <a:rPr lang="en-SG" sz="26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endParaRPr sz="2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 Extra Bold" pitchFamily="18" charset="0"/>
              <a:cs typeface="CFJCTS+PublicSans-Bold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81915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" marR="0" algn="ctr">
              <a:spcBef>
                <a:spcPts val="2852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92D050"/>
                </a:solidFill>
                <a:latin typeface="Rockwell Extra Bold" pitchFamily="18" charset="0"/>
                <a:cs typeface="CFJCTS+PublicSans-Bold"/>
              </a:rPr>
              <a:t>Task - 1</a:t>
            </a:r>
            <a:endParaRPr lang="en-US" b="1" dirty="0">
              <a:solidFill>
                <a:srgbClr val="92D050"/>
              </a:solidFill>
              <a:latin typeface="Rockwell Extra Bold" pitchFamily="18" charset="0"/>
              <a:cs typeface="CFJCTS+PublicSans-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685800" y="590550"/>
            <a:ext cx="7696200" cy="3790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LMS should store all information about librarians and patrons, their access keys, priority and etc.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•The LMS allow searching items by author, title or keywords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•The LMS should allow librarians to add, delete and modify items in database, and check availability of the items.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•The LMS should generate request’s reports for librarians every day, on base of which librarians could make decisions about acquiring or retirement the item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•The LMS should create notification and send to patrons by e-mail automatically after item’s overdue.</a:t>
            </a:r>
          </a:p>
        </p:txBody>
      </p:sp>
    </p:spTree>
    <p:extLst>
      <p:ext uri="{BB962C8B-B14F-4D97-AF65-F5344CB8AC3E}">
        <p14:creationId xmlns:p14="http://schemas.microsoft.com/office/powerpoint/2010/main" xmlns="" val="53667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533400" y="666750"/>
            <a:ext cx="7467600" cy="3153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functional Requirements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Requirements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•The system shall accommodate high number of books and users without any fault.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•Responses to view information shall take no longer than 5 seconds to appear on the screen.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Requirements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•System use shall not cause any harm to human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79132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1143000" y="438150"/>
            <a:ext cx="72390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 functional Requirements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Requirements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•System will use secured database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•Normal users can just read information but they cannot edit or modify anything except their personal and some other information.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•System will have different types of users and every user has access constraints.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Handling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•LMS product shall handle expected and non-expected errors in ways that prevent loss in information and long downtime period.</a:t>
            </a:r>
          </a:p>
        </p:txBody>
      </p:sp>
    </p:spTree>
    <p:extLst>
      <p:ext uri="{BB962C8B-B14F-4D97-AF65-F5344CB8AC3E}">
        <p14:creationId xmlns:p14="http://schemas.microsoft.com/office/powerpoint/2010/main" xmlns="" val="4204971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xmlns="" id="{B0724830-C2A4-439D-9A43-62818786A2C2}"/>
              </a:ext>
            </a:extLst>
          </p:cNvPr>
          <p:cNvSpPr txBox="1"/>
          <p:nvPr/>
        </p:nvSpPr>
        <p:spPr>
          <a:xfrm>
            <a:off x="0" y="699542"/>
            <a:ext cx="9144000" cy="289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FF0000"/>
                </a:solidFill>
                <a:latin typeface="+mj-lt"/>
                <a:cs typeface="RMKPBC+PublicSans-BoldItalic"/>
              </a:rPr>
              <a:t>Submission</a:t>
            </a:r>
            <a:r>
              <a:rPr sz="2600" spc="-45" dirty="0">
                <a:solidFill>
                  <a:srgbClr val="FF0000"/>
                </a:solidFill>
                <a:latin typeface="+mj-lt"/>
                <a:cs typeface="RMKPBC+PublicSans-BoldItalic"/>
              </a:rPr>
              <a:t> </a:t>
            </a:r>
            <a:r>
              <a:rPr sz="2600" dirty="0">
                <a:solidFill>
                  <a:srgbClr val="FF0000"/>
                </a:solidFill>
                <a:latin typeface="+mj-lt"/>
                <a:cs typeface="RMKPBC+PublicSans-BoldItalic"/>
              </a:rPr>
              <a:t>Github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248585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smtClean="0"/>
              <a:t>github.com/SrinivasanGovindan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C1F9B8C-4EB1-4429-B671-5336116DE889}"/>
              </a:ext>
            </a:extLst>
          </p:cNvPr>
          <p:cNvSpPr txBox="1"/>
          <p:nvPr/>
        </p:nvSpPr>
        <p:spPr>
          <a:xfrm>
            <a:off x="0" y="207961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SG" sz="2800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9680" y="627534"/>
            <a:ext cx="9144000" cy="6550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ctr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lang="en-SG" sz="2600" spc="-10" dirty="0">
                <a:solidFill>
                  <a:schemeClr val="tx2">
                    <a:lumMod val="75000"/>
                  </a:schemeClr>
                </a:solidFill>
                <a:latin typeface="Rockwell Extra Bold" pitchFamily="18" charset="0"/>
                <a:cs typeface="ILIIOR+EBGaramond-Bold"/>
              </a:rPr>
              <a:t>Library Management System</a:t>
            </a:r>
          </a:p>
          <a:p>
            <a:pPr marL="0" marR="0" algn="ctr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endParaRPr sz="1850" b="1" spc="-10" dirty="0">
              <a:solidFill>
                <a:srgbClr val="C88C32"/>
              </a:solidFill>
              <a:latin typeface="Rockwell Extra Bold" pitchFamily="18" charset="0"/>
              <a:cs typeface="ILIIOR+EBGaramond-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-9679" y="1851670"/>
            <a:ext cx="9153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b="1" dirty="0">
                <a:latin typeface="Arial Black" pitchFamily="34" charset="0"/>
              </a:rPr>
              <a:t>LMS Username: </a:t>
            </a:r>
            <a:r>
              <a:rPr lang="en-SG" sz="2000" dirty="0" smtClean="0">
                <a:latin typeface="Arial Black" pitchFamily="34" charset="0"/>
              </a:rPr>
              <a:t>nm_faculty_43</a:t>
            </a:r>
            <a:endParaRPr lang="en-SG" sz="2000" dirty="0">
              <a:latin typeface="Arial Black" pitchFamily="34" charset="0"/>
            </a:endParaRPr>
          </a:p>
          <a:p>
            <a:pPr algn="ctr"/>
            <a:r>
              <a:rPr lang="en-SG" sz="2000" b="1" dirty="0" smtClean="0">
                <a:latin typeface="Arial Black" pitchFamily="34" charset="0"/>
              </a:rPr>
              <a:t>Faculty Name</a:t>
            </a:r>
            <a:r>
              <a:rPr lang="en-SG" sz="2000" b="1" dirty="0">
                <a:latin typeface="Arial Black" pitchFamily="34" charset="0"/>
              </a:rPr>
              <a:t>: </a:t>
            </a:r>
            <a:r>
              <a:rPr lang="en-SG" sz="2000" dirty="0" smtClean="0">
                <a:latin typeface="Arial Black" pitchFamily="34" charset="0"/>
              </a:rPr>
              <a:t>G. </a:t>
            </a:r>
            <a:r>
              <a:rPr lang="en-SG" sz="2000" dirty="0" err="1" smtClean="0">
                <a:latin typeface="Arial Black" pitchFamily="34" charset="0"/>
              </a:rPr>
              <a:t>Srinivasan</a:t>
            </a:r>
            <a:endParaRPr lang="en-SG" sz="20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685800" y="1009354"/>
            <a:ext cx="7543800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SG" sz="20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Overview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SG" sz="1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SG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implementation of Library Management starts with entering and updating master records like book details, library information. </a:t>
            </a:r>
            <a:endParaRPr lang="en-SG" sz="1800" dirty="0" smtClean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SG" sz="1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Any </a:t>
            </a:r>
            <a:r>
              <a:rPr lang="en-SG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further transaction like book issue, book return will automatically update the current books</a:t>
            </a:r>
            <a:r>
              <a:rPr lang="en-SG" sz="1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Font typeface="Arial" pitchFamily="34" charset="0"/>
              <a:buChar char="•"/>
            </a:pPr>
            <a:endParaRPr lang="en-SG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5738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1143000" y="1009354"/>
            <a:ext cx="7086600" cy="2208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Overall Description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SG" sz="1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Product </a:t>
            </a:r>
            <a:r>
              <a:rPr lang="en-SG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Perspective LMS is a replacement for the ordinary library management systems which depend on paper work for recording book and users’ information.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  <a:buFont typeface="Arial" pitchFamily="34" charset="0"/>
              <a:buChar char="•"/>
            </a:pPr>
            <a:r>
              <a:rPr lang="en-SG" sz="18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LMS </a:t>
            </a:r>
            <a:r>
              <a:rPr lang="en-SG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will provide an advanced book search mechanism and will make it easy to borrow, insert and index a book in the library.</a:t>
            </a:r>
          </a:p>
        </p:txBody>
      </p:sp>
    </p:spTree>
    <p:extLst>
      <p:ext uri="{BB962C8B-B14F-4D97-AF65-F5344CB8AC3E}">
        <p14:creationId xmlns:p14="http://schemas.microsoft.com/office/powerpoint/2010/main" xmlns="" val="374460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-19360" y="1009354"/>
            <a:ext cx="9153680" cy="4182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Functions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Administrator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•Admin should be able to insert, modify and delete books.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•Can accept or reject a new user according to the library policy or payment methods.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•Increase the period for borrowing a book for specific type or group of users.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•Can get the information (status report) of any member who has borrowed a book.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•Add and edit book categories and arrange books by categories.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•Add and edit authors and publishers’ information.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•Can send lateness warnings to people who have exceeded deadline date.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•Can record books returned by users.</a:t>
            </a:r>
          </a:p>
        </p:txBody>
      </p:sp>
    </p:spTree>
    <p:extLst>
      <p:ext uri="{BB962C8B-B14F-4D97-AF65-F5344CB8AC3E}">
        <p14:creationId xmlns:p14="http://schemas.microsoft.com/office/powerpoint/2010/main" xmlns="" val="271986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457200" y="971550"/>
            <a:ext cx="8096560" cy="357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Functions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(Library Members)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•The member should be provided with the updated information about the books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•Members are given a provision to check their account’s information and change it.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•Members have the ability to search through books by subject, title, authors or any information related to the book.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•Can extend the period of borrowing books according to the library policy.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•The customer may suggest a book to be brought to the library book collection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51130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685800" y="1009354"/>
            <a:ext cx="8448520" cy="3574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Classes </a:t>
            </a:r>
            <a:r>
              <a:rPr lang="en-SG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Characteristics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2 levels of users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module:  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user module, user will check the availability of the books.–Book return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</a:t>
            </a: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Administration module: 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following are the sub module in the administration  module.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–Register user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–Entry book details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–Book issue</a:t>
            </a:r>
          </a:p>
        </p:txBody>
      </p:sp>
    </p:spTree>
    <p:extLst>
      <p:ext uri="{BB962C8B-B14F-4D97-AF65-F5344CB8AC3E}">
        <p14:creationId xmlns:p14="http://schemas.microsoft.com/office/powerpoint/2010/main" xmlns="" val="136616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-19360" y="1009354"/>
            <a:ext cx="9153680" cy="3658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of the work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several motivations to order new computer-based College LMS: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•To modernize College Library database, where data was stored in a card-based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catalog</a:t>
            </a:r>
            <a:endParaRPr lang="en-SG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•To optimize librarians’ work and  time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•To join small Access-based database, where library has stored information about digital items (software, music)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•To expand services of library 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•To check ability of commercial using of library management  systems.</a:t>
            </a:r>
          </a:p>
        </p:txBody>
      </p:sp>
    </p:spTree>
    <p:extLst>
      <p:ext uri="{BB962C8B-B14F-4D97-AF65-F5344CB8AC3E}">
        <p14:creationId xmlns:p14="http://schemas.microsoft.com/office/powerpoint/2010/main" xmlns="" val="2569539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5949797-2E4D-4BDF-AAF9-9EEA50E3289C}"/>
              </a:ext>
            </a:extLst>
          </p:cNvPr>
          <p:cNvSpPr txBox="1"/>
          <p:nvPr/>
        </p:nvSpPr>
        <p:spPr>
          <a:xfrm>
            <a:off x="755576" y="28597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6D94DD8-5EC8-4DFC-88DF-CC2FEAF39793}"/>
              </a:ext>
            </a:extLst>
          </p:cNvPr>
          <p:cNvSpPr txBox="1"/>
          <p:nvPr/>
        </p:nvSpPr>
        <p:spPr>
          <a:xfrm>
            <a:off x="457200" y="361950"/>
            <a:ext cx="3733800" cy="3454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Requirements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 of the product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provided by the library management system: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•Store necessary information about items in the library: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–Author;		</a:t>
            </a:r>
            <a:endParaRPr lang="en-SG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Item’s title;	</a:t>
            </a:r>
            <a:endParaRPr lang="en-SG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 number;	</a:t>
            </a:r>
            <a:endParaRPr lang="en-SG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 of publication	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–Location in the  library;	</a:t>
            </a:r>
            <a:endParaRPr lang="en-SG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copies		</a:t>
            </a:r>
            <a:endParaRPr lang="en-SG" sz="1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SG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</a:t>
            </a:r>
            <a:r>
              <a:rPr lang="en-SG" sz="12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endParaRPr lang="en-SG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343400" y="1276350"/>
            <a:ext cx="4419600" cy="3657600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•System will provide librarian to add, modify, and remove items to/from the library database, and check availability of the item.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–User name	</a:t>
            </a:r>
            <a:endParaRPr lang="en-SG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address	</a:t>
            </a:r>
            <a:endParaRPr lang="en-SG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Student number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–Number and information about checked out items	</a:t>
            </a:r>
            <a:endParaRPr lang="en-SG" sz="12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Requested items information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SG" sz="12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46913448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723</Words>
  <Application>Microsoft Office PowerPoint</Application>
  <PresentationFormat>On-screen Show (16:9)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Rockwell Extra Bold</vt:lpstr>
      <vt:lpstr>Calibri</vt:lpstr>
      <vt:lpstr>Times New Roman</vt:lpstr>
      <vt:lpstr>CFJCTS+PublicSans-Bold</vt:lpstr>
      <vt:lpstr>ILIIOR+EBGaramond-Bold</vt:lpstr>
      <vt:lpstr>Arial Black</vt:lpstr>
      <vt:lpstr>RMKPBC+PublicSans-BoldItalic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8</cp:revision>
  <dcterms:modified xsi:type="dcterms:W3CDTF">2023-08-07T03:44:53Z</dcterms:modified>
</cp:coreProperties>
</file>