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2" r:id="rId23"/>
    <p:sldId id="279" r:id="rId24"/>
    <p:sldId id="280" r:id="rId25"/>
    <p:sldId id="281" r:id="rId26"/>
    <p:sldId id="282" r:id="rId27"/>
    <p:sldId id="263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9438-D619-4EF2-B4EF-6EF572BE0DE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174-636D-4DE6-BECB-FDFED0AD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1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9438-D619-4EF2-B4EF-6EF572BE0DE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174-636D-4DE6-BECB-FDFED0AD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6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9438-D619-4EF2-B4EF-6EF572BE0DE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174-636D-4DE6-BECB-FDFED0AD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9438-D619-4EF2-B4EF-6EF572BE0DE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174-636D-4DE6-BECB-FDFED0AD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9438-D619-4EF2-B4EF-6EF572BE0DE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174-636D-4DE6-BECB-FDFED0AD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9438-D619-4EF2-B4EF-6EF572BE0DE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174-636D-4DE6-BECB-FDFED0AD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9438-D619-4EF2-B4EF-6EF572BE0DE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174-636D-4DE6-BECB-FDFED0AD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1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9438-D619-4EF2-B4EF-6EF572BE0DE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174-636D-4DE6-BECB-FDFED0AD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9438-D619-4EF2-B4EF-6EF572BE0DE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174-636D-4DE6-BECB-FDFED0AD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9438-D619-4EF2-B4EF-6EF572BE0DE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174-636D-4DE6-BECB-FDFED0AD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9438-D619-4EF2-B4EF-6EF572BE0DE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E174-636D-4DE6-BECB-FDFED0AD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6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9438-D619-4EF2-B4EF-6EF572BE0DE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E174-636D-4DE6-BECB-FDFED0AD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Acquisition: Weather</a:t>
            </a:r>
            <a:br>
              <a:rPr lang="en-US" dirty="0" smtClean="0"/>
            </a:br>
            <a:r>
              <a:rPr lang="en-US" dirty="0" smtClean="0"/>
              <a:t>Monitoring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763000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7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class for accessing the current time and date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743200"/>
            <a:ext cx="518159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2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82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9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1"/>
            <a:ext cx="6096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1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1"/>
            <a:ext cx="7391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4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1"/>
            <a:ext cx="647699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9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 Sensor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1"/>
            <a:ext cx="7010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1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5437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5334000"/>
            <a:ext cx="2971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9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205038"/>
            <a:ext cx="55054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4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3246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9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object-oriented solution to a real-time control processing application </a:t>
            </a:r>
          </a:p>
          <a:p>
            <a:r>
              <a:rPr lang="en-US" dirty="0" smtClean="0"/>
              <a:t>provides a reusable component architecture </a:t>
            </a:r>
          </a:p>
          <a:p>
            <a:r>
              <a:rPr lang="en-US" dirty="0" smtClean="0"/>
              <a:t>isolate the hardware from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620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8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7391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81600"/>
            <a:ext cx="1752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838200"/>
            <a:ext cx="20955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8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28600"/>
            <a:ext cx="6477001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4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172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0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1"/>
            <a:ext cx="7696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0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271588"/>
            <a:ext cx="78200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4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1"/>
            <a:ext cx="8610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9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295400"/>
            <a:ext cx="652462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00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to this list two secondary use cases:</a:t>
            </a:r>
          </a:p>
          <a:p>
            <a:pPr marL="800100" lvl="2" indent="0">
              <a:buNone/>
            </a:pPr>
            <a:r>
              <a:rPr lang="en-US" dirty="0"/>
              <a:t>■ Power failure</a:t>
            </a:r>
          </a:p>
          <a:p>
            <a:pPr marL="800100" lvl="2" indent="0">
              <a:buNone/>
            </a:pPr>
            <a:r>
              <a:rPr lang="en-US" dirty="0"/>
              <a:t>■ Sensor failure</a:t>
            </a:r>
          </a:p>
        </p:txBody>
      </p:sp>
    </p:spTree>
    <p:extLst>
      <p:ext uri="{BB962C8B-B14F-4D97-AF65-F5344CB8AC3E}">
        <p14:creationId xmlns:p14="http://schemas.microsoft.com/office/powerpoint/2010/main" val="312784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Requirements for the Weather Monitoring</a:t>
            </a:r>
            <a:br>
              <a:rPr lang="en-US" sz="2800" dirty="0" smtClean="0"/>
            </a:br>
            <a:r>
              <a:rPr lang="en-US" sz="2800" dirty="0" smtClean="0"/>
              <a:t>Station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Specifically, it must measure the following:</a:t>
            </a:r>
          </a:p>
          <a:p>
            <a:pPr lvl="1"/>
            <a:r>
              <a:rPr lang="en-US" dirty="0" smtClean="0"/>
              <a:t>Wind speed and direction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Barometric pressure</a:t>
            </a:r>
          </a:p>
          <a:p>
            <a:pPr lvl="1"/>
            <a:r>
              <a:rPr lang="en-US" dirty="0" smtClean="0"/>
              <a:t>Humidity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Requirements for the Weather Monitoring</a:t>
            </a:r>
            <a:br>
              <a:rPr lang="en-US" sz="2400" dirty="0" smtClean="0"/>
            </a:br>
            <a:r>
              <a:rPr lang="en-US" sz="2400" dirty="0" smtClean="0"/>
              <a:t>Station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shall also provide these derived measurements:</a:t>
            </a:r>
          </a:p>
          <a:p>
            <a:pPr lvl="1"/>
            <a:r>
              <a:rPr lang="en-US" dirty="0" smtClean="0"/>
              <a:t>Wind chill</a:t>
            </a:r>
          </a:p>
          <a:p>
            <a:pPr lvl="1"/>
            <a:r>
              <a:rPr lang="en-US" dirty="0" smtClean="0"/>
              <a:t>Dew point temperature</a:t>
            </a:r>
          </a:p>
          <a:p>
            <a:pPr lvl="1"/>
            <a:r>
              <a:rPr lang="en-US" dirty="0" smtClean="0"/>
              <a:t>Temperature trend</a:t>
            </a:r>
          </a:p>
          <a:p>
            <a:pPr lvl="1"/>
            <a:r>
              <a:rPr lang="en-US" dirty="0" smtClean="0"/>
              <a:t>Barometric pressure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shall have a means of determining the current time and date</a:t>
            </a:r>
          </a:p>
          <a:p>
            <a:r>
              <a:rPr lang="en-US" dirty="0" smtClean="0"/>
              <a:t>It can report the highest and lowest values of any of the four primary measurements during the previous 24-hour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system shall have a display that continuously indicates all eight primary and derived measurements</a:t>
            </a:r>
          </a:p>
          <a:p>
            <a:r>
              <a:rPr lang="en-US" dirty="0" smtClean="0"/>
              <a:t>current time and date</a:t>
            </a:r>
          </a:p>
          <a:p>
            <a:r>
              <a:rPr lang="en-US" dirty="0" smtClean="0"/>
              <a:t>Through the use of a keypad</a:t>
            </a:r>
          </a:p>
          <a:p>
            <a:pPr lvl="1"/>
            <a:r>
              <a:rPr lang="en-US" dirty="0" smtClean="0"/>
              <a:t>the user may direct the system to display the 24-hour high or low value of any one primary measurement</a:t>
            </a:r>
          </a:p>
          <a:p>
            <a:pPr lvl="1"/>
            <a:r>
              <a:rPr lang="en-US" dirty="0" smtClean="0"/>
              <a:t>time of the reported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shall allow </a:t>
            </a:r>
          </a:p>
          <a:p>
            <a:pPr lvl="1"/>
            <a:r>
              <a:rPr lang="en-US" dirty="0" smtClean="0"/>
              <a:t>the user to calibrate its sensors against known values </a:t>
            </a:r>
          </a:p>
          <a:p>
            <a:pPr lvl="1"/>
            <a:r>
              <a:rPr lang="en-US" dirty="0" smtClean="0"/>
              <a:t>to set the current time and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the Boundaries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h/w assumptions</a:t>
            </a:r>
          </a:p>
          <a:p>
            <a:pPr lvl="1"/>
            <a:r>
              <a:rPr lang="en-US" dirty="0" smtClean="0"/>
              <a:t>CPU may take the form of a PC or a handheld device</a:t>
            </a:r>
          </a:p>
          <a:p>
            <a:pPr lvl="1"/>
            <a:r>
              <a:rPr lang="en-US" dirty="0" smtClean="0"/>
              <a:t>Time and date are supplied by a clock</a:t>
            </a:r>
          </a:p>
          <a:p>
            <a:pPr lvl="1"/>
            <a:r>
              <a:rPr lang="en-US" dirty="0" smtClean="0"/>
              <a:t>Temperature, barometric pressure, and humidity are measured via remote sensors</a:t>
            </a:r>
          </a:p>
          <a:p>
            <a:pPr lvl="1"/>
            <a:r>
              <a:rPr lang="en-US" dirty="0" smtClean="0"/>
              <a:t>Wind direction and speed are measured from a boom encompassing a wind vane (capable of sensing wind from any of 16 directions) and cups (which advance a counter for each revolution)</a:t>
            </a:r>
          </a:p>
          <a:p>
            <a:pPr lvl="1"/>
            <a:r>
              <a:rPr lang="en-US" dirty="0" smtClean="0"/>
              <a:t>User input is provided through a keypad</a:t>
            </a:r>
          </a:p>
          <a:p>
            <a:pPr lvl="1"/>
            <a:r>
              <a:rPr lang="en-US" dirty="0" smtClean="0"/>
              <a:t>The display is an off-the-shelf LCD graphic device</a:t>
            </a:r>
          </a:p>
          <a:p>
            <a:pPr lvl="1"/>
            <a:r>
              <a:rPr lang="en-US" dirty="0" smtClean="0"/>
              <a:t>A timer interrupts the computer every 1/60 second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8200"/>
            <a:ext cx="220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9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BE2948A56BF14682B527C4BC5587D2" ma:contentTypeVersion="4" ma:contentTypeDescription="Create a new document." ma:contentTypeScope="" ma:versionID="1d93cc3e424607ba5dc2012cf49769af">
  <xsd:schema xmlns:xsd="http://www.w3.org/2001/XMLSchema" xmlns:xs="http://www.w3.org/2001/XMLSchema" xmlns:p="http://schemas.microsoft.com/office/2006/metadata/properties" xmlns:ns2="7a508df0-c27d-48f3-9bf0-191ae966e122" targetNamespace="http://schemas.microsoft.com/office/2006/metadata/properties" ma:root="true" ma:fieldsID="fd95fcff5a92311944213d821816a7b8" ns2:_="">
    <xsd:import namespace="7a508df0-c27d-48f3-9bf0-191ae966e1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08df0-c27d-48f3-9bf0-191ae966e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0A7B96-F913-41E7-A111-B325AADD76B1}"/>
</file>

<file path=customXml/itemProps2.xml><?xml version="1.0" encoding="utf-8"?>
<ds:datastoreItem xmlns:ds="http://schemas.openxmlformats.org/officeDocument/2006/customXml" ds:itemID="{D2B667FB-7B54-4015-93BD-8452C029F6BB}"/>
</file>

<file path=customXml/itemProps3.xml><?xml version="1.0" encoding="utf-8"?>
<ds:datastoreItem xmlns:ds="http://schemas.openxmlformats.org/officeDocument/2006/customXml" ds:itemID="{4EA583FC-8E6D-4DFC-83BC-E7CFC21B7E90}"/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310</Words>
  <Application>Microsoft Office PowerPoint</Application>
  <PresentationFormat>On-screen Show (4:3)</PresentationFormat>
  <Paragraphs>49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Data Acquisition: Weather Monitoring Station</vt:lpstr>
      <vt:lpstr>PowerPoint Presentation</vt:lpstr>
      <vt:lpstr>Inception</vt:lpstr>
      <vt:lpstr>Requirements for the Weather Monitoring Station</vt:lpstr>
      <vt:lpstr>Requirements for the Weather Monitoring Station</vt:lpstr>
      <vt:lpstr>PowerPoint Presentation</vt:lpstr>
      <vt:lpstr>PowerPoint Presentation</vt:lpstr>
      <vt:lpstr>PowerPoint Presentation</vt:lpstr>
      <vt:lpstr>Defining the Boundaries of the Problem</vt:lpstr>
      <vt:lpstr>PowerPoint Presentation</vt:lpstr>
      <vt:lpstr>class analysis</vt:lpstr>
      <vt:lpstr>class analysis</vt:lpstr>
      <vt:lpstr>class analysis</vt:lpstr>
      <vt:lpstr>class analysis</vt:lpstr>
      <vt:lpstr>class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Scenarios</vt:lpstr>
      <vt:lpstr>Scenarios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Acquisition: Weather Monitoring Station</dc:title>
  <dc:creator>Alok Chauhan</dc:creator>
  <cp:lastModifiedBy>Alok Chauhan</cp:lastModifiedBy>
  <cp:revision>19</cp:revision>
  <dcterms:created xsi:type="dcterms:W3CDTF">2022-08-04T04:12:28Z</dcterms:created>
  <dcterms:modified xsi:type="dcterms:W3CDTF">2022-08-09T10:41:59Z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0x01010096BE2948A56BF14682B527C4BC5587D2</vt:lpwstr>
  </property>
</Properties>
</file>