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1" r:id="rId7"/>
    <p:sldId id="273" r:id="rId8"/>
    <p:sldId id="274" r:id="rId9"/>
    <p:sldId id="275" r:id="rId10"/>
    <p:sldId id="279" r:id="rId11"/>
    <p:sldId id="276" r:id="rId12"/>
    <p:sldId id="277" r:id="rId13"/>
    <p:sldId id="281" r:id="rId14"/>
    <p:sldId id="270" r:id="rId15"/>
    <p:sldId id="27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11/28/2017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11/28/2017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975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6963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1207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4592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8687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7394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0267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2779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11/28/2017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7101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5811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11/28/2017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41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11/28/2017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6976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IN" b="1" dirty="0" smtClean="0"/>
              <a:t>Handling Files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65213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Finding number of lines in a file</a:t>
            </a:r>
            <a:endParaRPr lang="en-IN" dirty="0"/>
          </a:p>
        </p:txBody>
      </p:sp>
      <p:pic>
        <p:nvPicPr>
          <p:cNvPr id="4" name="Picture 2" descr="C:\Users\admin\Desktop\file-lines-coun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9530" y="1397000"/>
            <a:ext cx="10006149" cy="49641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pic>
        <p:nvPicPr>
          <p:cNvPr id="1026" name="Picture 2" descr="C:\Users\admin\Desktop\FileMo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23" y="1645920"/>
            <a:ext cx="10759365" cy="45458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98529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/>
              <a:t>What is a file?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What are the file operations ?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/>
          </a:p>
          <a:p>
            <a:pPr>
              <a:buFont typeface="Wingdings" pitchFamily="2" charset="2"/>
              <a:buChar char="§"/>
            </a:pPr>
            <a:endParaRPr lang="en-US" sz="3200" dirty="0" smtClean="0"/>
          </a:p>
          <a:p>
            <a:pPr>
              <a:buFont typeface="Wingdings" pitchFamily="2" charset="2"/>
              <a:buChar char="§"/>
            </a:pPr>
            <a:endParaRPr lang="en-US" sz="3200" dirty="0" smtClean="0"/>
          </a:p>
          <a:p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6135" y="2375221"/>
            <a:ext cx="5734050" cy="1240815"/>
          </a:xfrm>
        </p:spPr>
        <p:txBody>
          <a:bodyPr anchor="ctr"/>
          <a:lstStyle/>
          <a:p>
            <a:r>
              <a:rPr lang="en-US" dirty="0" smtClean="0"/>
              <a:t>THANK YOU ALL!!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0" y="3611571"/>
            <a:ext cx="6909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QUESTIONS PLEASE?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213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Files Concept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 far, we have learned how to write programs and communicate our intentions to the </a:t>
            </a:r>
            <a:r>
              <a:rPr lang="en-IN" i="1" dirty="0" smtClean="0"/>
              <a:t>Central Processing Unit using conditional execution, functions, and iterations.</a:t>
            </a:r>
          </a:p>
          <a:p>
            <a:r>
              <a:rPr lang="en-IN" dirty="0" smtClean="0"/>
              <a:t>We have learned how to create and use data structures in the </a:t>
            </a:r>
            <a:r>
              <a:rPr lang="en-IN" i="1" dirty="0" smtClean="0"/>
              <a:t>Main Memory. The </a:t>
            </a:r>
            <a:r>
              <a:rPr lang="en-IN" dirty="0" smtClean="0"/>
              <a:t>CPU and memory are where our software works and runs. It is where all of the “thinking” happens.</a:t>
            </a:r>
          </a:p>
          <a:p>
            <a:r>
              <a:rPr lang="en-IN" dirty="0" smtClean="0"/>
              <a:t>In this chapter, we start to work with </a:t>
            </a:r>
            <a:r>
              <a:rPr lang="en-IN" i="1" dirty="0" smtClean="0"/>
              <a:t>Secondary Memory (or files). Secondary </a:t>
            </a:r>
            <a:r>
              <a:rPr lang="en-IN" dirty="0" smtClean="0"/>
              <a:t>memory is not erased when the power is turned off.</a:t>
            </a:r>
            <a:endParaRPr lang="en-IN" b="1" dirty="0" smtClean="0"/>
          </a:p>
          <a:p>
            <a:r>
              <a:rPr lang="en-IN" dirty="0" smtClean="0"/>
              <a:t>In this session, you'll learn about Python file operations. More specifically, opening a file, reading from it, writing into it, closing it and various file methods you should be aware of.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425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main file operations are: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Opening a File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Reading a File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Writing a File/Appending a File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Closing a File</a:t>
            </a:r>
          </a:p>
          <a:p>
            <a:endParaRPr lang="en-US" sz="2400" dirty="0"/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55" r="3155"/>
          <a:stretch>
            <a:fillRect/>
          </a:stretch>
        </p:blipFill>
        <p:spPr/>
      </p:pic>
      <p:pic>
        <p:nvPicPr>
          <p:cNvPr id="6" name="Picture 5" descr="Fi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1" y="1606731"/>
            <a:ext cx="6560083" cy="45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354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we want to read or write a file (say on your hard drive), we first must </a:t>
            </a:r>
            <a:r>
              <a:rPr lang="en-IN" i="1" dirty="0" smtClean="0"/>
              <a:t>open the file.</a:t>
            </a:r>
          </a:p>
          <a:p>
            <a:r>
              <a:rPr lang="en-IN" dirty="0" smtClean="0"/>
              <a:t>Opening the file communicates with your operating system, which knows where the data for each file is stored. </a:t>
            </a:r>
          </a:p>
          <a:p>
            <a:r>
              <a:rPr lang="en-IN" dirty="0" smtClean="0"/>
              <a:t>When you open a file, you are asking the operating system to find the file by name and make sure the file exists.</a:t>
            </a:r>
          </a:p>
          <a:p>
            <a:r>
              <a:rPr lang="en-US" dirty="0" smtClean="0"/>
              <a:t>Syntax to open a File:</a:t>
            </a:r>
          </a:p>
          <a:p>
            <a:r>
              <a:rPr lang="en-IN" dirty="0" smtClean="0"/>
              <a:t>&gt;&gt;&gt; </a:t>
            </a:r>
            <a:r>
              <a:rPr lang="en-IN" dirty="0" err="1" smtClean="0"/>
              <a:t>fhand</a:t>
            </a:r>
            <a:r>
              <a:rPr lang="en-IN" dirty="0" smtClean="0"/>
              <a:t> = open('mbox.txt')</a:t>
            </a:r>
            <a:r>
              <a:rPr lang="en-IN" dirty="0" smtClean="0">
                <a:sym typeface="Wingdings" pitchFamily="2" charset="2"/>
              </a:rPr>
              <a:t> open(“</a:t>
            </a:r>
            <a:r>
              <a:rPr lang="en-IN" dirty="0" err="1" smtClean="0">
                <a:sym typeface="Wingdings" pitchFamily="2" charset="2"/>
              </a:rPr>
              <a:t>filename.ext”,”mode</a:t>
            </a:r>
            <a:r>
              <a:rPr lang="en-IN" dirty="0" smtClean="0">
                <a:sym typeface="Wingdings" pitchFamily="2" charset="2"/>
              </a:rPr>
              <a:t>(</a:t>
            </a:r>
            <a:r>
              <a:rPr lang="en-IN" dirty="0" err="1" smtClean="0">
                <a:sym typeface="Wingdings" pitchFamily="2" charset="2"/>
              </a:rPr>
              <a:t>r,w,a</a:t>
            </a:r>
            <a:r>
              <a:rPr lang="en-IN" dirty="0" smtClean="0">
                <a:sym typeface="Wingdings" pitchFamily="2" charset="2"/>
              </a:rPr>
              <a:t>)”)</a:t>
            </a:r>
            <a:endParaRPr lang="en-IN" dirty="0" smtClean="0"/>
          </a:p>
          <a:p>
            <a:r>
              <a:rPr lang="en-IN" dirty="0" smtClean="0"/>
              <a:t>&gt;&gt;&gt; print(</a:t>
            </a:r>
            <a:r>
              <a:rPr lang="en-IN" dirty="0" err="1" smtClean="0"/>
              <a:t>fhand</a:t>
            </a:r>
            <a:r>
              <a:rPr lang="en-IN" dirty="0" smtClean="0"/>
              <a:t>)</a:t>
            </a:r>
          </a:p>
          <a:p>
            <a:r>
              <a:rPr lang="en-IN" dirty="0" smtClean="0"/>
              <a:t>&lt;_</a:t>
            </a:r>
            <a:r>
              <a:rPr lang="en-IN" dirty="0" err="1" smtClean="0"/>
              <a:t>io.TextIOWrapper</a:t>
            </a:r>
            <a:r>
              <a:rPr lang="en-IN" dirty="0" smtClean="0"/>
              <a:t> name='mbox.txt' </a:t>
            </a:r>
            <a:r>
              <a:rPr lang="en-IN" b="1" dirty="0" smtClean="0"/>
              <a:t>mode='r' </a:t>
            </a:r>
            <a:r>
              <a:rPr lang="en-IN" dirty="0" smtClean="0"/>
              <a:t>encoding='cp1252'&gt;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1027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File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write a file, you have to open it with mode “w” as a second parameter:</a:t>
            </a:r>
          </a:p>
          <a:p>
            <a:r>
              <a:rPr lang="en-US" dirty="0" smtClean="0"/>
              <a:t>Syntax for Writing a File:</a:t>
            </a:r>
          </a:p>
          <a:p>
            <a:r>
              <a:rPr lang="en-IN" dirty="0" smtClean="0"/>
              <a:t>&gt;&gt;&gt; </a:t>
            </a:r>
            <a:r>
              <a:rPr lang="en-IN" dirty="0" err="1" smtClean="0"/>
              <a:t>fout</a:t>
            </a:r>
            <a:r>
              <a:rPr lang="en-IN" dirty="0" smtClean="0"/>
              <a:t> = open(‘mbox.txt', </a:t>
            </a:r>
            <a:r>
              <a:rPr lang="en-IN" b="1" dirty="0" smtClean="0"/>
              <a:t>'w'</a:t>
            </a:r>
            <a:r>
              <a:rPr lang="en-IN" dirty="0" smtClean="0"/>
              <a:t>)</a:t>
            </a:r>
          </a:p>
          <a:p>
            <a:r>
              <a:rPr lang="en-IN" dirty="0" smtClean="0"/>
              <a:t>&gt;&gt;&gt; print(</a:t>
            </a:r>
            <a:r>
              <a:rPr lang="en-IN" dirty="0" err="1" smtClean="0"/>
              <a:t>fout</a:t>
            </a:r>
            <a:r>
              <a:rPr lang="en-IN" dirty="0" smtClean="0"/>
              <a:t>)</a:t>
            </a:r>
          </a:p>
          <a:p>
            <a:r>
              <a:rPr lang="en-IN" dirty="0" smtClean="0"/>
              <a:t>&lt;_</a:t>
            </a:r>
            <a:r>
              <a:rPr lang="en-IN" dirty="0" err="1" smtClean="0"/>
              <a:t>io.TextIOWrapper</a:t>
            </a:r>
            <a:r>
              <a:rPr lang="en-IN" dirty="0" smtClean="0"/>
              <a:t> name='output.txt' </a:t>
            </a:r>
            <a:r>
              <a:rPr lang="en-IN" b="1" dirty="0" smtClean="0"/>
              <a:t>mode='w' </a:t>
            </a:r>
            <a:r>
              <a:rPr lang="en-IN" dirty="0" smtClean="0"/>
              <a:t>encoding='cp1252'&gt;</a:t>
            </a:r>
          </a:p>
          <a:p>
            <a:r>
              <a:rPr lang="en-IN" dirty="0" smtClean="0"/>
              <a:t>&gt;&gt;&gt; line1 = "This here's the wattle,\n"</a:t>
            </a:r>
          </a:p>
          <a:p>
            <a:r>
              <a:rPr lang="en-IN" dirty="0" smtClean="0"/>
              <a:t>&gt;&gt;&gt; </a:t>
            </a:r>
            <a:r>
              <a:rPr lang="en-IN" dirty="0" err="1" smtClean="0"/>
              <a:t>fout.write</a:t>
            </a:r>
            <a:r>
              <a:rPr lang="en-IN" dirty="0" smtClean="0"/>
              <a:t>(line1)</a:t>
            </a:r>
          </a:p>
          <a:p>
            <a:r>
              <a:rPr lang="en-IN" dirty="0" smtClean="0"/>
              <a:t>24</a:t>
            </a:r>
          </a:p>
          <a:p>
            <a:r>
              <a:rPr lang="en-IN" dirty="0" smtClean="0"/>
              <a:t>&gt;&gt;&gt; </a:t>
            </a:r>
            <a:r>
              <a:rPr lang="en-IN" dirty="0" err="1" smtClean="0"/>
              <a:t>fout.close</a:t>
            </a:r>
            <a:r>
              <a:rPr lang="en-IN" dirty="0" smtClean="0"/>
              <a:t>()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write a file, you have to open it with mode </a:t>
            </a:r>
            <a:r>
              <a:rPr lang="en-IN" b="1" dirty="0" smtClean="0"/>
              <a:t>“r” </a:t>
            </a:r>
            <a:r>
              <a:rPr lang="en-IN" dirty="0" smtClean="0"/>
              <a:t>as a second parameter:</a:t>
            </a:r>
          </a:p>
          <a:p>
            <a:r>
              <a:rPr lang="en-US" dirty="0" smtClean="0"/>
              <a:t>Syntax for Reading a File: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fread</a:t>
            </a:r>
            <a:r>
              <a:rPr lang="en-US" dirty="0" smtClean="0"/>
              <a:t>=open("</a:t>
            </a:r>
            <a:r>
              <a:rPr lang="en-US" dirty="0" err="1" smtClean="0"/>
              <a:t>mbox.txt",</a:t>
            </a:r>
            <a:r>
              <a:rPr lang="en-US" b="1" dirty="0" err="1" smtClean="0"/>
              <a:t>"r</a:t>
            </a:r>
            <a:r>
              <a:rPr lang="en-US" b="1" dirty="0" smtClean="0"/>
              <a:t>"</a:t>
            </a:r>
            <a:r>
              <a:rPr lang="en-US" dirty="0" smtClean="0"/>
              <a:t>)</a:t>
            </a:r>
            <a:r>
              <a:rPr lang="en-US" dirty="0" smtClean="0">
                <a:sym typeface="Wingdings" pitchFamily="2" charset="2"/>
              </a:rPr>
              <a:t> open(“</a:t>
            </a:r>
            <a:r>
              <a:rPr lang="en-US" dirty="0" err="1" smtClean="0">
                <a:sym typeface="Wingdings" pitchFamily="2" charset="2"/>
              </a:rPr>
              <a:t>filename.ext”,</a:t>
            </a:r>
            <a:r>
              <a:rPr lang="en-US" b="1" dirty="0" err="1" smtClean="0">
                <a:sym typeface="Wingdings" pitchFamily="2" charset="2"/>
              </a:rPr>
              <a:t>”r</a:t>
            </a:r>
            <a:r>
              <a:rPr lang="en-US" b="1" dirty="0" smtClean="0">
                <a:sym typeface="Wingdings" pitchFamily="2" charset="2"/>
              </a:rPr>
              <a:t>”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fread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&lt;_</a:t>
            </a:r>
            <a:r>
              <a:rPr lang="en-US" dirty="0" err="1" smtClean="0"/>
              <a:t>io.TextIOWrapper</a:t>
            </a:r>
            <a:r>
              <a:rPr lang="en-US" dirty="0" smtClean="0"/>
              <a:t> name='mbox.txt' mode='r' encoding='cp1252'&gt;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inp</a:t>
            </a:r>
            <a:r>
              <a:rPr lang="en-US" dirty="0" smtClean="0"/>
              <a:t>=</a:t>
            </a:r>
            <a:r>
              <a:rPr lang="en-US" dirty="0" err="1" smtClean="0"/>
              <a:t>fread.read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&gt;&gt;&gt;print(</a:t>
            </a:r>
            <a:r>
              <a:rPr lang="en-US" dirty="0" err="1" smtClean="0"/>
              <a:t>inp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Data into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append data into a file which already exists, </a:t>
            </a:r>
            <a:r>
              <a:rPr lang="en-US" b="1" dirty="0" smtClean="0"/>
              <a:t>“a” </a:t>
            </a:r>
            <a:r>
              <a:rPr lang="en-US" dirty="0" smtClean="0"/>
              <a:t>(append) mode of operation is used. </a:t>
            </a:r>
          </a:p>
          <a:p>
            <a:r>
              <a:rPr lang="en-US" dirty="0" smtClean="0"/>
              <a:t>Syntax To Append Data into a file:</a:t>
            </a:r>
          </a:p>
          <a:p>
            <a:r>
              <a:rPr lang="en-US" dirty="0" smtClean="0"/>
              <a:t>&gt;&gt;&gt;append=open(“mbox.txt”, ”a”)</a:t>
            </a:r>
          </a:p>
          <a:p>
            <a:r>
              <a:rPr lang="en-US" dirty="0" smtClean="0"/>
              <a:t>&gt;&gt;&gt;</a:t>
            </a:r>
            <a:r>
              <a:rPr lang="en-US" dirty="0" err="1" smtClean="0"/>
              <a:t>append.write</a:t>
            </a:r>
            <a:r>
              <a:rPr lang="en-US" dirty="0" smtClean="0"/>
              <a:t>(“Appending Data into File “)</a:t>
            </a:r>
          </a:p>
          <a:p>
            <a:r>
              <a:rPr lang="en-US" dirty="0" smtClean="0"/>
              <a:t>&gt;&gt;&gt;</a:t>
            </a:r>
            <a:r>
              <a:rPr lang="en-US" dirty="0" err="1" smtClean="0"/>
              <a:t>append.close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After appending data into the file, repeat the file reading process to the availability of the appended data.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Letting the User Choose the File Name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410789"/>
            <a:ext cx="9982200" cy="5068388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 smtClean="0"/>
              <a:t>fname</a:t>
            </a:r>
            <a:r>
              <a:rPr lang="en-IN" dirty="0" smtClean="0"/>
              <a:t> = input('Enter the file name: ')</a:t>
            </a:r>
          </a:p>
          <a:p>
            <a:r>
              <a:rPr lang="en-IN" dirty="0" smtClean="0"/>
              <a:t>try: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fhand</a:t>
            </a:r>
            <a:r>
              <a:rPr lang="en-IN" dirty="0" smtClean="0"/>
              <a:t> = open(</a:t>
            </a:r>
            <a:r>
              <a:rPr lang="en-IN" dirty="0" err="1" smtClean="0"/>
              <a:t>fname</a:t>
            </a:r>
            <a:r>
              <a:rPr lang="en-IN" dirty="0" smtClean="0"/>
              <a:t>)</a:t>
            </a:r>
          </a:p>
          <a:p>
            <a:r>
              <a:rPr lang="en-IN" dirty="0" smtClean="0"/>
              <a:t>except:</a:t>
            </a:r>
          </a:p>
          <a:p>
            <a:r>
              <a:rPr lang="en-IN" dirty="0" smtClean="0"/>
              <a:t>    print('File cannot be opened:', </a:t>
            </a:r>
            <a:r>
              <a:rPr lang="en-IN" dirty="0" err="1" smtClean="0"/>
              <a:t>fname</a:t>
            </a:r>
            <a:r>
              <a:rPr lang="en-IN" dirty="0" smtClean="0"/>
              <a:t>)</a:t>
            </a:r>
          </a:p>
          <a:p>
            <a:r>
              <a:rPr lang="en-IN" dirty="0" smtClean="0"/>
              <a:t>    exit()</a:t>
            </a:r>
          </a:p>
          <a:p>
            <a:r>
              <a:rPr lang="en-IN" dirty="0" smtClean="0"/>
              <a:t>count = 0</a:t>
            </a:r>
          </a:p>
          <a:p>
            <a:r>
              <a:rPr lang="en-IN" dirty="0" smtClean="0"/>
              <a:t>for line in </a:t>
            </a:r>
            <a:r>
              <a:rPr lang="en-IN" dirty="0" err="1" smtClean="0"/>
              <a:t>fhand</a:t>
            </a:r>
            <a:r>
              <a:rPr lang="en-IN" dirty="0" smtClean="0"/>
              <a:t>:</a:t>
            </a:r>
          </a:p>
          <a:p>
            <a:r>
              <a:rPr lang="en-IN" dirty="0" smtClean="0"/>
              <a:t>    if </a:t>
            </a:r>
            <a:r>
              <a:rPr lang="en-IN" dirty="0" err="1" smtClean="0"/>
              <a:t>line.startswith</a:t>
            </a:r>
            <a:r>
              <a:rPr lang="en-IN" dirty="0" smtClean="0"/>
              <a:t>('Subject:'):</a:t>
            </a:r>
          </a:p>
          <a:p>
            <a:r>
              <a:rPr lang="en-IN" dirty="0" smtClean="0"/>
              <a:t>        count = count + 1</a:t>
            </a:r>
          </a:p>
          <a:p>
            <a:r>
              <a:rPr lang="en-IN" dirty="0" smtClean="0"/>
              <a:t>print('There were', count, 'subject lines in', </a:t>
            </a:r>
            <a:r>
              <a:rPr lang="en-IN" dirty="0" err="1" smtClean="0"/>
              <a:t>fname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Using Try, Except, and Open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397725"/>
            <a:ext cx="9982200" cy="4963885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 smtClean="0"/>
              <a:t>fname</a:t>
            </a:r>
            <a:r>
              <a:rPr lang="en-IN" dirty="0" smtClean="0"/>
              <a:t> = input('Enter the file name: ')</a:t>
            </a:r>
          </a:p>
          <a:p>
            <a:r>
              <a:rPr lang="en-IN" b="1" dirty="0" smtClean="0"/>
              <a:t>try:</a:t>
            </a:r>
          </a:p>
          <a:p>
            <a:r>
              <a:rPr lang="en-IN" dirty="0" err="1" smtClean="0"/>
              <a:t>fhand</a:t>
            </a:r>
            <a:r>
              <a:rPr lang="en-IN" dirty="0" smtClean="0"/>
              <a:t> = open(</a:t>
            </a:r>
            <a:r>
              <a:rPr lang="en-IN" dirty="0" err="1" smtClean="0"/>
              <a:t>fname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except:</a:t>
            </a:r>
          </a:p>
          <a:p>
            <a:r>
              <a:rPr lang="en-IN" dirty="0" smtClean="0"/>
              <a:t>print('File cannot be opened:', </a:t>
            </a:r>
            <a:r>
              <a:rPr lang="en-IN" dirty="0" err="1" smtClean="0"/>
              <a:t>fname</a:t>
            </a:r>
            <a:r>
              <a:rPr lang="en-IN" dirty="0" smtClean="0"/>
              <a:t>)</a:t>
            </a:r>
          </a:p>
          <a:p>
            <a:r>
              <a:rPr lang="en-IN" dirty="0" smtClean="0"/>
              <a:t>exit()</a:t>
            </a:r>
          </a:p>
          <a:p>
            <a:r>
              <a:rPr lang="en-IN" dirty="0" smtClean="0"/>
              <a:t>count = 0</a:t>
            </a:r>
          </a:p>
          <a:p>
            <a:r>
              <a:rPr lang="en-IN" b="1" dirty="0" smtClean="0"/>
              <a:t>for line in </a:t>
            </a:r>
            <a:r>
              <a:rPr lang="en-IN" b="1" dirty="0" err="1" smtClean="0"/>
              <a:t>fhand</a:t>
            </a:r>
            <a:r>
              <a:rPr lang="en-IN" b="1" dirty="0" smtClean="0"/>
              <a:t>:</a:t>
            </a:r>
          </a:p>
          <a:p>
            <a:r>
              <a:rPr lang="en-IN" b="1" dirty="0" smtClean="0"/>
              <a:t>if </a:t>
            </a:r>
            <a:r>
              <a:rPr lang="en-IN" b="1" dirty="0" err="1" smtClean="0"/>
              <a:t>line.startswith</a:t>
            </a:r>
            <a:r>
              <a:rPr lang="en-IN" b="1" dirty="0" smtClean="0"/>
              <a:t>('Subject:'):</a:t>
            </a:r>
          </a:p>
          <a:p>
            <a:r>
              <a:rPr lang="en-IN" dirty="0" smtClean="0"/>
              <a:t>count = count + 1</a:t>
            </a:r>
          </a:p>
          <a:p>
            <a:r>
              <a:rPr lang="en-IN" dirty="0" smtClean="0"/>
              <a:t>print('There were', count, 'subject lines in', </a:t>
            </a:r>
            <a:r>
              <a:rPr lang="en-IN" dirty="0" err="1" smtClean="0"/>
              <a:t>fname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31380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>Python Files</TPFriendlyName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645</TotalTime>
  <Words>710</Words>
  <PresentationFormat>Custom</PresentationFormat>
  <Paragraphs>85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tf03431380</vt:lpstr>
      <vt:lpstr>Handling Files</vt:lpstr>
      <vt:lpstr>Introduction to Files Concept</vt:lpstr>
      <vt:lpstr>File Operations</vt:lpstr>
      <vt:lpstr>Opening A File</vt:lpstr>
      <vt:lpstr>Writing a File </vt:lpstr>
      <vt:lpstr>Reading a File</vt:lpstr>
      <vt:lpstr>Appending Data into a File</vt:lpstr>
      <vt:lpstr>Letting the User Choose the File Name</vt:lpstr>
      <vt:lpstr>Using Try, Except, and Open</vt:lpstr>
      <vt:lpstr>Finding number of lines in a file</vt:lpstr>
      <vt:lpstr>Summary</vt:lpstr>
      <vt:lpstr>Exercise</vt:lpstr>
      <vt:lpstr>THANK YOU ALL!!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admin</dc:creator>
  <cp:lastModifiedBy>admin</cp:lastModifiedBy>
  <cp:revision>75</cp:revision>
  <dcterms:created xsi:type="dcterms:W3CDTF">2017-11-22T04:56:06Z</dcterms:created>
  <dcterms:modified xsi:type="dcterms:W3CDTF">2017-11-28T09:16:46Z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