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tags+xml" PartName="/ppt/tags/tag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tags+xml" PartName="/ppt/tags/tag6.xml"/>
  <Override ContentType="application/vnd.openxmlformats-officedocument.presentationml.slide+xml" PartName="/ppt/slides/slide1.xml"/>
  <Override ContentType="application/vnd.openxmlformats-officedocument.presentationml.tags+xml" PartName="/ppt/tags/tag7.xml"/>
  <Override ContentType="application/vnd.openxmlformats-officedocument.presentationml.slide+xml" PartName="/ppt/slides/slide2.xml"/>
  <Override ContentType="application/vnd.openxmlformats-officedocument.presentationml.tags+xml" PartName="/ppt/tags/tag8.xml"/>
  <Override ContentType="application/vnd.openxmlformats-officedocument.presentationml.slide+xml" PartName="/ppt/slides/slide3.xml"/>
  <Override ContentType="application/vnd.openxmlformats-officedocument.presentationml.tags+xml" PartName="/ppt/tags/tag9.xml"/>
  <Override ContentType="application/vnd.openxmlformats-officedocument.presentationml.slide+xml" PartName="/ppt/slides/slide4.xml"/>
  <Override ContentType="application/vnd.openxmlformats-officedocument.presentationml.tags+xml" PartName="/ppt/tags/tag10.xml"/>
  <Override ContentType="application/vnd.openxmlformats-officedocument.presentationml.slide+xml" PartName="/ppt/slides/slide5.xml"/>
  <Override ContentType="application/vnd.openxmlformats-officedocument.presentationml.tags+xml" PartName="/ppt/tags/tag11.xml"/>
  <Override ContentType="application/vnd.openxmlformats-officedocument.presentationml.slide+xml" PartName="/ppt/slides/slide6.xml"/>
  <Override ContentType="application/vnd.openxmlformats-officedocument.presentationml.tags+xml" PartName="/ppt/tags/tag12.xml"/>
  <Override ContentType="application/vnd.openxmlformats-officedocument.presentationml.slide+xml" PartName="/ppt/slides/slide7.xml"/>
  <Override ContentType="application/vnd.openxmlformats-officedocument.presentationml.tags+xml" PartName="/ppt/tags/tag13.xml"/>
  <Override ContentType="application/vnd.openxmlformats-officedocument.presentationml.slide+xml" PartName="/ppt/slides/slide8.xml"/>
  <Override ContentType="application/vnd.openxmlformats-officedocument.presentationml.tags+xml" PartName="/ppt/tags/tag14.xml"/>
  <Override ContentType="application/vnd.openxmlformats-officedocument.presentationml.slide+xml" PartName="/ppt/slides/slide9.xml"/>
  <Override ContentType="application/vnd.openxmlformats-officedocument.presentationml.tags+xml" PartName="/ppt/tags/tag15.xml"/>
  <Override ContentType="application/vnd.openxmlformats-officedocument.presentationml.slide+xml" PartName="/ppt/slides/slide10.xml"/>
  <Override ContentType="application/vnd.openxmlformats-officedocument.presentationml.tags+xml" PartName="/ppt/tags/tag16.xml"/>
  <Override ContentType="application/vnd.openxmlformats-officedocument.presentationml.slide+xml" PartName="/ppt/slides/slide11.xml"/>
  <Override ContentType="application/vnd.openxmlformats-officedocument.presentationml.tags+xml" PartName="/ppt/tags/tag17.xml"/>
  <Override ContentType="application/vnd.openxmlformats-officedocument.presentationml.slide+xml" PartName="/ppt/slides/slide12.xml"/>
  <Override ContentType="application/vnd.openxmlformats-officedocument.presentationml.tags+xml" PartName="/ppt/tags/tag18.xml"/>
  <Override ContentType="application/vnd.openxmlformats-officedocument.presentationml.slide+xml" PartName="/ppt/slides/slide13.xml"/>
  <Override ContentType="application/vnd.openxmlformats-officedocument.presentationml.tags+xml" PartName="/ppt/tags/tag19.xml"/>
  <Override ContentType="application/vnd.openxmlformats-officedocument.presentationml.slide+xml" PartName="/ppt/slides/slide14.xml"/>
  <Override ContentType="application/vnd.openxmlformats-officedocument.presentationml.tags+xml" PartName="/ppt/tags/tag20.xml"/>
  <Override ContentType="application/vnd.openxmlformats-officedocument.presentationml.slide+xml" PartName="/ppt/slides/slide15.xml"/>
  <Override ContentType="application/vnd.openxmlformats-officedocument.presentationml.tags+xml" PartName="/ppt/tags/tag21.xml"/>
  <Override ContentType="application/vnd.openxmlformats-officedocument.presentationml.slide+xml" PartName="/ppt/slides/slide16.xml"/>
  <Override ContentType="application/vnd.openxmlformats-officedocument.presentationml.tags+xml" PartName="/ppt/tags/tag22.xml"/>
  <Override ContentType="application/vnd.openxmlformats-officedocument.presentationml.slide+xml" PartName="/ppt/slides/slide17.xml"/>
  <Override ContentType="application/vnd.openxmlformats-officedocument.presentationml.tags+xml" PartName="/ppt/tags/tag23.xml"/>
  <Override ContentType="application/vnd.openxmlformats-officedocument.presentationml.slide+xml" PartName="/ppt/slides/slide18.xml"/>
  <Override ContentType="application/vnd.openxmlformats-officedocument.presentationml.tags+xml" PartName="/ppt/tags/tag24.xml"/>
  <Override ContentType="application/vnd.openxmlformats-officedocument.presentationml.slide+xml" PartName="/ppt/slides/slide19.xml"/>
  <Override ContentType="application/vnd.openxmlformats-officedocument.presentationml.tags+xml" PartName="/ppt/tags/tag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gs+xml" PartName="/ppt/tags/tag26.xml"/>
  <Override ContentType="application/vnd.openxmlformats-officedocument.presentationml.slide+xml" PartName="/ppt/slides/slide22.xml"/>
  <Override ContentType="application/vnd.openxmlformats-officedocument.presentationml.tags+xml" PartName="/ppt/tags/tag27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28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ppt/media/img_cc_black.png" Type="http://schemas.openxmlformats.org/officeDocument/2006/relationships/image"/><Relationship Id="rId16" Target="ppt/presentation.xml" Type="http://schemas.openxmlformats.org/officeDocument/2006/relationships/officeDocument"/><Relationship Id="rId17" Target="docProps/core.xml" Type="http://schemas.openxmlformats.org/package/2006/relationships/metadata/core-properties"/><Relationship Id="rId18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9144000" cy="5143500"/>
  <p:embeddedFontLst>
    <p:embeddedFont>
      <p:font typeface="Raleway"/>
      <p:regular r:id="rId29"/>
    </p:embeddedFont>
    <p:embeddedFont>
      <p:font typeface="Roboto"/>
      <p:regular r:id="rId32"/>
    </p:embeddedFont>
    <p:embeddedFont>
      <p:font typeface="Raleway-demi_bold"/>
      <p:regular r:id="rId30"/>
    </p:embeddedFont>
    <p:embeddedFont>
      <p:font typeface="Jura-medium"/>
      <p:regular r:id="rId34"/>
    </p:embeddedFont>
    <p:embeddedFont>
      <p:font typeface="Jura"/>
      <p:regular r:id="rId33"/>
      <p:bold r:id="rId35"/>
    </p:embeddedFont>
    <p:embeddedFont>
      <p:font typeface="Roboto-light"/>
      <p:regular r:id="rId31"/>
    </p:embeddedFont>
    <p:embeddedFont>
      <p:font typeface="Source Sans Pro"/>
      <p:regular r:id="rId36"/>
    </p:embeddedFont>
  </p:embeddedFontLst>
  <p:custDataLst>
    <p:tags r:id="rId37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tableStyles.xml" Type="http://schemas.openxmlformats.org/officeDocument/2006/relationships/tableStyles"/><Relationship Id="rId29" Target="fonts/font1.fntdata" Type="http://schemas.openxmlformats.org/officeDocument/2006/relationships/font"/><Relationship Id="rId30" Target="fonts/font2.fntdata" Type="http://schemas.openxmlformats.org/officeDocument/2006/relationships/font"/><Relationship Id="rId31" Target="fonts/font3.fntdata" Type="http://schemas.openxmlformats.org/officeDocument/2006/relationships/font"/><Relationship Id="rId32" Target="fonts/font4.fntdata" Type="http://schemas.openxmlformats.org/officeDocument/2006/relationships/font"/><Relationship Id="rId33" Target="fonts/font5.fntdata" Type="http://schemas.openxmlformats.org/officeDocument/2006/relationships/font"/><Relationship Id="rId34" Target="fonts/font6.fntdata" Type="http://schemas.openxmlformats.org/officeDocument/2006/relationships/font"/><Relationship Id="rId35" Target="fonts/font7.fntdata" Type="http://schemas.openxmlformats.org/officeDocument/2006/relationships/font"/><Relationship Id="rId36" Target="fonts/font8.fntdata" Type="http://schemas.openxmlformats.org/officeDocument/2006/relationships/font"/><Relationship Id="rId37" Target="tags/tag28.xml" Type="http://schemas.openxmlformats.org/officeDocument/2006/relationships/tags"/><Relationship Id="rId38" Target="presProps.xml" Type="http://schemas.openxmlformats.org/officeDocument/2006/relationships/presProps"/><Relationship Id="rId39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title">
  <p:cSld name="Title Slide">
    <p:bg>
      <p:bgPr>
        <a:gradFill rotWithShape="1">
          <a:gsLst>
            <a:gs pos="0">
              <a:schemeClr val="accent3">
                <a:lumMod val="50000"/>
              </a:schemeClr>
            </a:gs>
            <a:gs pos="100000">
              <a:schemeClr val="accent1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4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655169" y="-9525"/>
            <a:ext cx="4488830" cy="3931966"/>
          </a:xfrm>
          <a:custGeom>
            <a:avLst/>
            <a:gdLst/>
            <a:ahLst/>
            <a:cxnLst/>
            <a:rect b="b" l="0" r="r" t="0"/>
            <a:pathLst>
              <a:path h="3931967" w="4488831">
                <a:moveTo>
                  <a:pt x="2743595" y="0"/>
                </a:moveTo>
                <a:lnTo>
                  <a:pt x="4477273" y="18585"/>
                </a:lnTo>
                <a:lnTo>
                  <a:pt x="4488831" y="3931966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4588969" y="4703"/>
            <a:ext cx="2427484" cy="2025625"/>
          </a:xfrm>
          <a:custGeom>
            <a:avLst/>
            <a:gdLst/>
            <a:ahLst/>
            <a:cxnLst/>
            <a:rect b="b" l="0" r="r" t="0"/>
            <a:pathLst>
              <a:path h="2025626" w="2427484">
                <a:moveTo>
                  <a:pt x="9525" y="0"/>
                </a:moveTo>
                <a:lnTo>
                  <a:pt x="75410" y="0"/>
                </a:lnTo>
                <a:lnTo>
                  <a:pt x="2427484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5000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accent3">
              <a:alpha val="1999"/>
              <a:lumMod val="20000"/>
              <a:lumOff val="8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2">
              <a:alpha val="100000"/>
              <a:lumMod val="90000"/>
              <a:lumOff val="1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16200000">
            <a:off x="7540902" y="2878795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5400000">
            <a:off x="1337383" y="1422590"/>
            <a:ext cx="260250" cy="298774"/>
          </a:xfrm>
          <a:prstGeom prst="corner">
            <a:avLst>
              <a:gd fmla="val 14261" name="adj1"/>
              <a:gd fmla="val 11512" name="adj2"/>
            </a:avLst>
          </a:pr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Title 1"/>
          <p:cNvSpPr>
            <a:spLocks noGrp="true"/>
          </p:cNvSpPr>
          <p:nvPr>
            <p:ph type="title"/>
          </p:nvPr>
        </p:nvSpPr>
        <p:spPr>
          <a:xfrm rot="0">
            <a:off x="1654720" y="1431419"/>
            <a:ext cx="5899280" cy="1554480"/>
          </a:xfrm>
          <a:prstGeom prst="rect">
            <a:avLst/>
          </a:prstGeom>
        </p:spPr>
        <p:txBody>
          <a:bodyPr rtlCol="0" vert="horz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3" name="Subtitle 2"/>
          <p:cNvSpPr>
            <a:spLocks noGrp="true"/>
          </p:cNvSpPr>
          <p:nvPr>
            <p:ph idx="1" type="subTitle"/>
          </p:nvPr>
        </p:nvSpPr>
        <p:spPr>
          <a:xfrm rot="0">
            <a:off x="1656211" y="2987201"/>
            <a:ext cx="5903528" cy="320039"/>
          </a:xfrm>
          <a:prstGeom prst="rect">
            <a:avLst/>
          </a:prstGeom>
        </p:spPr>
        <p:txBody>
          <a:bodyPr anchor="t" lIns="91440" rtlCol="0" tIns="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aseline="0" dirty="0" i="0" lang="en-US" sz="1800">
                <a:solidFill>
                  <a:schemeClr val="bg2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hidden="false" id="24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5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6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,Text,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5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bg1">
              <a:alpha val="2999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4">
              <a:alpha val="6000"/>
              <a:lumMod val="40000"/>
              <a:lumOff val="6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0">
            <a:off x="550157" y="1389464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981747" w="1308996">
                <a:moveTo>
                  <a:pt x="0" y="0"/>
                </a:moveTo>
                <a:lnTo>
                  <a:pt x="1308996" y="17742"/>
                </a:lnTo>
                <a:lnTo>
                  <a:pt x="549824" y="981747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lumMod val="75000"/>
                  <a:lumOff val="25000"/>
                </a:schemeClr>
              </a:gs>
              <a:gs pos="0">
                <a:schemeClr val="accent3">
                  <a:alpha val="0"/>
                  <a:lumMod val="5000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0">
            <a:off x="3130839" y="3190124"/>
            <a:ext cx="1135938" cy="85195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bg2">
              <a:alpha val="27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false" flipV="false" rot="0">
            <a:off x="3065232" y="3323711"/>
            <a:ext cx="387481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false" flipV="false" rot="0">
            <a:off x="768323" y="2033528"/>
            <a:ext cx="285354" cy="178643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7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"/>
          <p:cNvSpPr/>
          <p:nvPr/>
        </p:nvSpPr>
        <p:spPr>
          <a:xfrm flipH="false" flipV="false" rot="480000">
            <a:off x="7657891" y="1362139"/>
            <a:ext cx="1056877" cy="1481734"/>
          </a:xfrm>
          <a:custGeom>
            <a:avLst/>
            <a:gdLst/>
            <a:ahLst/>
            <a:cxnLst/>
            <a:rect b="b" l="0" r="r" t="0"/>
            <a:pathLst>
              <a:path h="1290025" w="1111537">
                <a:moveTo>
                  <a:pt x="0" y="0"/>
                </a:moveTo>
                <a:lnTo>
                  <a:pt x="1111537" y="34526"/>
                </a:lnTo>
                <a:lnTo>
                  <a:pt x="379419" y="1290025"/>
                </a:lnTo>
                <a:close/>
              </a:path>
            </a:pathLst>
          </a:custGeom>
          <a:solidFill>
            <a:schemeClr val="accent2">
              <a:alpha val="33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5" name=""/>
          <p:cNvSpPr/>
          <p:nvPr/>
        </p:nvSpPr>
        <p:spPr>
          <a:xfrm flipH="false" flipV="false" rot="0">
            <a:off x="8285710" y="1668179"/>
            <a:ext cx="384343" cy="26480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alpha val="80000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6" name=""/>
          <p:cNvSpPr/>
          <p:nvPr/>
        </p:nvSpPr>
        <p:spPr>
          <a:xfrm flipH="false" flipV="false" rot="0">
            <a:off x="1935432" y="1463135"/>
            <a:ext cx="1384326" cy="2247979"/>
          </a:xfrm>
          <a:custGeom>
            <a:avLst/>
            <a:gdLst/>
            <a:ahLst/>
            <a:cxnLst/>
            <a:rect b="b" l="0" r="r" t="0"/>
            <a:pathLst>
              <a:path h="2247979" w="1384327">
                <a:moveTo>
                  <a:pt x="9525" y="2229087"/>
                </a:moveTo>
                <a:lnTo>
                  <a:pt x="1318086" y="0"/>
                </a:lnTo>
                <a:lnTo>
                  <a:pt x="1384326" y="104775"/>
                </a:lnTo>
                <a:lnTo>
                  <a:pt x="28456" y="2247979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0"/>
                  <a:lumMod val="50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7" name=""/>
          <p:cNvSpPr/>
          <p:nvPr/>
        </p:nvSpPr>
        <p:spPr>
          <a:xfrm flipH="false" flipV="false" rot="18840000">
            <a:off x="5048607" y="1257700"/>
            <a:ext cx="627068" cy="2375196"/>
          </a:xfrm>
          <a:custGeom>
            <a:avLst/>
            <a:gdLst/>
            <a:ahLst/>
            <a:cxnLst/>
            <a:rect b="b" l="0" r="r" t="0"/>
            <a:pathLst>
              <a:path h="2375196" w="627069">
                <a:moveTo>
                  <a:pt x="0" y="2356305"/>
                </a:moveTo>
                <a:lnTo>
                  <a:pt x="556880" y="0"/>
                </a:lnTo>
                <a:lnTo>
                  <a:pt x="627069" y="6784"/>
                </a:lnTo>
                <a:lnTo>
                  <a:pt x="18931" y="2375196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8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9" name="Content Placeholder 2"/>
          <p:cNvSpPr>
            <a:spLocks noGrp="true"/>
          </p:cNvSpPr>
          <p:nvPr>
            <p:ph idx="1" type="body"/>
          </p:nvPr>
        </p:nvSpPr>
        <p:spPr>
          <a:xfrm rot="0">
            <a:off x="933577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682480" y="1454321"/>
            <a:ext cx="2559067" cy="2205195"/>
          </a:xfrm>
          <a:custGeom>
            <a:avLst/>
            <a:gdLst/>
            <a:ahLst/>
            <a:cxnLst/>
            <a:rect b="b" l="0" r="r" t="0"/>
            <a:pathLst>
              <a:path h="2205196" w="2559067">
                <a:moveTo>
                  <a:pt x="0" y="0"/>
                </a:moveTo>
                <a:lnTo>
                  <a:pt x="2559067" y="9565"/>
                </a:lnTo>
                <a:lnTo>
                  <a:pt x="1292752" y="220519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1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3658165" y="3781155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2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3254981" y="1444756"/>
            <a:ext cx="2833884" cy="2229601"/>
          </a:xfrm>
          <a:custGeom>
            <a:avLst/>
            <a:gdLst/>
            <a:ahLst/>
            <a:cxnLst/>
            <a:rect b="b" l="0" r="r" t="0"/>
            <a:pathLst>
              <a:path h="2229601" w="2833885">
                <a:moveTo>
                  <a:pt x="1421636" y="0"/>
                </a:moveTo>
                <a:lnTo>
                  <a:pt x="2833885" y="2229601"/>
                </a:lnTo>
                <a:lnTo>
                  <a:pt x="0" y="2224206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3" name="Content Placeholder 2"/>
          <p:cNvSpPr>
            <a:spLocks noGrp="true"/>
          </p:cNvSpPr>
          <p:nvPr>
            <p:ph idx="5" type="body"/>
          </p:nvPr>
        </p:nvSpPr>
        <p:spPr>
          <a:xfrm rot="0">
            <a:off x="6415463" y="3800741"/>
            <a:ext cx="1905000" cy="407078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4" name="Picture Placeholder 2"/>
          <p:cNvSpPr>
            <a:spLocks noGrp="true"/>
          </p:cNvSpPr>
          <p:nvPr>
            <p:ph idx="6" type="pic"/>
          </p:nvPr>
        </p:nvSpPr>
        <p:spPr>
          <a:xfrm rot="0">
            <a:off x="6088944" y="1387804"/>
            <a:ext cx="2539203" cy="2290723"/>
          </a:xfrm>
          <a:custGeom>
            <a:avLst/>
            <a:gdLst/>
            <a:ahLst/>
            <a:cxnLst/>
            <a:rect b="b" l="0" r="r" t="0"/>
            <a:pathLst>
              <a:path h="2290723" w="2539204">
                <a:moveTo>
                  <a:pt x="0" y="0"/>
                </a:moveTo>
                <a:lnTo>
                  <a:pt x="2539204" y="198"/>
                </a:lnTo>
                <a:lnTo>
                  <a:pt x="1287713" y="229072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advTm="1000" spd="slow">
    <p:blinds dir="horz"/>
  </p:transition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 and Images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4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itle 1"/>
          <p:cNvSpPr>
            <a:spLocks noGrp="true"/>
          </p:cNvSpPr>
          <p:nvPr>
            <p:ph type="title"/>
          </p:nvPr>
        </p:nvSpPr>
        <p:spPr>
          <a:xfrm rot="0">
            <a:off x="294036" y="3076811"/>
            <a:ext cx="3177648" cy="950228"/>
          </a:xfrm>
          <a:prstGeom prst="rect">
            <a:avLst/>
          </a:prstGeom>
        </p:spPr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18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1599370" y="-4900"/>
            <a:ext cx="4133336" cy="3424613"/>
          </a:xfrm>
          <a:custGeom>
            <a:avLst/>
            <a:gdLst/>
            <a:ahLst/>
            <a:cxnLst/>
            <a:rect b="b" l="0" r="r" t="0"/>
            <a:pathLst>
              <a:path h="3424613" w="4133336">
                <a:moveTo>
                  <a:pt x="0" y="0"/>
                </a:moveTo>
                <a:lnTo>
                  <a:pt x="4133336" y="40"/>
                </a:lnTo>
                <a:lnTo>
                  <a:pt x="2247426" y="3424613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2852876" y="4663"/>
            <a:ext cx="4731524" cy="5176778"/>
          </a:xfrm>
          <a:custGeom>
            <a:avLst/>
            <a:gdLst/>
            <a:ahLst/>
            <a:cxnLst/>
            <a:rect b="b" l="0" r="r" t="0"/>
            <a:pathLst>
              <a:path h="5176779" w="4731524">
                <a:moveTo>
                  <a:pt x="2951389" y="0"/>
                </a:moveTo>
                <a:lnTo>
                  <a:pt x="4731524" y="1896245"/>
                </a:lnTo>
                <a:lnTo>
                  <a:pt x="0" y="517677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/>
          <p:cNvSpPr>
            <a:spLocks noGrp="true"/>
          </p:cNvSpPr>
          <p:nvPr>
            <p:ph idx="3" type="pic"/>
          </p:nvPr>
        </p:nvSpPr>
        <p:spPr>
          <a:xfrm rot="0">
            <a:off x="5887932" y="-23990"/>
            <a:ext cx="3274880" cy="3547924"/>
          </a:xfrm>
          <a:custGeom>
            <a:avLst/>
            <a:gdLst/>
            <a:ahLst/>
            <a:cxnLst/>
            <a:rect b="b" l="0" r="r" t="0"/>
            <a:pathLst>
              <a:path h="3547924" w="3274881">
                <a:moveTo>
                  <a:pt x="0" y="19248"/>
                </a:moveTo>
                <a:lnTo>
                  <a:pt x="3274881" y="0"/>
                </a:lnTo>
                <a:lnTo>
                  <a:pt x="3255791" y="35479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1" name="Picture Placeholder 2"/>
          <p:cNvSpPr>
            <a:spLocks noGrp="true"/>
          </p:cNvSpPr>
          <p:nvPr>
            <p:ph idx="4" type="pic"/>
          </p:nvPr>
        </p:nvSpPr>
        <p:spPr>
          <a:xfrm rot="0">
            <a:off x="2890976" y="1920077"/>
            <a:ext cx="6253419" cy="3251800"/>
          </a:xfrm>
          <a:custGeom>
            <a:avLst/>
            <a:gdLst/>
            <a:ahLst/>
            <a:cxnLst/>
            <a:rect b="b" l="0" r="r" t="0"/>
            <a:pathLst>
              <a:path h="3251800" w="6253420">
                <a:moveTo>
                  <a:pt x="4721920" y="0"/>
                </a:moveTo>
                <a:lnTo>
                  <a:pt x="6253420" y="1603856"/>
                </a:lnTo>
                <a:lnTo>
                  <a:pt x="6252946" y="3251800"/>
                </a:lnTo>
                <a:lnTo>
                  <a:pt x="0" y="324211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 sz="600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hidden="false" id="2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24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25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advTm="1000" spd="slow">
    <p:blinds dir="horz"/>
  </p:transition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4676775" y="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4636119" y="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0">
            <a:off x="4522294" y="4703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20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bg1">
              <a:alpha val="7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16000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664194" y="-95250"/>
            <a:ext cx="7806548" cy="5340323"/>
          </a:xfrm>
          <a:prstGeom prst="ellipse">
            <a:avLst/>
          </a:prstGeom>
          <a:gradFill rotWithShape="1">
            <a:gsLst>
              <a:gs pos="0">
                <a:schemeClr val="bg2">
                  <a:alpha val="53999"/>
                  <a:lumMod val="50000"/>
                </a:schemeClr>
              </a:gs>
              <a:gs pos="61233">
                <a:schemeClr val="bg2">
                  <a:alpha val="0"/>
                  <a:lumMod val="5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>
            <p:custDataLst>
              <p:tags r:id="rId2"/>
            </p:custDataLst>
          </p:nvPr>
        </p:nvSpPr>
        <p:spPr>
          <a:xfrm flipH="false" flipV="false" rot="0">
            <a:off x="-19415" y="-19050"/>
            <a:ext cx="9166837" cy="5171436"/>
          </a:xfrm>
          <a:custGeom>
            <a:avLst/>
            <a:gdLst/>
            <a:ahLst/>
            <a:cxnLst/>
            <a:rect b="b" l="0" r="r" t="0"/>
            <a:pathLst>
              <a:path h="5171437" w="9166838">
                <a:moveTo>
                  <a:pt x="9166507" y="0"/>
                </a:moveTo>
                <a:lnTo>
                  <a:pt x="9166837" y="5171437"/>
                </a:lnTo>
                <a:lnTo>
                  <a:pt x="6265686" y="3925654"/>
                </a:lnTo>
                <a:lnTo>
                  <a:pt x="2957551" y="4292847"/>
                </a:lnTo>
                <a:lnTo>
                  <a:pt x="0" y="2435028"/>
                </a:lnTo>
                <a:lnTo>
                  <a:pt x="365" y="14395"/>
                </a:lnTo>
                <a:close/>
              </a:path>
            </a:pathLst>
          </a:custGeom>
          <a:pattFill prst="pct5">
            <a:fgClr>
              <a:schemeClr val="bg2"/>
            </a:fgClr>
            <a:bgClr>
              <a:schemeClr val="bg1"/>
            </a:bgClr>
          </a:patt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true" flipV="false" rot="-10800000">
            <a:off x="791670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true" flipV="false" rot="-10800000">
            <a:off x="8419509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true" flipV="false" rot="-10800000">
            <a:off x="7909314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true" flipV="false" rot="-10800000">
            <a:off x="7343774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1423138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13652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true" flipV="false" rot="-10800000">
            <a:off x="7354024" y="-13962"/>
            <a:ext cx="886446" cy="502962"/>
          </a:xfrm>
          <a:custGeom>
            <a:avLst/>
            <a:gdLst/>
            <a:ahLst/>
            <a:cxnLst/>
            <a:rect b="b" l="0" r="r" t="0"/>
            <a:pathLst>
              <a:path h="502963" w="886447">
                <a:moveTo>
                  <a:pt x="0" y="489305"/>
                </a:moveTo>
                <a:lnTo>
                  <a:pt x="605527" y="502963"/>
                </a:lnTo>
                <a:lnTo>
                  <a:pt x="886447" y="372104"/>
                </a:lnTo>
                <a:lnTo>
                  <a:pt x="870546" y="0"/>
                </a:lnTo>
                <a:lnTo>
                  <a:pt x="547222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true" flipV="false" rot="-10800000">
            <a:off x="8221546" y="117385"/>
            <a:ext cx="504087" cy="372103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4" name=""/>
          <p:cNvSpPr txBox="1">
            <a:spLocks noGrp="true"/>
          </p:cNvSpPr>
          <p:nvPr/>
        </p:nvSpPr>
        <p:spPr>
          <a:xfrm rot="0">
            <a:off x="6120892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&lt;</a:t>
            </a: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#</a:t>
            </a:r>
            <a:r>
              <a:rPr dirty="0" lang="en-US">
                <a:solidFill>
                  <a:schemeClr val="bg1">
                    <a:lumMod val="75000"/>
                  </a:schemeClr>
                </a:solidFill>
                <a:latin typeface="Jura"/>
              </a:rPr>
              <a:t>&gt;</a:t>
            </a:r>
            <a:endParaRPr dirty="0" lang="en-US">
              <a:solidFill>
                <a:schemeClr val="bg1">
                  <a:lumMod val="75000"/>
                </a:schemeClr>
              </a:solidFill>
              <a:latin typeface="Jura"/>
            </a:endParaRPr>
          </a:p>
        </p:txBody>
      </p:sp>
      <p:sp>
        <p:nvSpPr>
          <p:cNvPr hidden="false" id="25" name="Title 1"/>
          <p:cNvSpPr>
            <a:spLocks noGrp="true"/>
          </p:cNvSpPr>
          <p:nvPr>
            <p:ph type="title"/>
          </p:nvPr>
        </p:nvSpPr>
        <p:spPr>
          <a:xfrm rot="0">
            <a:off x="1448199" y="1935562"/>
            <a:ext cx="6813154" cy="558890"/>
          </a:xfrm>
          <a:prstGeom prst="rect">
            <a:avLst/>
          </a:prstGeom>
        </p:spPr>
        <p:txBody>
          <a:bodyPr anchor="t" rtlCol="0" vert="horz"/>
          <a:lstStyle>
            <a:lvl1pPr lvl="0">
              <a:defRPr b="1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26" name="Text Placeholder 2"/>
          <p:cNvSpPr>
            <a:spLocks noGrp="true"/>
          </p:cNvSpPr>
          <p:nvPr>
            <p:ph idx="1" type="body"/>
          </p:nvPr>
        </p:nvSpPr>
        <p:spPr>
          <a:xfrm rot="0">
            <a:off x="1449118" y="1353859"/>
            <a:ext cx="6812235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l" indent="0" lvl="0" marL="0">
              <a:lnSpc>
                <a:spcPct val="100000"/>
              </a:lnSpc>
              <a:buNone/>
              <a:defRPr dirty="0" i="0" lang="en-US" sz="1800">
                <a:solidFill>
                  <a:schemeClr val="accent1"/>
                </a:solidFill>
                <a:latin typeface="Jura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27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  <p:transition advTm="1000" spd="slow">
    <p:blinds dir="horz"/>
  </p:transition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381125"/>
            <a:ext cx="3586111" cy="2870199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4675243" y="1381125"/>
            <a:ext cx="3586111" cy="2870199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85825" y="1387285"/>
            <a:ext cx="3586112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885825" y="1999637"/>
            <a:ext cx="3586111" cy="2380277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78517" y="1387285"/>
            <a:ext cx="3582834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cap="none" dirty="0" i="0" lang="en-US" sz="18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>
          <a:xfrm rot="0">
            <a:off x="4675243" y="1999637"/>
            <a:ext cx="3586111" cy="2380277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/>
          <p:cNvSpPr>
            <a:spLocks noGrp="true"/>
          </p:cNvSpPr>
          <p:nvPr>
            <p:ph type="title"/>
          </p:nvPr>
        </p:nvSpPr>
        <p:spPr>
          <a:xfrm rot="0">
            <a:off x="1091927" y="2228850"/>
            <a:ext cx="6942802" cy="676716"/>
          </a:xfrm>
          <a:prstGeom prst="rect">
            <a:avLst/>
          </a:prstGeom>
        </p:spPr>
        <p:txBody>
          <a:bodyPr anchor="ctr" rtlCol="0" vert="horz"/>
          <a:lstStyle>
            <a:lvl1pPr algn="ctr" lvl="0">
              <a:defRPr b="1" dirty="0" lang="en-US" sz="4000"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5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 rot="0">
            <a:off x="3776758" y="1341439"/>
            <a:ext cx="4484595" cy="3000375"/>
          </a:xfrm>
        </p:spPr>
        <p:txBody>
          <a:bodyPr rtlCol="0" vert="horz"/>
          <a:lstStyle>
            <a:lvl2pPr lvl="1"/>
            <a:lvl3pPr lvl="2"/>
            <a:lvl4pPr lvl="3"/>
            <a:lvl5pPr lvl="4"/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Text Placeholder 3"/>
          <p:cNvSpPr>
            <a:spLocks noGrp="true"/>
          </p:cNvSpPr>
          <p:nvPr>
            <p:ph idx="2" type="body"/>
          </p:nvPr>
        </p:nvSpPr>
        <p:spPr>
          <a:xfrm rot="0">
            <a:off x="885825" y="13416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type="picTx">
  <p:cSld name="Picture with Caption">
    <p:bg>
      <p:bgPr>
        <a:gradFill rotWithShape="1">
          <a:gsLst>
            <a:gs pos="0">
              <a:srgbClr val="55124f"/>
            </a:gs>
            <a:gs pos="100000">
              <a:srgbClr val="bd2b5b"/>
            </a:gs>
          </a:gsLst>
          <a:lin ang="33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"/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>
                <a:solidFill>
                  <a:schemeClr val="bg1">
                    <a:lumMod val="75000"/>
                  </a:schemeClr>
                </a:solidFill>
              </a:rPr>
              <a:t>&lt;#&gt;</a:t>
            </a:r>
            <a:endParaRPr dirty="0"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"/>
          <p:cNvSpPr/>
          <p:nvPr/>
        </p:nvSpPr>
        <p:spPr>
          <a:xfrm flipH="false" flipV="false" rot="0">
            <a:off x="-14412" y="-2371"/>
            <a:ext cx="9155857" cy="5157728"/>
          </a:xfrm>
          <a:prstGeom prst="rect">
            <a:avLst/>
          </a:pr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692755" y="-14228"/>
            <a:ext cx="4451060" cy="5179070"/>
          </a:xfrm>
          <a:prstGeom prst="rect">
            <a:avLst/>
          </a:prstGeom>
          <a:gradFill rotWithShape="1">
            <a:gsLst>
              <a:gs pos="19824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204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-2555" y="14228"/>
            <a:ext cx="4451060" cy="5141919"/>
          </a:xfrm>
          <a:prstGeom prst="rect">
            <a:avLst/>
          </a:prstGeom>
          <a:gradFill rotWithShape="1">
            <a:gsLst>
              <a:gs pos="33921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97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6200000">
            <a:off x="4725635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5286">
                <a:schemeClr val="accent6">
                  <a:alpha val="19000"/>
                </a:schemeClr>
              </a:gs>
              <a:gs pos="71366">
                <a:schemeClr val="bg1">
                  <a:alpha val="0"/>
                </a:schemeClr>
              </a:gs>
            </a:gsLst>
            <a:lin ang="16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0">
            <a:off x="4636119" y="-38100"/>
            <a:ext cx="4469780" cy="3884341"/>
          </a:xfrm>
          <a:custGeom>
            <a:avLst/>
            <a:gdLst/>
            <a:ahLst/>
            <a:cxnLst/>
            <a:rect b="b" l="0" r="r" t="0"/>
            <a:pathLst>
              <a:path h="3884341" w="5417635">
                <a:moveTo>
                  <a:pt x="3302307" y="0"/>
                </a:moveTo>
                <a:lnTo>
                  <a:pt x="5403626" y="18585"/>
                </a:lnTo>
                <a:lnTo>
                  <a:pt x="5417635" y="3884341"/>
                </a:lnTo>
                <a:lnTo>
                  <a:pt x="0" y="929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7999"/>
                </a:schemeClr>
              </a:gs>
              <a:gs pos="73568">
                <a:schemeClr val="bg1">
                  <a:alpha val="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6200000">
            <a:off x="4744606" y="755732"/>
            <a:ext cx="4440973" cy="4362586"/>
          </a:xfrm>
          <a:custGeom>
            <a:avLst/>
            <a:gdLst/>
            <a:ahLst/>
            <a:cxnLst/>
            <a:rect b="b" l="0" r="r" t="0"/>
            <a:pathLst>
              <a:path h="1932410" w="2707994">
                <a:moveTo>
                  <a:pt x="2680584" y="0"/>
                </a:moveTo>
                <a:lnTo>
                  <a:pt x="2310548" y="1932410"/>
                </a:lnTo>
                <a:lnTo>
                  <a:pt x="0" y="1929447"/>
                </a:lnTo>
                <a:close/>
              </a:path>
            </a:pathLst>
          </a:custGeom>
          <a:gradFill rotWithShape="1">
            <a:gsLst>
              <a:gs pos="2643">
                <a:schemeClr val="tx2">
                  <a:alpha val="65000"/>
                  <a:lumMod val="90000"/>
                  <a:lumOff val="10000"/>
                </a:schemeClr>
              </a:gs>
              <a:gs pos="73568">
                <a:schemeClr val="tx2">
                  <a:alpha val="0"/>
                  <a:lumMod val="75000"/>
                  <a:lumOff val="25000"/>
                </a:schemeClr>
              </a:gs>
            </a:gsLst>
            <a:lin ang="108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5400000">
            <a:off x="1955108" y="-1983591"/>
            <a:ext cx="5169963" cy="9108091"/>
          </a:xfrm>
          <a:custGeom>
            <a:avLst/>
            <a:gdLst/>
            <a:ahLst/>
            <a:cxnLst/>
            <a:rect b="b" l="0" r="r" t="0"/>
            <a:pathLst>
              <a:path h="9108091" w="5169963">
                <a:moveTo>
                  <a:pt x="5169963" y="0"/>
                </a:moveTo>
                <a:lnTo>
                  <a:pt x="5159224" y="9063751"/>
                </a:lnTo>
                <a:lnTo>
                  <a:pt x="0" y="9108091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33999"/>
                  <a:lumMod val="50000"/>
                </a:schemeClr>
              </a:gs>
              <a:gs pos="45374">
                <a:schemeClr val="bg2">
                  <a:alpha val="5000"/>
                  <a:lumMod val="50000"/>
                </a:schemeClr>
              </a:gs>
            </a:gsLst>
            <a:lin ang="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5400000">
            <a:off x="974448" y="-972261"/>
            <a:ext cx="5160099" cy="7114107"/>
          </a:xfrm>
          <a:custGeom>
            <a:avLst/>
            <a:gdLst/>
            <a:ahLst/>
            <a:cxnLst/>
            <a:rect b="b" l="0" r="r" t="0"/>
            <a:pathLst>
              <a:path h="7114108" w="5160100">
                <a:moveTo>
                  <a:pt x="4742739" y="0"/>
                </a:moveTo>
                <a:lnTo>
                  <a:pt x="2760274" y="7114108"/>
                </a:lnTo>
                <a:lnTo>
                  <a:pt x="0" y="4145154"/>
                </a:lnTo>
                <a:close/>
              </a:path>
            </a:pathLst>
          </a:custGeom>
          <a:gradFill rotWithShape="1">
            <a:gsLst>
              <a:gs pos="7930">
                <a:schemeClr val="bg2">
                  <a:alpha val="0"/>
                  <a:lumMod val="50000"/>
                </a:schemeClr>
              </a:gs>
              <a:gs pos="56828">
                <a:schemeClr val="bg2">
                  <a:alpha val="7999"/>
                  <a:lumMod val="5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5400000">
            <a:off x="1069860" y="488982"/>
            <a:ext cx="4154797" cy="5083097"/>
          </a:xfrm>
          <a:custGeom>
            <a:avLst/>
            <a:gdLst/>
            <a:ahLst/>
            <a:cxnLst/>
            <a:rect b="b" l="0" r="r" t="0"/>
            <a:pathLst>
              <a:path h="5083098" w="4154797">
                <a:moveTo>
                  <a:pt x="1638354" y="0"/>
                </a:moveTo>
                <a:lnTo>
                  <a:pt x="4154797" y="2874177"/>
                </a:lnTo>
                <a:lnTo>
                  <a:pt x="0" y="5083098"/>
                </a:lnTo>
                <a:close/>
              </a:path>
            </a:pathLst>
          </a:custGeom>
          <a:gradFill rotWithShape="1">
            <a:gsLst>
              <a:gs pos="7930">
                <a:schemeClr val="tx2">
                  <a:alpha val="36000"/>
                  <a:lumMod val="90000"/>
                  <a:lumOff val="10000"/>
                </a:schemeClr>
              </a:gs>
              <a:gs pos="56828">
                <a:schemeClr val="tx2">
                  <a:alpha val="0"/>
                  <a:lumMod val="90000"/>
                  <a:lumOff val="10000"/>
                </a:schemeClr>
              </a:gs>
            </a:gsLst>
            <a:lin ang="98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4484194" y="-33396"/>
            <a:ext cx="2494159" cy="2025625"/>
          </a:xfrm>
          <a:custGeom>
            <a:avLst/>
            <a:gdLst/>
            <a:ahLst/>
            <a:cxnLst/>
            <a:rect b="b" l="0" r="r" t="0"/>
            <a:pathLst>
              <a:path h="2025626" w="2494160">
                <a:moveTo>
                  <a:pt x="0" y="9525"/>
                </a:moveTo>
                <a:lnTo>
                  <a:pt x="142085" y="0"/>
                </a:lnTo>
                <a:lnTo>
                  <a:pt x="2494159" y="2025626"/>
                </a:lnTo>
                <a:close/>
              </a:path>
            </a:pathLst>
          </a:custGeom>
          <a:solidFill>
            <a:schemeClr val="accent3">
              <a:alpha val="13999"/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-12238" y="-14228"/>
            <a:ext cx="7199675" cy="4069269"/>
          </a:xfrm>
          <a:custGeom>
            <a:avLst/>
            <a:gdLst/>
            <a:ahLst/>
            <a:cxnLst/>
            <a:rect b="b" l="0" r="r" t="0"/>
            <a:pathLst>
              <a:path h="4069270" w="7199675">
                <a:moveTo>
                  <a:pt x="0" y="18971"/>
                </a:moveTo>
                <a:lnTo>
                  <a:pt x="199314" y="0"/>
                </a:lnTo>
                <a:lnTo>
                  <a:pt x="7199676" y="4069270"/>
                </a:lnTo>
                <a:close/>
              </a:path>
            </a:pathLst>
          </a:custGeom>
          <a:solidFill>
            <a:schemeClr val="accent3">
              <a:alpha val="35000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16415" y="2803116"/>
            <a:ext cx="2864614" cy="777651"/>
          </a:xfrm>
          <a:custGeom>
            <a:avLst/>
            <a:gdLst/>
            <a:ahLst/>
            <a:cxnLst/>
            <a:rect b="b" l="0" r="r" t="0"/>
            <a:pathLst>
              <a:path h="777651" w="2864614">
                <a:moveTo>
                  <a:pt x="0" y="94697"/>
                </a:moveTo>
                <a:lnTo>
                  <a:pt x="9485" y="0"/>
                </a:lnTo>
                <a:lnTo>
                  <a:pt x="2864614" y="777651"/>
                </a:lnTo>
                <a:close/>
              </a:path>
            </a:pathLst>
          </a:custGeom>
          <a:solidFill>
            <a:schemeClr val="bg1">
              <a:alpha val="2999"/>
              <a:lumMod val="8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true" flipV="false" rot="0">
            <a:off x="2956913" y="4742"/>
            <a:ext cx="2067834" cy="2371369"/>
          </a:xfrm>
          <a:custGeom>
            <a:avLst/>
            <a:gdLst/>
            <a:ahLst/>
            <a:cxnLst/>
            <a:rect b="b" l="0" r="r" t="0"/>
            <a:pathLst>
              <a:path h="2371370" w="2067834">
                <a:moveTo>
                  <a:pt x="1944523" y="0"/>
                </a:moveTo>
                <a:lnTo>
                  <a:pt x="2067834" y="9485"/>
                </a:lnTo>
                <a:lnTo>
                  <a:pt x="0" y="2371369"/>
                </a:lnTo>
                <a:close/>
              </a:path>
            </a:pathLst>
          </a:custGeom>
          <a:solidFill>
            <a:schemeClr val="tx1">
              <a:alpha val="6000"/>
              <a:lumMod val="95000"/>
              <a:lumOff val="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6419112" y="2451996"/>
            <a:ext cx="2712846" cy="2703400"/>
          </a:xfrm>
          <a:custGeom>
            <a:avLst/>
            <a:gdLst/>
            <a:ahLst/>
            <a:cxnLst/>
            <a:rect b="b" l="0" r="r" t="0"/>
            <a:pathLst>
              <a:path h="2703400" w="2712846">
                <a:moveTo>
                  <a:pt x="0" y="0"/>
                </a:moveTo>
                <a:lnTo>
                  <a:pt x="2712846" y="2693875"/>
                </a:lnTo>
                <a:lnTo>
                  <a:pt x="2665617" y="2703400"/>
                </a:lnTo>
                <a:close/>
              </a:path>
            </a:pathLst>
          </a:custGeom>
          <a:solidFill>
            <a:schemeClr val="accent3">
              <a:alpha val="52999"/>
              <a:lumMod val="50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-12040" y="2871728"/>
            <a:ext cx="2248058" cy="2264657"/>
          </a:xfrm>
          <a:custGeom>
            <a:avLst/>
            <a:gdLst/>
            <a:ahLst/>
            <a:cxnLst/>
            <a:rect b="b" l="0" r="r" t="0"/>
            <a:pathLst>
              <a:path h="1875753" w="1764299">
                <a:moveTo>
                  <a:pt x="7114" y="0"/>
                </a:moveTo>
                <a:lnTo>
                  <a:pt x="1764299" y="462417"/>
                </a:lnTo>
                <a:lnTo>
                  <a:pt x="1517676" y="1875753"/>
                </a:lnTo>
                <a:lnTo>
                  <a:pt x="0" y="1695529"/>
                </a:lnTo>
                <a:close/>
              </a:path>
            </a:pathLst>
          </a:custGeom>
          <a:gradFill rotWithShape="1">
            <a:gsLst>
              <a:gs pos="54626">
                <a:schemeClr val="tx2">
                  <a:alpha val="0"/>
                </a:schemeClr>
              </a:gs>
              <a:gs pos="100000">
                <a:schemeClr val="tx2">
                  <a:alpha val="63000"/>
                </a:schemeClr>
              </a:gs>
            </a:gsLst>
            <a:lin ang="150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"/>
          <p:cNvSpPr/>
          <p:nvPr/>
        </p:nvSpPr>
        <p:spPr>
          <a:xfrm flipH="false" flipV="false" rot="0">
            <a:off x="2805027" y="3656651"/>
            <a:ext cx="2219720" cy="1470367"/>
          </a:xfrm>
          <a:custGeom>
            <a:avLst/>
            <a:gdLst/>
            <a:ahLst/>
            <a:cxnLst/>
            <a:rect b="b" l="0" r="r" t="0"/>
            <a:pathLst>
              <a:path h="1470368" w="2219720">
                <a:moveTo>
                  <a:pt x="0" y="1470368"/>
                </a:moveTo>
                <a:lnTo>
                  <a:pt x="1650592" y="0"/>
                </a:lnTo>
                <a:lnTo>
                  <a:pt x="2219720" y="388905"/>
                </a:lnTo>
                <a:close/>
              </a:path>
            </a:pathLst>
          </a:custGeom>
          <a:gradFill rotWithShape="1">
            <a:gsLst>
              <a:gs pos="22026">
                <a:schemeClr val="accent5">
                  <a:alpha val="0"/>
                  <a:lumMod val="50000"/>
                </a:schemeClr>
              </a:gs>
              <a:gs pos="95595">
                <a:schemeClr val="accent5">
                  <a:alpha val="37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9" name=""/>
          <p:cNvSpPr/>
          <p:nvPr/>
        </p:nvSpPr>
        <p:spPr>
          <a:xfrm flipH="false" flipV="false" rot="0">
            <a:off x="1230556" y="3457456"/>
            <a:ext cx="1603045" cy="1669444"/>
          </a:xfrm>
          <a:custGeom>
            <a:avLst/>
            <a:gdLst/>
            <a:ahLst/>
            <a:cxnLst/>
            <a:rect b="b" l="0" r="r" t="0"/>
            <a:pathLst>
              <a:path h="1669444" w="1603046">
                <a:moveTo>
                  <a:pt x="1603046" y="1659959"/>
                </a:moveTo>
                <a:lnTo>
                  <a:pt x="0" y="0"/>
                </a:lnTo>
                <a:lnTo>
                  <a:pt x="825237" y="189710"/>
                </a:lnTo>
                <a:close/>
              </a:path>
            </a:pathLst>
          </a:custGeom>
          <a:gradFill rotWithShape="1">
            <a:gsLst>
              <a:gs pos="22026">
                <a:schemeClr val="accent1">
                  <a:alpha val="0"/>
                  <a:lumMod val="50000"/>
                </a:schemeClr>
              </a:gs>
              <a:gs pos="95595">
                <a:schemeClr val="accent1">
                  <a:alpha val="79000"/>
                  <a:lumMod val="50000"/>
                </a:schemeClr>
              </a:gs>
            </a:gsLst>
            <a:lin ang="774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"/>
          <p:cNvSpPr/>
          <p:nvPr/>
        </p:nvSpPr>
        <p:spPr>
          <a:xfrm flipH="false" flipV="false" rot="480000">
            <a:off x="7390638" y="2043194"/>
            <a:ext cx="827551" cy="1116592"/>
          </a:xfrm>
          <a:custGeom>
            <a:avLst/>
            <a:gdLst/>
            <a:ahLst/>
            <a:cxnLst/>
            <a:rect b="b" l="0" r="r" t="0"/>
            <a:pathLst>
              <a:path h="1116592" w="827551">
                <a:moveTo>
                  <a:pt x="0" y="0"/>
                </a:moveTo>
                <a:lnTo>
                  <a:pt x="827551" y="301623"/>
                </a:lnTo>
                <a:lnTo>
                  <a:pt x="298746" y="1116592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1" name=""/>
          <p:cNvSpPr/>
          <p:nvPr/>
        </p:nvSpPr>
        <p:spPr>
          <a:xfrm flipH="false" flipV="false" rot="2100000">
            <a:off x="6335469" y="2190549"/>
            <a:ext cx="1402654" cy="2427026"/>
          </a:xfrm>
          <a:custGeom>
            <a:avLst/>
            <a:gdLst/>
            <a:ahLst/>
            <a:cxnLst/>
            <a:rect b="b" l="0" r="r" t="0"/>
            <a:pathLst>
              <a:path h="2427027" w="1402655">
                <a:moveTo>
                  <a:pt x="0" y="2427027"/>
                </a:moveTo>
                <a:lnTo>
                  <a:pt x="1364022" y="0"/>
                </a:lnTo>
                <a:lnTo>
                  <a:pt x="1402655" y="4585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alpha val="0"/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2" name=""/>
          <p:cNvSpPr/>
          <p:nvPr/>
        </p:nvSpPr>
        <p:spPr>
          <a:xfrm flipH="false" flipV="false" rot="0">
            <a:off x="4791425" y="1344822"/>
            <a:ext cx="1308995" cy="981746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45000"/>
                  <a:lumMod val="75000"/>
                  <a:lumOff val="25000"/>
                </a:schemeClr>
              </a:gs>
              <a:gs pos="64758">
                <a:schemeClr val="tx2">
                  <a:alpha val="0"/>
                  <a:lumMod val="75000"/>
                  <a:lumOff val="25000"/>
                </a:schemeClr>
              </a:gs>
            </a:gsLst>
            <a:lin ang="13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3" name=""/>
          <p:cNvSpPr/>
          <p:nvPr/>
        </p:nvSpPr>
        <p:spPr>
          <a:xfrm flipH="false" flipV="false" rot="0">
            <a:off x="4879941" y="1783209"/>
            <a:ext cx="328079" cy="257372"/>
          </a:xfrm>
          <a:custGeom>
            <a:avLst/>
            <a:gdLst/>
            <a:ahLst/>
            <a:cxnLst/>
            <a:rect b="b" l="0" r="r" t="0"/>
            <a:pathLst>
              <a:path h="1574589" w="2210116">
                <a:moveTo>
                  <a:pt x="0" y="0"/>
                </a:moveTo>
                <a:lnTo>
                  <a:pt x="2210116" y="28456"/>
                </a:lnTo>
                <a:lnTo>
                  <a:pt x="815751" y="15745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4" name="Title 1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Picture Placeholder 2"/>
          <p:cNvSpPr>
            <a:spLocks noGrp="true"/>
          </p:cNvSpPr>
          <p:nvPr>
            <p:ph idx="1" type="pic"/>
          </p:nvPr>
        </p:nvSpPr>
        <p:spPr>
          <a:xfrm rot="0">
            <a:off x="5027302" y="1352550"/>
            <a:ext cx="3243934" cy="2964824"/>
          </a:xfrm>
          <a:custGeom>
            <a:avLst/>
            <a:gdLst/>
            <a:ahLst/>
            <a:cxnLst/>
            <a:rect b="b" l="0" r="r" t="0"/>
            <a:pathLst>
              <a:path h="2964824" w="3243935">
                <a:moveTo>
                  <a:pt x="0" y="0"/>
                </a:moveTo>
                <a:lnTo>
                  <a:pt x="3243935" y="1430450"/>
                </a:lnTo>
                <a:lnTo>
                  <a:pt x="8655" y="2964824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</p:spPr>
        <p:txBody>
          <a:bodyPr rtlCol="0" vert="horz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26" name="Text Placeholder 3"/>
          <p:cNvSpPr>
            <a:spLocks noGrp="true"/>
          </p:cNvSpPr>
          <p:nvPr>
            <p:ph idx="2" type="body"/>
          </p:nvPr>
        </p:nvSpPr>
        <p:spPr>
          <a:xfrm rot="0">
            <a:off x="885825" y="1291329"/>
            <a:ext cx="3598171" cy="295275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dirty="0" lang="en-US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27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28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9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  <p:transition advTm="1000" spd="slow">
    <p:blinds dir="horz"/>
  </p:transition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tags/tag1.xml" Type="http://schemas.openxmlformats.org/officeDocument/2006/relationships/tags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Placeholder 1"/>
          <p:cNvSpPr>
            <a:spLocks noGrp="true"/>
          </p:cNvSpPr>
          <p:nvPr>
            <p:ph type="title"/>
          </p:nvPr>
        </p:nvSpPr>
        <p:spPr>
          <a:xfrm rot="0">
            <a:off x="885825" y="196645"/>
            <a:ext cx="7381874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885825" y="1408593"/>
            <a:ext cx="7381874" cy="308420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"/>
          <p:cNvSpPr/>
          <p:nvPr/>
        </p:nvSpPr>
        <p:spPr>
          <a:xfrm flipH="false" flipV="false" rot="0">
            <a:off x="4391775" y="-33199"/>
            <a:ext cx="4752224" cy="3016382"/>
          </a:xfrm>
          <a:custGeom>
            <a:avLst/>
            <a:gdLst/>
            <a:ahLst/>
            <a:cxnLst/>
            <a:rect b="b" l="0" r="r" t="0"/>
            <a:pathLst>
              <a:path h="3016382" w="4752224">
                <a:moveTo>
                  <a:pt x="2845643" y="0"/>
                </a:moveTo>
                <a:lnTo>
                  <a:pt x="4752225" y="14161"/>
                </a:lnTo>
                <a:lnTo>
                  <a:pt x="0" y="3016382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16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"/>
          <p:cNvSpPr/>
          <p:nvPr/>
        </p:nvSpPr>
        <p:spPr>
          <a:xfrm flipH="false" flipV="false" rot="0">
            <a:off x="6249279" y="0"/>
            <a:ext cx="2732044" cy="2229087"/>
          </a:xfrm>
          <a:custGeom>
            <a:avLst/>
            <a:gdLst/>
            <a:ahLst/>
            <a:cxnLst/>
            <a:rect b="b" l="0" r="r" t="0"/>
            <a:pathLst>
              <a:path h="2229087" w="2732045">
                <a:moveTo>
                  <a:pt x="0" y="790"/>
                </a:moveTo>
                <a:lnTo>
                  <a:pt x="1166941" y="0"/>
                </a:lnTo>
                <a:lnTo>
                  <a:pt x="2732045" y="2229087"/>
                </a:lnTo>
                <a:close/>
              </a:path>
            </a:pathLst>
          </a:custGeom>
          <a:gradFill rotWithShape="1">
            <a:gsLst>
              <a:gs pos="100000">
                <a:schemeClr val="accent4">
                  <a:alpha val="22000"/>
                  <a:lumMod val="20000"/>
                  <a:lumOff val="8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"/>
          <p:cNvSpPr/>
          <p:nvPr/>
        </p:nvSpPr>
        <p:spPr>
          <a:xfrm flipH="false" flipV="false" rot="10800000">
            <a:off x="-7517" y="-6287"/>
            <a:ext cx="1208210" cy="815323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50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"/>
          <p:cNvSpPr/>
          <p:nvPr/>
        </p:nvSpPr>
        <p:spPr>
          <a:xfrm flipH="false" flipV="false" rot="10800000">
            <a:off x="3881" y="-10467"/>
            <a:ext cx="694011" cy="257548"/>
          </a:xfrm>
          <a:custGeom>
            <a:avLst/>
            <a:gdLst/>
            <a:ahLst/>
            <a:cxnLst/>
            <a:rect b="b" l="0" r="r" t="0"/>
            <a:pathLst>
              <a:path h="352251" w="949205">
                <a:moveTo>
                  <a:pt x="460141" y="0"/>
                </a:moveTo>
                <a:lnTo>
                  <a:pt x="949205" y="331317"/>
                </a:lnTo>
                <a:lnTo>
                  <a:pt x="656128" y="352251"/>
                </a:lnTo>
                <a:lnTo>
                  <a:pt x="0" y="343842"/>
                </a:lnTo>
                <a:close/>
              </a:path>
            </a:pathLst>
          </a:custGeom>
          <a:gradFill rotWithShape="1">
            <a:gsLst>
              <a:gs pos="100000">
                <a:schemeClr val="accent3">
                  <a:alpha val="87000"/>
                </a:schemeClr>
              </a:gs>
              <a:gs pos="0">
                <a:schemeClr val="accent3">
                  <a:alpha val="0"/>
                  <a:lumMod val="7500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8" name=""/>
          <p:cNvSpPr/>
          <p:nvPr/>
        </p:nvSpPr>
        <p:spPr>
          <a:xfrm flipH="false" flipV="false" rot="10800000">
            <a:off x="-8245" y="-621"/>
            <a:ext cx="1216332" cy="817050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05735" y="10358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"/>
          <p:cNvSpPr/>
          <p:nvPr/>
        </p:nvSpPr>
        <p:spPr>
          <a:xfrm flipH="false" flipV="false" rot="10800000">
            <a:off x="-29418" y="-19367"/>
            <a:ext cx="1841145" cy="874247"/>
          </a:xfrm>
          <a:custGeom>
            <a:avLst/>
            <a:gdLst/>
            <a:ahLst/>
            <a:cxnLst/>
            <a:rect b="b" l="0" r="r" t="0"/>
            <a:pathLst>
              <a:path h="874248" w="1841145">
                <a:moveTo>
                  <a:pt x="1247502" y="425961"/>
                </a:moveTo>
                <a:lnTo>
                  <a:pt x="1841145" y="0"/>
                </a:lnTo>
                <a:lnTo>
                  <a:pt x="1440793" y="555904"/>
                </a:lnTo>
                <a:lnTo>
                  <a:pt x="555585" y="868421"/>
                </a:lnTo>
                <a:lnTo>
                  <a:pt x="0" y="874248"/>
                </a:lnTo>
                <a:lnTo>
                  <a:pt x="924179" y="328039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bg2">
                  <a:alpha val="43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"/>
          <p:cNvSpPr/>
          <p:nvPr/>
        </p:nvSpPr>
        <p:spPr>
          <a:xfrm flipH="false" flipV="false" rot="10800000">
            <a:off x="892831" y="33701"/>
            <a:ext cx="673148" cy="483912"/>
          </a:xfrm>
          <a:custGeom>
            <a:avLst/>
            <a:gdLst/>
            <a:ahLst/>
            <a:cxnLst/>
            <a:rect b="b" l="0" r="r" t="0"/>
            <a:pathLst>
              <a:path h="483913" w="673149">
                <a:moveTo>
                  <a:pt x="0" y="377000"/>
                </a:moveTo>
                <a:lnTo>
                  <a:pt x="398604" y="483913"/>
                </a:lnTo>
                <a:lnTo>
                  <a:pt x="612850" y="429254"/>
                </a:lnTo>
                <a:lnTo>
                  <a:pt x="673149" y="0"/>
                </a:lnTo>
                <a:lnTo>
                  <a:pt x="349825" y="186052"/>
                </a:lnTo>
                <a:close/>
              </a:path>
            </a:pathLst>
          </a:custGeom>
          <a:gradFill rotWithShape="1">
            <a:gsLst>
              <a:gs pos="14978">
                <a:srgbClr val="c6265e">
                  <a:alpha val="22000"/>
                </a:srgbClr>
              </a:gs>
              <a:gs pos="90749">
                <a:srgbClr val="bd3b70">
                  <a:alpha val="0"/>
                </a:srgb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"/>
          <p:cNvSpPr/>
          <p:nvPr/>
        </p:nvSpPr>
        <p:spPr>
          <a:xfrm flipH="false" flipV="false" rot="10800000">
            <a:off x="391768" y="90449"/>
            <a:ext cx="572328" cy="437139"/>
          </a:xfrm>
          <a:custGeom>
            <a:avLst/>
            <a:gdLst/>
            <a:ahLst/>
            <a:cxnLst/>
            <a:rect b="b" l="0" r="r" t="0"/>
            <a:pathLst>
              <a:path h="437139" w="572328">
                <a:moveTo>
                  <a:pt x="68241" y="0"/>
                </a:moveTo>
                <a:lnTo>
                  <a:pt x="0" y="437139"/>
                </a:lnTo>
                <a:cubicBezTo>
                  <a:pt x="164312" y="386546"/>
                  <a:pt x="418617" y="293499"/>
                  <a:pt x="572328" y="239642"/>
                </a:cubicBezTo>
                <a:lnTo>
                  <a:pt x="408017" y="102818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30000"/>
                  <a:lumMod val="75000"/>
                </a:schemeClr>
              </a:gs>
              <a:gs pos="73128">
                <a:schemeClr val="accent2">
                  <a:alpha val="13000"/>
                  <a:lumMod val="50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"/>
          <p:cNvSpPr/>
          <p:nvPr/>
        </p:nvSpPr>
        <p:spPr>
          <a:xfrm flipH="false" flipV="false" rot="0">
            <a:off x="6783108" y="3562778"/>
            <a:ext cx="2361821" cy="1593800"/>
          </a:xfrm>
          <a:custGeom>
            <a:avLst/>
            <a:gdLst/>
            <a:ahLst/>
            <a:cxnLst/>
            <a:rect b="b" l="0" r="r" t="0"/>
            <a:pathLst>
              <a:path h="2036181" w="3012445">
                <a:moveTo>
                  <a:pt x="2093407" y="1402582"/>
                </a:moveTo>
                <a:lnTo>
                  <a:pt x="3004038" y="0"/>
                </a:lnTo>
                <a:lnTo>
                  <a:pt x="3012445" y="2036181"/>
                </a:lnTo>
                <a:lnTo>
                  <a:pt x="0" y="2020137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50000"/>
                </a:schemeClr>
              </a:gs>
              <a:gs pos="90749">
                <a:schemeClr val="tx2">
                  <a:lumMod val="90000"/>
                  <a:lumOff val="10000"/>
                </a:schemeClr>
              </a:gs>
              <a:gs pos="44053">
                <a:schemeClr val="accent3">
                  <a:lumMod val="75000"/>
                </a:schemeClr>
              </a:gs>
            </a:gsLst>
            <a:lin ang="156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"/>
          <p:cNvSpPr/>
          <p:nvPr/>
        </p:nvSpPr>
        <p:spPr>
          <a:xfrm flipH="false" flipV="false" rot="0">
            <a:off x="7765986" y="4661289"/>
            <a:ext cx="1381016" cy="498015"/>
          </a:xfrm>
          <a:custGeom>
            <a:avLst/>
            <a:gdLst/>
            <a:ahLst/>
            <a:cxnLst/>
            <a:rect b="b" l="0" r="r" t="0"/>
            <a:pathLst>
              <a:path h="498016" w="1381016">
                <a:moveTo>
                  <a:pt x="657661" y="0"/>
                </a:moveTo>
                <a:lnTo>
                  <a:pt x="1373139" y="202357"/>
                </a:lnTo>
                <a:lnTo>
                  <a:pt x="1381016" y="498016"/>
                </a:lnTo>
                <a:lnTo>
                  <a:pt x="0" y="491439"/>
                </a:lnTo>
                <a:close/>
              </a:path>
            </a:pathLst>
          </a:custGeom>
          <a:gradFill rotWithShape="1">
            <a:gsLst>
              <a:gs pos="100000">
                <a:schemeClr val="tx2">
                  <a:alpha val="48000"/>
                  <a:lumMod val="90000"/>
                  <a:lumOff val="10000"/>
                </a:schemeClr>
              </a:gs>
              <a:gs pos="0">
                <a:schemeClr val="accent3">
                  <a:alpha val="0"/>
                </a:schemeClr>
              </a:gs>
            </a:gsLst>
            <a:lin ang="936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"/>
          <p:cNvSpPr/>
          <p:nvPr/>
        </p:nvSpPr>
        <p:spPr>
          <a:xfrm flipH="false" flipV="false" rot="0">
            <a:off x="6768654" y="3548324"/>
            <a:ext cx="2377698" cy="1597177"/>
          </a:xfrm>
          <a:custGeom>
            <a:avLst/>
            <a:gdLst/>
            <a:ahLst/>
            <a:cxnLst/>
            <a:rect b="b" l="0" r="r" t="0"/>
            <a:pathLst>
              <a:path h="1597177" w="2377699">
                <a:moveTo>
                  <a:pt x="1624785" y="1073925"/>
                </a:moveTo>
                <a:lnTo>
                  <a:pt x="2377699" y="0"/>
                </a:lnTo>
                <a:lnTo>
                  <a:pt x="1658985" y="1115553"/>
                </a:lnTo>
                <a:lnTo>
                  <a:pt x="0" y="159717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"/>
          <p:cNvSpPr/>
          <p:nvPr/>
        </p:nvSpPr>
        <p:spPr>
          <a:xfrm flipH="false" flipV="false" rot="0">
            <a:off x="6051734" y="3722733"/>
            <a:ext cx="2997094" cy="1423177"/>
          </a:xfrm>
          <a:custGeom>
            <a:avLst/>
            <a:gdLst/>
            <a:ahLst/>
            <a:cxnLst/>
            <a:rect b="b" l="0" r="r" t="0"/>
            <a:pathLst>
              <a:path h="1423177" w="2997095">
                <a:moveTo>
                  <a:pt x="2030737" y="693397"/>
                </a:moveTo>
                <a:lnTo>
                  <a:pt x="2997095" y="0"/>
                </a:lnTo>
                <a:lnTo>
                  <a:pt x="2345385" y="904924"/>
                </a:lnTo>
                <a:lnTo>
                  <a:pt x="749353" y="1423177"/>
                </a:lnTo>
                <a:lnTo>
                  <a:pt x="0" y="1423138"/>
                </a:lnTo>
                <a:lnTo>
                  <a:pt x="1504418" y="533996"/>
                </a:lnTo>
                <a:close/>
              </a:path>
            </a:pathLst>
          </a:custGeom>
          <a:gradFill rotWithShape="1">
            <a:gsLst>
              <a:gs pos="14978">
                <a:schemeClr val="accent2">
                  <a:alpha val="5000"/>
                  <a:lumMod val="75000"/>
                </a:schemeClr>
              </a:gs>
              <a:gs pos="90749">
                <a:schemeClr val="accent2">
                  <a:alpha val="43000"/>
                  <a:lumMod val="20000"/>
                  <a:lumOff val="80000"/>
                </a:schemeClr>
              </a:gs>
            </a:gsLst>
            <a:lin ang="1482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6" name=""/>
          <p:cNvSpPr/>
          <p:nvPr/>
        </p:nvSpPr>
        <p:spPr>
          <a:xfrm flipH="false" flipV="false" rot="0">
            <a:off x="7542629" y="4255513"/>
            <a:ext cx="820574" cy="605726"/>
          </a:xfrm>
          <a:custGeom>
            <a:avLst/>
            <a:gdLst/>
            <a:ahLst/>
            <a:cxnLst/>
            <a:rect b="b" l="0" r="r" t="0"/>
            <a:pathLst>
              <a:path h="605726" w="820575">
                <a:moveTo>
                  <a:pt x="0" y="0"/>
                </a:moveTo>
                <a:lnTo>
                  <a:pt x="25885" y="605726"/>
                </a:lnTo>
                <a:cubicBezTo>
                  <a:pt x="293358" y="523369"/>
                  <a:pt x="570357" y="462265"/>
                  <a:pt x="820575" y="374594"/>
                </a:cubicBezTo>
                <a:lnTo>
                  <a:pt x="553101" y="167372"/>
                </a:lnTo>
                <a:close/>
              </a:path>
            </a:pathLst>
          </a:custGeom>
          <a:gradFill rotWithShape="1">
            <a:gsLst>
              <a:gs pos="14978">
                <a:schemeClr val="bg2">
                  <a:alpha val="30000"/>
                  <a:lumMod val="50000"/>
                </a:schemeClr>
              </a:gs>
              <a:gs pos="73128">
                <a:schemeClr val="accent2">
                  <a:alpha val="13000"/>
                  <a:lumMod val="75000"/>
                </a:schemeClr>
              </a:gs>
            </a:gsLst>
            <a:lin ang="45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"/>
          <p:cNvSpPr/>
          <p:nvPr/>
        </p:nvSpPr>
        <p:spPr>
          <a:xfrm flipH="false" flipV="false" rot="0">
            <a:off x="6451768" y="4265833"/>
            <a:ext cx="1121664" cy="769792"/>
          </a:xfrm>
          <a:custGeom>
            <a:avLst/>
            <a:gdLst/>
            <a:ahLst/>
            <a:cxnLst/>
            <a:rect b="b" l="0" r="r" t="0"/>
            <a:pathLst>
              <a:path h="769793" w="1121665">
                <a:moveTo>
                  <a:pt x="0" y="642272"/>
                </a:moveTo>
                <a:lnTo>
                  <a:pt x="664371" y="769793"/>
                </a:lnTo>
                <a:lnTo>
                  <a:pt x="1121665" y="634301"/>
                </a:lnTo>
                <a:lnTo>
                  <a:pt x="1086255" y="0"/>
                </a:lnTo>
                <a:lnTo>
                  <a:pt x="569460" y="331438"/>
                </a:lnTo>
                <a:close/>
              </a:path>
            </a:pathLst>
          </a:custGeom>
          <a:gradFill rotWithShape="1">
            <a:gsLst>
              <a:gs pos="14978">
                <a:schemeClr val="accent1">
                  <a:alpha val="22000"/>
                </a:schemeClr>
              </a:gs>
              <a:gs pos="90749">
                <a:schemeClr val="accent1">
                  <a:alpha val="0"/>
                </a:schemeClr>
              </a:gs>
            </a:gsLst>
            <a:lin ang="7200000" scaled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8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9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62500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20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94633" y="4762500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3"/>
    </p:custData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>
              <a:lumMod val="85000"/>
              <a:lumOff val="15000"/>
            </a:schemeClr>
          </a:solidFill>
          <a:latin typeface="Raleway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Source Sans Pro"/>
        <a:buChar char="✧"/>
        <a:defRPr dirty="0" i="0" lang="en-US" sz="180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6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dirty="0" i="0" lang="en-US" sz="1100">
          <a:solidFill>
            <a:schemeClr val="tx1">
              <a:lumMod val="65000"/>
              <a:lumOff val="35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tags/tag6.xml" Type="http://schemas.openxmlformats.org/officeDocument/2006/relationships/tags"/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2" Target="../media/image6.PNG" Type="http://schemas.openxmlformats.org/officeDocument/2006/relationships/image"/><Relationship Id="rId3" Target="../tags/tag15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tags/tag1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2" Target="../media/image8.PNG" Type="http://schemas.openxmlformats.org/officeDocument/2006/relationships/image"/><Relationship Id="rId3" Target="../tags/tag17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3" Target="../tags/tag18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2" Target="../media/image10.PNG" Type="http://schemas.openxmlformats.org/officeDocument/2006/relationships/image"/><Relationship Id="rId3" Target="../tags/tag19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3" Target="../tags/tag20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tags/tag2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2" Target="../tags/tag22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2" Target="../tags/tag2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2" Target="../media/image12.PNG" Type="http://schemas.openxmlformats.org/officeDocument/2006/relationships/image"/><Relationship Id="rId3" Target="../tags/tag2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2" Target="../tags/tag7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2" Target="../tags/tag25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tags/tag2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23.xml.rels><?xml version="1.0" encoding="UTF-8"?><Relationships xmlns="http://schemas.openxmlformats.org/package/2006/relationships"><Relationship Id="rId2" Target="../tags/tag27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2" Target="../tags/tag8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tags/tag9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tags/tag10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tags/tag1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2.PNG" Type="http://schemas.openxmlformats.org/officeDocument/2006/relationships/image"/><Relationship Id="rId3" Target="../tags/tag12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2" Target="../media/image4.PNG" Type="http://schemas.openxmlformats.org/officeDocument/2006/relationships/image"/><Relationship Id="rId3" Target="../tags/tag13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2" Target="../media/image5.PNG" Type="http://schemas.openxmlformats.org/officeDocument/2006/relationships/image"/><Relationship Id="rId3" Target="../tags/tag14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/>
          <p:cNvSpPr>
            <a:spLocks noGrp="true"/>
          </p:cNvSpPr>
          <p:nvPr>
            <p:ph type="title"/>
          </p:nvPr>
        </p:nvSpPr>
        <p:spPr>
          <a:xfrm rot="0">
            <a:off x="802662" y="1431417"/>
            <a:ext cx="7634754" cy="1353350"/>
          </a:xfrm>
        </p:spPr>
        <p:txBody>
          <a:bodyPr rtlCol="0" vert="horz"/>
          <a:lstStyle/>
          <a:p>
            <a:pPr algn="ctr"/>
            <a:r>
              <a:rPr b="1" dirty="0" lang="en-US">
                <a:latin typeface="Times New Roman"/>
              </a:rPr>
              <a:t>Python </a:t>
            </a:r>
            <a:br>
              <a:rPr b="1"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Regular Expressions</a:t>
            </a:r>
            <a:endParaRPr b="1" dirty="0" lang="en-US">
              <a:latin typeface="Times New Roman"/>
            </a:endParaRPr>
          </a:p>
        </p:txBody>
      </p:sp>
      <p:sp>
        <p:nvSpPr>
          <p:cNvPr hidden="false" id="3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 vert="horz"/>
          <a:lstStyle>
            <a:lvl1pPr lvl="0"/>
          </a:lstStyle>
          <a:p>
            <a:pPr/>
            <a:fld id="{C7718165-DF27-43C9-BDFA-10A16457C4CC}" type="datetime4">
              <a:t>August 16, 2019</a:t>
            </a:fld>
            <a:endParaRPr dirty="0" 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err="1" lang="en-US">
                <a:latin typeface="Times New Roman"/>
              </a:rPr>
              <a:t>Wild -Card</a:t>
            </a:r>
            <a:r>
              <a:rPr dirty="0" lang="en-US">
                <a:latin typeface="Times New Roman"/>
              </a:rPr>
              <a:t> </a:t>
            </a:r>
            <a:r>
              <a:rPr dirty="0" lang="en-US">
                <a:latin typeface="Times New Roman"/>
              </a:rPr>
              <a:t>Characters</a:t>
            </a:r>
            <a:r>
              <a:rPr dirty="0" lang="en-US">
                <a:latin typeface="Times New Roman"/>
              </a:rPr>
              <a:t>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Times New Roman"/>
              </a:rPr>
              <a:t>The </a:t>
            </a:r>
            <a:r>
              <a:rPr b="1" dirty="0" lang="en-US">
                <a:latin typeface="Times New Roman"/>
              </a:rPr>
              <a:t>dot</a:t>
            </a:r>
            <a:r>
              <a:rPr dirty="0" lang="en-US">
                <a:latin typeface="Times New Roman"/>
              </a:rPr>
              <a:t> character matches any character </a:t>
            </a:r>
          </a:p>
          <a:p>
            <a:pPr/>
            <a:r>
              <a:rPr dirty="0" lang="en-US">
                <a:latin typeface="Times New Roman"/>
              </a:rPr>
              <a:t>If you add the </a:t>
            </a:r>
            <a:r>
              <a:rPr b="1" dirty="0" lang="en-US">
                <a:latin typeface="Times New Roman"/>
              </a:rPr>
              <a:t>asterisk</a:t>
            </a:r>
            <a:r>
              <a:rPr dirty="0" lang="en-US">
                <a:latin typeface="Times New Roman"/>
              </a:rPr>
              <a:t> character, the character is "any number of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times"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X-Sieve:</a:t>
            </a:r>
            <a:r>
              <a:rPr dirty="0" lang="en-US">
                <a:latin typeface="Times New Roman"/>
              </a:rPr>
              <a:t> CMU Sieve 2.3                                </a:t>
            </a:r>
            <a:r>
              <a:rPr dirty="0" lang="en-US" sz="4400">
                <a:latin typeface="Times New Roman"/>
              </a:rPr>
              <a:t>  </a:t>
            </a:r>
            <a:r>
              <a:rPr dirty="0" lang="en-US" sz="3600">
                <a:latin typeface="Times New Roman"/>
              </a:rPr>
              <a:t>^X.*:</a:t>
            </a:r>
            <a:br>
              <a:rPr dirty="0" lang="en-US" sz="4400">
                <a:latin typeface="Times New Roman"/>
              </a:rPr>
            </a:br>
            <a:r>
              <a:rPr b="1" dirty="0" lang="en-US">
                <a:latin typeface="Times New Roman"/>
              </a:rPr>
              <a:t>X-</a:t>
            </a:r>
            <a:r>
              <a:rPr b="1" dirty="0" err="1" lang="en-US">
                <a:latin typeface="Times New Roman"/>
              </a:rPr>
              <a:t>DSPAM</a:t>
            </a:r>
            <a:r>
              <a:rPr b="1" dirty="0" lang="en-US">
                <a:latin typeface="Times New Roman"/>
              </a:rPr>
              <a:t>-Result:</a:t>
            </a:r>
            <a:r>
              <a:rPr dirty="0" lang="en-US">
                <a:latin typeface="Times New Roman"/>
              </a:rPr>
              <a:t> Innocent </a:t>
            </a:r>
            <a:br>
              <a:rPr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X-</a:t>
            </a:r>
            <a:r>
              <a:rPr b="1" dirty="0" err="1" lang="en-US">
                <a:latin typeface="Times New Roman"/>
              </a:rPr>
              <a:t>DSPAM</a:t>
            </a:r>
            <a:r>
              <a:rPr b="1" dirty="0" lang="en-US">
                <a:latin typeface="Times New Roman"/>
              </a:rPr>
              <a:t>-Confidence:</a:t>
            </a:r>
            <a:r>
              <a:rPr dirty="0" lang="en-US">
                <a:latin typeface="Times New Roman"/>
              </a:rPr>
              <a:t> 0.8475 </a:t>
            </a:r>
            <a:br>
              <a:rPr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X-Content-Type-Message-Body:</a:t>
            </a:r>
            <a:r>
              <a:rPr dirty="0" lang="en-US">
                <a:latin typeface="Times New Roman"/>
              </a:rPr>
              <a:t> </a:t>
            </a:r>
            <a:r>
              <a:rPr dirty="0" lang="en-US">
                <a:latin typeface="Times New Roman"/>
              </a:rPr>
              <a:t>text/plain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>
            <a:lum bright="34000" contrast="20000"/>
            <a:extLst>
              <a:ext uri="{EEC46509-66BA-4041-858C-467B16E4C09E}">
                <a14:imgProps xmlns:a14="http://schemas.microsoft.com/office/drawing/2010/main">
                  <a14:imgLayer>
                    <a14:imgEffect>
                      <a14:brightnessContrast bright="34000" contrast="20000"/>
                    </a14:imgEffect>
                  </a14:imgLayer>
                </a14:imgProps>
              </a:ext>
              <a:ext uri="{9312558A-DDE0-409F-B799-2823376050D9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false" flipV="false" rot="0">
            <a:off x="4630598" y="2351760"/>
            <a:ext cx="3971925" cy="1590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Fine-</a:t>
            </a:r>
            <a:r>
              <a:rPr dirty="0" err="1" lang="en-US">
                <a:latin typeface="Times New Roman"/>
              </a:rPr>
              <a:t> Tuning </a:t>
            </a:r>
            <a:r>
              <a:rPr dirty="0" lang="en-US">
                <a:latin typeface="Times New Roman"/>
              </a:rPr>
              <a:t>Your Match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Times New Roman"/>
              </a:rPr>
              <a:t>Depending on how "clean" your data is and the purpose of your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application, you may want to narrow your match down a bit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</a:p>
          <a:p>
            <a:pPr indent="0" marL="0">
              <a:buNone/>
            </a:pPr>
            <a:r>
              <a:rPr b="1" dirty="0" lang="en-US">
                <a:latin typeface="Times New Roman"/>
              </a:rPr>
              <a:t>X-Sieve:</a:t>
            </a:r>
            <a:r>
              <a:rPr dirty="0" lang="en-US">
                <a:latin typeface="Times New Roman"/>
              </a:rPr>
              <a:t> CMU Sieve 2.3 </a:t>
            </a:r>
            <a:br>
              <a:rPr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X-</a:t>
            </a:r>
            <a:r>
              <a:rPr b="1" dirty="0" err="1" lang="en-US">
                <a:latin typeface="Times New Roman"/>
              </a:rPr>
              <a:t>DSPAM</a:t>
            </a:r>
            <a:r>
              <a:rPr b="1" dirty="0" lang="en-US">
                <a:latin typeface="Times New Roman"/>
              </a:rPr>
              <a:t>-Result:</a:t>
            </a:r>
            <a:r>
              <a:rPr dirty="0" lang="en-US">
                <a:latin typeface="Times New Roman"/>
              </a:rPr>
              <a:t> Innocent </a:t>
            </a:r>
            <a:br>
              <a:rPr dirty="0" lang="en-US">
                <a:latin typeface="Times New Roman"/>
              </a:rPr>
            </a:br>
            <a:r>
              <a:rPr dirty="0" err="1" lang="en-US">
                <a:latin typeface="Times New Roman"/>
              </a:rPr>
              <a:t>X-Plane</a:t>
            </a:r>
            <a:r>
              <a:rPr dirty="0" lang="en-US">
                <a:latin typeface="Times New Roman"/>
              </a:rPr>
              <a:t> is behind schedule: two weeks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013788" y="2350474"/>
            <a:ext cx="3599269" cy="159874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799947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Matching and Extracting Data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078782"/>
            <a:ext cx="7477334" cy="3698700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Times New Roman"/>
              </a:rPr>
              <a:t>The re.search() returns a True/False depending on whether the string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matches the regular expression </a:t>
            </a:r>
          </a:p>
          <a:p>
            <a:pPr/>
            <a:r>
              <a:rPr dirty="0" lang="en-US">
                <a:latin typeface="Times New Roman"/>
              </a:rPr>
              <a:t>If we actually want the matching strings to be extracted, we use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()</a:t>
            </a:r>
          </a:p>
          <a:p>
            <a:pPr/>
            <a:r>
              <a:rPr b="1" dirty="0" lang="en-US" sz="2000">
                <a:latin typeface="Times New Roman"/>
              </a:rPr>
              <a:t>[0-9]+</a:t>
            </a:r>
            <a:r>
              <a:rPr dirty="0" lang="en-US">
                <a:latin typeface="Times New Roman"/>
              </a:rPr>
              <a:t>  </a:t>
            </a:r>
            <a:r>
              <a:rPr dirty="0" lang="en-US">
                <a:latin typeface="Times New Roman"/>
              </a:rPr>
              <a:t>One or more digits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374914" y="2963818"/>
            <a:ext cx="5703827" cy="181366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Matching and Extracting Data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When we use 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() it returns a list of zero or more </a:t>
            </a:r>
            <a:r>
              <a:rPr dirty="0" err="1" lang="en-US">
                <a:latin typeface="Times New Roman"/>
              </a:rPr>
              <a:t>sub-strings</a:t>
            </a: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that match the regular expression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515227" y="2372848"/>
            <a:ext cx="6354775" cy="198235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656110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Warning: Greedy Matching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852754"/>
            <a:ext cx="7381874" cy="3640045"/>
          </a:xfrm>
        </p:spPr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1800">
                <a:latin typeface="Times New Roman"/>
              </a:rPr>
              <a:t>The repeat characters (* and +) push outward in both directions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(greedy) to match the largest possible string</a:t>
            </a:r>
          </a:p>
          <a:p>
            <a:pPr indent="0" marL="0">
              <a:buNone/>
            </a:pPr>
            <a:r>
              <a:rPr b="1" dirty="0" lang="en-US" sz="1800">
                <a:latin typeface="Times New Roman"/>
              </a:rPr>
              <a:t>                                                </a:t>
            </a:r>
            <a:r>
              <a:rPr b="1" dirty="0" lang="en-US" sz="2800">
                <a:latin typeface="Times New Roman"/>
              </a:rPr>
              <a:t>^F.+: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endParaRPr dirty="0" lang="en-US" sz="1800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604314" y="2048160"/>
            <a:ext cx="4888944" cy="269103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Non- Greedy Matching 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>
                <a:latin typeface="Times New Roman"/>
              </a:rPr>
              <a:t>Not all regular expression repeat codes are greedy! If you add a ?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character - the + and * chill out a bit...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                                                                          </a:t>
            </a:r>
            <a:r>
              <a:rPr b="1" dirty="0" lang="en-US" sz="3200">
                <a:latin typeface="Times New Roman"/>
              </a:rPr>
              <a:t>^F.+?:</a:t>
            </a: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078782" y="2131199"/>
            <a:ext cx="4510354" cy="29362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Using re.search() find the data in file.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 indent="0" lvl="1" marL="400050">
              <a:buFont typeface="Arial"/>
              <a:buNone/>
            </a:pPr>
            <a:r>
              <a:rPr dirty="0" lang="en-US">
                <a:latin typeface="Times New Roman"/>
              </a:rPr>
              <a:t>When yu want to find a data in a file</a:t>
            </a:r>
            <a:r>
              <a:rPr dirty="0" lang="en-US">
                <a:latin typeface="Times New Roman"/>
              </a:rPr>
              <a:t> </a:t>
            </a:r>
          </a:p>
          <a:p>
            <a:pPr indent="0" lvl="1" marL="400050">
              <a:buNone/>
            </a:pPr>
            <a:r>
              <a:rPr dirty="0" lang="en-US">
                <a:latin typeface="Times New Roman"/>
              </a:rPr>
              <a:t/>
            </a:r>
          </a:p>
          <a:p>
            <a:pPr indent="0" lvl="1" marL="400050">
              <a:buNone/>
            </a:pPr>
            <a:r>
              <a:rPr dirty="0" lang="en-US">
                <a:latin typeface="Times New Roman"/>
              </a:rPr>
              <a:t/>
            </a:r>
          </a:p>
          <a:p>
            <a:pPr indent="0" lvl="1" marL="400050">
              <a:buNone/>
            </a:pPr>
            <a:r>
              <a:rPr b="1" dirty="0" lang="en-US">
                <a:latin typeface="Times New Roman"/>
              </a:rPr>
              <a:t>import re </a:t>
            </a:r>
            <a:br>
              <a:rPr b="1"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file = open('filename.txt') </a:t>
            </a:r>
            <a:br>
              <a:rPr b="1"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for data in file: </a:t>
            </a:r>
            <a:br>
              <a:rPr b="1"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         </a:t>
            </a:r>
            <a:r>
              <a:rPr b="1" dirty="0" lang="en-US">
                <a:latin typeface="Times New Roman"/>
              </a:rPr>
              <a:t>if re.search('From:', data) : </a:t>
            </a:r>
            <a:br>
              <a:rPr b="1"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                 print (data)</a:t>
            </a:r>
            <a:endParaRPr b="1" dirty="0" lang="en-US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p:transition advTm="1000" spd="slow">
    <p:cover dir="l"/>
  </p:transition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Fine Tuning String Extraction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20000"/>
          </a:bodyPr>
          <a:lstStyle/>
          <a:p>
            <a:pPr/>
            <a:r>
              <a:rPr dirty="0" lang="en-US">
                <a:latin typeface="Times New Roman"/>
              </a:rPr>
              <a:t>Parenthesis are not part of the match - but they tell where to start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and stop what string to extract </a:t>
            </a:r>
          </a:p>
          <a:p>
            <a:pPr indent="0" lvl="1" marL="400050">
              <a:buNone/>
            </a:pPr>
            <a:r>
              <a:rPr b="1" dirty="0" lang="en-US">
                <a:latin typeface="Times New Roman"/>
              </a:rPr>
              <a:t>From stephen.</a:t>
            </a:r>
            <a:r>
              <a:rPr b="1" dirty="0" err="1" lang="en-US">
                <a:latin typeface="Times New Roman"/>
              </a:rPr>
              <a:t>marquard</a:t>
            </a:r>
            <a:r>
              <a:rPr b="1" dirty="0" lang="en-US">
                <a:latin typeface="Times New Roman"/>
              </a:rPr>
              <a:t>@</a:t>
            </a:r>
            <a:r>
              <a:rPr b="1" dirty="0" err="1" lang="en-US">
                <a:latin typeface="Times New Roman"/>
              </a:rPr>
              <a:t>uct</a:t>
            </a:r>
            <a:r>
              <a:rPr b="1" dirty="0" lang="en-US">
                <a:latin typeface="Times New Roman"/>
              </a:rPr>
              <a:t>.ac.za Sat Jan 5 09:14:16 2008</a:t>
            </a: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&gt;&gt;&gt; y = 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</a:t>
            </a:r>
            <a:r>
              <a:rPr b="1" dirty="0" lang="en-US" sz="2000">
                <a:latin typeface="Times New Roman"/>
              </a:rPr>
              <a:t>'\S+@\S+'</a:t>
            </a:r>
            <a:r>
              <a:rPr dirty="0" lang="en-US">
                <a:latin typeface="Times New Roman"/>
              </a:rPr>
              <a:t>,x) </a:t>
            </a:r>
          </a:p>
          <a:p>
            <a:pPr indent="0" lvl="1" marL="400050">
              <a:buNone/>
            </a:pPr>
            <a:r>
              <a:rPr dirty="0" lang="en-US">
                <a:latin typeface="Times New Roman"/>
              </a:rPr>
              <a:t>&gt;&gt;&gt;print (y)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b="1" dirty="0" lang="en-US">
                <a:latin typeface="Times New Roman"/>
              </a:rPr>
              <a:t>['stephen.</a:t>
            </a:r>
            <a:r>
              <a:rPr b="1" dirty="0" err="1" lang="en-US">
                <a:latin typeface="Times New Roman"/>
              </a:rPr>
              <a:t>marquard</a:t>
            </a:r>
            <a:r>
              <a:rPr b="1" dirty="0" lang="en-US">
                <a:latin typeface="Times New Roman"/>
              </a:rPr>
              <a:t>@</a:t>
            </a:r>
            <a:r>
              <a:rPr b="1" dirty="0" err="1" lang="en-US">
                <a:latin typeface="Times New Roman"/>
              </a:rPr>
              <a:t>uct</a:t>
            </a:r>
            <a:r>
              <a:rPr b="1" dirty="0" lang="en-US">
                <a:latin typeface="Times New Roman"/>
              </a:rPr>
              <a:t>.ac.za']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&gt;&gt;&gt; y = 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('</a:t>
            </a:r>
            <a:r>
              <a:rPr b="1" dirty="0" lang="en-US" sz="2000">
                <a:latin typeface="Times New Roman"/>
              </a:rPr>
              <a:t>^From (\S+@\S+)</a:t>
            </a:r>
            <a:r>
              <a:rPr dirty="0" lang="en-US">
                <a:latin typeface="Times New Roman"/>
              </a:rPr>
              <a:t>',x)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&gt;&gt;&gt; print y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r>
              <a:rPr dirty="0" lang="en-US">
                <a:latin typeface="Times New Roman"/>
              </a:rPr>
              <a:t>[</a:t>
            </a:r>
            <a:r>
              <a:rPr b="1" dirty="0" lang="en-US">
                <a:latin typeface="Times New Roman"/>
              </a:rPr>
              <a:t>'stephen.</a:t>
            </a:r>
            <a:r>
              <a:rPr b="1" dirty="0" err="1" lang="en-US">
                <a:latin typeface="Times New Roman"/>
              </a:rPr>
              <a:t>marquard</a:t>
            </a:r>
            <a:r>
              <a:rPr b="1" dirty="0" lang="en-US">
                <a:latin typeface="Times New Roman"/>
              </a:rPr>
              <a:t>@</a:t>
            </a:r>
            <a:r>
              <a:rPr b="1" dirty="0" err="1" lang="en-US">
                <a:latin typeface="Times New Roman"/>
              </a:rPr>
              <a:t>uct</a:t>
            </a:r>
            <a:r>
              <a:rPr b="1" dirty="0" lang="en-US">
                <a:latin typeface="Times New Roman"/>
              </a:rPr>
              <a:t>.ac.za']</a:t>
            </a: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 </a:t>
            </a:r>
            <a:br>
              <a:rPr dirty="0" lang="en-US">
                <a:latin typeface="Times New Roman"/>
              </a:rPr>
            </a:br>
            <a:endParaRPr dirty="0" lang="en-US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p:transition advTm="1000" spd="slow">
    <p:pull dir="l"/>
  </p:transition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1062" y="636993"/>
            <a:ext cx="7381874" cy="0"/>
          </a:xfrm>
        </p:spPr>
        <p:txBody>
          <a:bodyPr rtlCol="0" vert="horz"/>
          <a:lstStyle/>
          <a:p>
            <a:pPr/>
            <a:r>
              <a:rPr dirty="0" lang="en-US"/>
              <a:t>Continue....</a:t>
            </a:r>
            <a:endParaRPr dirty="0" lang="en-US"/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636993"/>
            <a:ext cx="7381874" cy="4602822"/>
          </a:xfrm>
        </p:spPr>
        <p:txBody>
          <a:bodyPr rtlCol="0" vert="horz">
            <a:normAutofit fontScale="92500" lnSpcReduction="20000"/>
          </a:bodyPr>
          <a:lstStyle/>
          <a:p>
            <a:pPr/>
            <a:r>
              <a:rPr dirty="0" lang="en-US" sz="1800">
                <a:latin typeface="Times New Roman"/>
              </a:rPr>
              <a:t>&gt;&gt;&gt; </a:t>
            </a:r>
            <a:r>
              <a:rPr dirty="0" lang="en-US" sz="1800">
                <a:latin typeface="Times New Roman"/>
              </a:rPr>
              <a:t>data = 'From stephen.</a:t>
            </a:r>
            <a:r>
              <a:rPr dirty="0" err="1" lang="en-US" sz="1800">
                <a:latin typeface="Times New Roman"/>
              </a:rPr>
              <a:t>marquard</a:t>
            </a:r>
            <a:r>
              <a:rPr dirty="0" lang="en-US" sz="1800">
                <a:latin typeface="Times New Roman"/>
              </a:rPr>
              <a:t>@</a:t>
            </a:r>
            <a:r>
              <a:rPr dirty="0" err="1" lang="en-US" sz="1800">
                <a:latin typeface="Times New Roman"/>
              </a:rPr>
              <a:t>uct</a:t>
            </a:r>
            <a:r>
              <a:rPr dirty="0" lang="en-US" sz="1800">
                <a:latin typeface="Times New Roman"/>
              </a:rPr>
              <a:t>.ac.za Sat Jan 5 09:14:16 2008'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</a:t>
            </a:r>
            <a:r>
              <a:rPr dirty="0" err="1" lang="en-US" sz="1800">
                <a:latin typeface="Times New Roman"/>
              </a:rPr>
              <a:t>atpos</a:t>
            </a:r>
            <a:r>
              <a:rPr dirty="0" lang="en-US" sz="1800">
                <a:latin typeface="Times New Roman"/>
              </a:rPr>
              <a:t> = data.find('@')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print (</a:t>
            </a:r>
            <a:r>
              <a:rPr dirty="0" err="1" lang="en-US" sz="1800">
                <a:latin typeface="Times New Roman"/>
              </a:rPr>
              <a:t>atpos)</a:t>
            </a: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21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</a:t>
            </a:r>
            <a:r>
              <a:rPr dirty="0" err="1" lang="en-US" sz="1800">
                <a:latin typeface="Times New Roman"/>
              </a:rPr>
              <a:t>sppos</a:t>
            </a:r>
            <a:r>
              <a:rPr dirty="0" lang="en-US" sz="1800">
                <a:latin typeface="Times New Roman"/>
              </a:rPr>
              <a:t> = data.find(' ',</a:t>
            </a:r>
            <a:r>
              <a:rPr dirty="0" err="1" lang="en-US" sz="1800">
                <a:latin typeface="Times New Roman"/>
              </a:rPr>
              <a:t>atpos</a:t>
            </a:r>
            <a:r>
              <a:rPr dirty="0" lang="en-US" sz="1800">
                <a:latin typeface="Times New Roman"/>
              </a:rPr>
              <a:t>)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print (</a:t>
            </a:r>
            <a:r>
              <a:rPr dirty="0" err="1" lang="en-US" sz="1800">
                <a:latin typeface="Times New Roman"/>
              </a:rPr>
              <a:t>sppos)</a:t>
            </a: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31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host = data[</a:t>
            </a:r>
            <a:r>
              <a:rPr dirty="0" err="1" lang="en-US" sz="1800">
                <a:latin typeface="Times New Roman"/>
              </a:rPr>
              <a:t>atpos</a:t>
            </a:r>
            <a:r>
              <a:rPr dirty="0" lang="en-US" sz="1800">
                <a:latin typeface="Times New Roman"/>
              </a:rPr>
              <a:t>+1 : </a:t>
            </a:r>
            <a:r>
              <a:rPr dirty="0" err="1" lang="en-US" sz="1800">
                <a:latin typeface="Times New Roman"/>
              </a:rPr>
              <a:t>sppos</a:t>
            </a:r>
            <a:r>
              <a:rPr dirty="0" lang="en-US" sz="1800">
                <a:latin typeface="Times New Roman"/>
              </a:rPr>
              <a:t>]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&gt;&gt;&gt; print (host) </a:t>
            </a:r>
            <a:br>
              <a:rPr dirty="0" lang="en-US" sz="1800">
                <a:latin typeface="Times New Roman"/>
              </a:rPr>
            </a:br>
            <a:r>
              <a:rPr dirty="0" lang="en-US" sz="1800">
                <a:latin typeface="Times New Roman"/>
              </a:rPr>
              <a:t> </a:t>
            </a:r>
            <a:br>
              <a:rPr dirty="0" lang="en-US" sz="1800">
                <a:latin typeface="Times New Roman"/>
              </a:rPr>
            </a:br>
            <a:r>
              <a:rPr dirty="0" err="1" lang="en-US" sz="1800">
                <a:latin typeface="Times New Roman"/>
              </a:rPr>
              <a:t>uct</a:t>
            </a:r>
            <a:r>
              <a:rPr dirty="0" lang="en-US" sz="1800">
                <a:latin typeface="Times New Roman"/>
              </a:rPr>
              <a:t>.ac.za </a:t>
            </a:r>
            <a:br>
              <a:rPr dirty="0" lang="en-US" sz="1800">
                <a:latin typeface="Times New Roman"/>
              </a:rPr>
            </a:br>
            <a:endParaRPr dirty="0" lang="en-US" sz="1800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0" p14:dur="1500" spd="slow">
        <p14:prism dir="r"/>
      </p:transition>
    </mc:Choice>
    <mc:Fallback>
      <p:transition xmlns:p14="http://schemas.microsoft.com/office/powerpoint/2010/main" advTm="1000" spd="slow">
        <p:fade/>
      </p:transition>
    </mc:Fallback>
  </mc:AlternateContent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758847"/>
          </a:xfrm>
        </p:spPr>
        <p:txBody>
          <a:bodyPr rtlCol="0" vert="horz"/>
          <a:lstStyle/>
          <a:p>
            <a:pPr/>
            <a:r>
              <a:rPr b="1" dirty="0" lang="en-US" sz="3200">
                <a:latin typeface="Times New Roman"/>
              </a:rPr>
              <a:t>Sample </a:t>
            </a:r>
            <a:r>
              <a:rPr b="1" dirty="0" lang="en-US" sz="3200">
                <a:latin typeface="Times New Roman"/>
              </a:rPr>
              <a:t>patterns</a:t>
            </a:r>
            <a:endParaRPr b="1" dirty="0" lang="en-US" sz="3200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955490"/>
            <a:ext cx="7381874" cy="3537308"/>
          </a:xfrm>
        </p:spPr>
        <p:txBody>
          <a:bodyPr rtlCol="0" vert="horz"/>
          <a:lstStyle/>
          <a:p>
            <a:pPr/>
            <a:r>
              <a:rPr dirty="0" lang="en-US">
                <a:latin typeface="Roboto-light"/>
              </a:rPr>
              <a:t>Wri</a:t>
            </a:r>
            <a:r>
              <a:rPr dirty="0" lang="en-US">
                <a:latin typeface="Roboto-light"/>
              </a:rPr>
              <a:t>te a pattern to validate India Phone number</a:t>
            </a:r>
          </a:p>
          <a:p>
            <a:pPr/>
            <a:r>
              <a:rPr b="1" dirty="0" lang="en-US">
                <a:latin typeface="Times New Roman"/>
              </a:rPr>
              <a:t>"^[6-9][0-9]</a:t>
            </a:r>
            <a:r>
              <a:rPr b="1" dirty="0" lang="en-US">
                <a:solidFill>
                  <a:srgbClr val="bb6688"/>
                </a:solidFill>
                <a:latin typeface="Times New Roman"/>
              </a:rPr>
              <a:t>{9}</a:t>
            </a:r>
            <a:r>
              <a:rPr b="1" dirty="0" lang="en-US">
                <a:latin typeface="Times New Roman"/>
              </a:rPr>
              <a:t>$|^[+][9][1][6-9][0-9]</a:t>
            </a:r>
            <a:r>
              <a:rPr b="1" dirty="0" lang="en-US">
                <a:solidFill>
                  <a:srgbClr val="bb6688"/>
                </a:solidFill>
                <a:latin typeface="Times New Roman"/>
              </a:rPr>
              <a:t>{9}</a:t>
            </a:r>
            <a:r>
              <a:rPr b="1" dirty="0" lang="en-US">
                <a:latin typeface="Times New Roman"/>
              </a:rPr>
              <a:t>$"</a:t>
            </a:r>
            <a:endParaRPr b="1"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894302" y="1797977"/>
            <a:ext cx="7364910" cy="269482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0" p14:dur="2000" spd="slow">
        <p14:gallery dir="l"/>
      </p:transition>
    </mc:Choice>
    <mc:Fallback>
      <p:transition xmlns:p14="http://schemas.microsoft.com/office/powerpoint/2010/main" advTm="1000" spd="slow">
        <p:fade/>
      </p:transition>
    </mc:Fallback>
  </mc:AlternateContent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830770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Regular </a:t>
            </a:r>
            <a:r>
              <a:rPr dirty="0" lang="en-US">
                <a:latin typeface="Times New Roman"/>
              </a:rPr>
              <a:t>Expressions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408595"/>
            <a:ext cx="7477334" cy="3084204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Regular expressions are a powerful string </a:t>
            </a:r>
            <a:r>
              <a:rPr dirty="0" lang="en-US">
                <a:latin typeface="Times New Roman"/>
              </a:rPr>
              <a:t>manipulation tool </a:t>
            </a:r>
          </a:p>
          <a:p>
            <a:pPr/>
            <a:r>
              <a:rPr dirty="0" lang="en-US">
                <a:latin typeface="Times New Roman"/>
              </a:rPr>
              <a:t>All modern languages have similar library </a:t>
            </a:r>
            <a:r>
              <a:rPr dirty="0" lang="en-US">
                <a:latin typeface="Times New Roman"/>
              </a:rPr>
              <a:t>packages for regular expressions</a:t>
            </a:r>
          </a:p>
          <a:p>
            <a:pPr/>
            <a:r>
              <a:rPr dirty="0" lang="en-US">
                <a:latin typeface="Times New Roman"/>
              </a:rPr>
              <a:t>A </a:t>
            </a:r>
            <a:r>
              <a:rPr dirty="0" lang="en-US">
                <a:latin typeface="Times New Roman"/>
              </a:rPr>
              <a:t>regular expression also referred to as </a:t>
            </a:r>
            <a:r>
              <a:rPr dirty="0" lang="en-US">
                <a:latin typeface="Times New Roman"/>
              </a:rPr>
              <a:t>"regex" or "regexp" or "re"</a:t>
            </a:r>
          </a:p>
          <a:p>
            <a:pPr/>
            <a:r>
              <a:rPr dirty="0" lang="en-US">
                <a:latin typeface="Times New Roman"/>
              </a:rPr>
              <a:t>It's provides a concise and flexible </a:t>
            </a:r>
            <a:r>
              <a:rPr dirty="0" lang="en-US">
                <a:latin typeface="Times New Roman"/>
              </a:rPr>
              <a:t>means for matching strings of text, </a:t>
            </a:r>
            <a:r>
              <a:rPr dirty="0" lang="en-US">
                <a:latin typeface="Times New Roman"/>
              </a:rPr>
              <a:t>such as particular </a:t>
            </a:r>
            <a:r>
              <a:rPr dirty="0" lang="en-US">
                <a:latin typeface="Times New Roman"/>
              </a:rPr>
              <a:t>characters, words, or patterns of characters.</a:t>
            </a:r>
            <a:endParaRPr dirty="0" lang="en-US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p:transition advTm="1000" spd="slow">
    <p:fade thruBlk="false"/>
  </p:transition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491728"/>
          </a:xfrm>
        </p:spPr>
        <p:txBody>
          <a:bodyPr rtlCol="0" vert="horz"/>
          <a:lstStyle/>
          <a:p>
            <a:pPr/>
            <a:r>
              <a:rPr dirty="0" lang="en-US" sz="3200">
                <a:latin typeface="Times New Roman"/>
              </a:rPr>
              <a:t>Write a pattern to validate an </a:t>
            </a:r>
            <a:r>
              <a:rPr dirty="0" lang="en-US" sz="3200">
                <a:latin typeface="Times New Roman"/>
              </a:rPr>
              <a:t>Email</a:t>
            </a:r>
            <a:endParaRPr dirty="0" lang="en-US" sz="3200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760285" y="688371"/>
            <a:ext cx="7353300" cy="3883628"/>
          </a:xfrm>
        </p:spPr>
        <p:txBody>
          <a:bodyPr rtlCol="0" vert="horz">
            <a:normAutofit fontScale="100000" lnSpcReduction="0"/>
          </a:bodyPr>
          <a:lstStyle/>
          <a:p>
            <a:pPr>
              <a:buChar char="✧"/>
            </a:pPr>
            <a:r>
              <a:rPr dirty="0" lang="en-US" sz="1800">
                <a:latin typeface="Times New Roman"/>
              </a:rPr>
              <a:t>Specifications</a:t>
            </a:r>
          </a:p>
          <a:p>
            <a:pPr/>
            <a:r>
              <a:rPr dirty="0" lang="en-US" sz="1800">
                <a:latin typeface="Times New Roman"/>
              </a:rPr>
              <a:t>Username</a:t>
            </a:r>
          </a:p>
          <a:p>
            <a:pPr lvl="1">
              <a:buFont typeface="Arial"/>
              <a:buChar char="•"/>
            </a:pPr>
            <a:r>
              <a:rPr dirty="0" lang="en-US" sz="1600">
                <a:latin typeface="Times New Roman"/>
              </a:rPr>
              <a:t>Length of username : [6,15]</a:t>
            </a:r>
          </a:p>
          <a:p>
            <a:pPr lvl="1">
              <a:buFont typeface="Arial"/>
              <a:buChar char="•"/>
            </a:pPr>
            <a:r>
              <a:rPr dirty="0" lang="en-US" sz="1800">
                <a:latin typeface="Times New Roman"/>
              </a:rPr>
              <a:t>No special characters other than _ .</a:t>
            </a:r>
          </a:p>
          <a:p>
            <a:pPr lvl="1">
              <a:buFont typeface="Arial"/>
              <a:buChar char="•"/>
            </a:pPr>
            <a:r>
              <a:rPr dirty="0" lang="en-US" sz="1800">
                <a:latin typeface="Times New Roman"/>
              </a:rPr>
              <a:t>Should not begin and end with _ .</a:t>
            </a:r>
          </a:p>
          <a:p>
            <a:pPr lvl="1">
              <a:buFont typeface="Arial"/>
              <a:buChar char="•"/>
            </a:pPr>
            <a:r>
              <a:rPr dirty="0" lang="en-US" sz="1800">
                <a:latin typeface="Times New Roman"/>
              </a:rPr>
              <a:t>Character Set : all digits and lower case alphabet _.</a:t>
            </a:r>
          </a:p>
          <a:p>
            <a:pPr indent="-342900" marL="342900">
              <a:buFont typeface="Wingdings"/>
              <a:buChar char=""/>
            </a:pPr>
            <a:r>
              <a:rPr dirty="0" lang="en-US" sz="1800">
                <a:latin typeface="Roboto"/>
              </a:rPr>
              <a:t>domain</a:t>
            </a:r>
          </a:p>
          <a:p>
            <a:pPr indent="-285750" lvl="1" marL="685800">
              <a:buFont typeface="Arial"/>
              <a:buChar char="•"/>
            </a:pPr>
            <a:r>
              <a:rPr dirty="0" lang="en-US" sz="1600">
                <a:latin typeface="Roboto"/>
              </a:rPr>
              <a:t>Length of domain : [3, 18]</a:t>
            </a:r>
          </a:p>
          <a:p>
            <a:pPr indent="-285750" lvl="1" marL="685800">
              <a:buFont typeface="Arial"/>
              <a:buChar char="•"/>
            </a:pPr>
            <a:r>
              <a:rPr dirty="0" lang="en-US" sz="1600">
                <a:latin typeface="Roboto"/>
              </a:rPr>
              <a:t>No special characters</a:t>
            </a:r>
          </a:p>
          <a:p>
            <a:pPr indent="-285750" lvl="1" marL="685800">
              <a:buFont typeface="Arial"/>
              <a:buChar char="•"/>
            </a:pPr>
            <a:r>
              <a:rPr dirty="0" lang="en-US" sz="1600">
                <a:latin typeface="Roboto"/>
              </a:rPr>
              <a:t>Character Set : all digits and lower case alphabet</a:t>
            </a:r>
          </a:p>
          <a:p>
            <a:pPr indent="0" marL="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0" p14:dur="1500" spd="slow">
        <p14:flip dir="l"/>
      </p:transition>
    </mc:Choice>
    <mc:Fallback>
      <p:transition xmlns:p14="http://schemas.microsoft.com/office/powerpoint/2010/main" advTm="1000" spd="slow">
        <p:fade/>
      </p:transition>
    </mc:Fallback>
  </mc:AlternateContent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/>
              <a:t>Continue...</a:t>
            </a:r>
            <a:endParaRPr dirty="0" lang="en-US"/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extension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Times New Roman"/>
              </a:rPr>
              <a:t>Length of extension : [2, 4]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Times New Roman"/>
              </a:rPr>
              <a:t>No special characters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Times New Roman"/>
              </a:rPr>
              <a:t>Character Set : lower case alphabet</a:t>
            </a:r>
          </a:p>
          <a:p>
            <a:pPr lvl="1">
              <a:buFont typeface="Arial"/>
              <a:buChar char="•"/>
            </a:pPr>
            <a:r>
              <a:rPr dirty="0" lang="en-US">
                <a:latin typeface="Times New Roman"/>
              </a:rPr>
              <a:t/>
            </a:r>
          </a:p>
          <a:p>
            <a:pPr indent="0" lvl="1" marL="457200">
              <a:buFont typeface="Arial"/>
              <a:buNone/>
            </a:pPr>
            <a:r>
              <a:rPr b="1" dirty="0" lang="en-US" sz="2000">
                <a:latin typeface="Times New Roman"/>
              </a:rPr>
              <a:t>"^[0-9a-z][0-9a-z_.]{4,14}[@][a-z]{2,13}[.][a-z]{1,4}"</a:t>
            </a:r>
            <a:endParaRPr b="1" dirty="0" lang="en-US" sz="200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0" p14:dur="1500" spd="slow">
        <p14:flip dir="l"/>
      </p:transition>
    </mc:Choice>
    <mc:Fallback>
      <p:transition xmlns:p14="http://schemas.microsoft.com/office/powerpoint/2010/main" advTm="1000" spd="slow">
        <p:fade/>
      </p:transition>
    </mc:Fallback>
  </mc:AlternateContent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Valid Email ID Pattern</a:t>
            </a:r>
            <a:endParaRPr dirty="0" lang="en-US">
              <a:latin typeface="Times New Roman"/>
            </a:endParaRPr>
          </a:p>
        </p:txBody>
      </p:sp>
      <p:pic>
        <p:nvPicPr>
          <p:cNvPr hidden="false"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/>
          <a:srcRect b="-27729" l="0" r="0" t="-27729"/>
          <a:stretch>
            <a:fillRect/>
          </a:stretch>
        </p:blipFill>
        <p:spPr>
          <a:xfrm rot="0">
            <a:off x="885825" y="1669465"/>
            <a:ext cx="6511566" cy="2720587"/>
          </a:xfr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 algn="ctr" marL="495300"/>
            <a:r>
              <a:rPr b="1" dirty="0" lang="en-US" sz="5400">
                <a:latin typeface="Times New Roman"/>
              </a:rPr>
              <a:t>Thank You</a:t>
            </a:r>
            <a:endParaRPr b="1" dirty="0" lang="en-US" sz="5400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Understanding Regular </a:t>
            </a:r>
            <a:r>
              <a:rPr dirty="0" lang="en-US">
                <a:latin typeface="Times New Roman"/>
              </a:rPr>
              <a:t>Expressions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Very powerful and quite cryptic </a:t>
            </a:r>
          </a:p>
          <a:p>
            <a:pPr/>
            <a:r>
              <a:rPr dirty="0" lang="en-US">
                <a:latin typeface="Times New Roman"/>
              </a:rPr>
              <a:t>Fun once you understand them </a:t>
            </a:r>
          </a:p>
          <a:p>
            <a:pPr/>
            <a:r>
              <a:rPr dirty="0" lang="en-US">
                <a:latin typeface="Times New Roman"/>
              </a:rPr>
              <a:t>Regular expressions are a language unto themselves</a:t>
            </a:r>
          </a:p>
          <a:p>
            <a:pPr/>
            <a:r>
              <a:rPr dirty="0" lang="en-US">
                <a:latin typeface="Times New Roman"/>
              </a:rPr>
              <a:t>A language of "marker characters" - programming with </a:t>
            </a: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Characters </a:t>
            </a:r>
          </a:p>
          <a:p>
            <a:pPr/>
            <a:r>
              <a:rPr dirty="0" lang="en-US">
                <a:latin typeface="Times New Roman"/>
              </a:rPr>
              <a:t>It is kind of an "old school" language - compact</a:t>
            </a:r>
            <a:endParaRPr dirty="0" lang="en-US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p:transition advTm="1000" spd="slow">
    <p:circle/>
  </p:transition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Python Regular Expression Quick Guide</a:t>
            </a: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Python Regular Expression Quick Guide</a:t>
            </a: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Python Regular Expression Quick Guide</a:t>
            </a: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Python Regular Expression Quick Guide</a:t>
            </a: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Python Regular Expression Quick Guide</a:t>
            </a: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  <a:br>
              <a:rPr dirty="0" lang="en-US">
                <a:latin typeface="Times New Roman"/>
              </a:rPr>
            </a:br>
          </a:p>
          <a:p>
            <a:pPr/>
            <a:br>
              <a:rPr dirty="0" lang="en-US">
                <a:latin typeface="Times New Roman"/>
              </a:rPr>
            </a:br>
            <a:r>
              <a:rPr dirty="0" lang="en-US">
                <a:latin typeface="Times New Roman"/>
              </a:rPr>
              <a:t>Regular </a:t>
            </a:r>
            <a:r>
              <a:rPr dirty="0" lang="en-US">
                <a:latin typeface="Times New Roman"/>
              </a:rPr>
              <a:t>Expression</a:t>
            </a:r>
            <a:r>
              <a:rPr dirty="0" lang="en-US">
                <a:latin typeface="Times New Roman"/>
              </a:rPr>
              <a:t> Quick Guide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Autofit/>
          </a:bodyPr>
          <a:lstStyle/>
          <a:p>
            <a:pPr/>
            <a:r>
              <a:rPr b="1" dirty="0" lang="en-US" sz="1800">
                <a:latin typeface="Times New Roman"/>
              </a:rPr>
              <a:t>^</a:t>
            </a:r>
            <a:r>
              <a:rPr dirty="0" lang="en-US" sz="1800">
                <a:latin typeface="Times New Roman"/>
              </a:rPr>
              <a:t>     </a:t>
            </a:r>
            <a:r>
              <a:rPr dirty="0" lang="en-US" sz="1800">
                <a:latin typeface="Times New Roman"/>
              </a:rPr>
              <a:t>Matches the beginning of a line </a:t>
            </a:r>
          </a:p>
          <a:p>
            <a:pPr/>
            <a:r>
              <a:rPr b="1" dirty="0" lang="en-US" sz="1800">
                <a:latin typeface="Times New Roman"/>
              </a:rPr>
              <a:t>$</a:t>
            </a:r>
            <a:r>
              <a:rPr dirty="0" lang="en-US" sz="1800">
                <a:latin typeface="Times New Roman"/>
              </a:rPr>
              <a:t>      Matches the end of the line </a:t>
            </a:r>
          </a:p>
          <a:p>
            <a:pPr/>
            <a:r>
              <a:rPr b="1" dirty="0" lang="en-US" sz="1800">
                <a:latin typeface="Times New Roman"/>
              </a:rPr>
              <a:t>.</a:t>
            </a:r>
            <a:r>
              <a:rPr dirty="0" lang="en-US" sz="1800">
                <a:latin typeface="Times New Roman"/>
              </a:rPr>
              <a:t>       Matches any character </a:t>
            </a:r>
          </a:p>
          <a:p>
            <a:pPr/>
            <a:r>
              <a:rPr dirty="0" lang="en-US" sz="1800">
                <a:latin typeface="Times New Roman"/>
              </a:rPr>
              <a:t>\s      Matches whitespace </a:t>
            </a:r>
          </a:p>
          <a:p>
            <a:pPr/>
            <a:r>
              <a:rPr dirty="0" lang="en-US" sz="1800">
                <a:latin typeface="Times New Roman"/>
              </a:rPr>
              <a:t>\S     Matches any </a:t>
            </a:r>
            <a:r>
              <a:rPr dirty="0" err="1" lang="en-US" sz="1800">
                <a:latin typeface="Times New Roman"/>
              </a:rPr>
              <a:t>non-whitespace</a:t>
            </a:r>
            <a:r>
              <a:rPr dirty="0" lang="en-US" sz="1800">
                <a:latin typeface="Times New Roman"/>
              </a:rPr>
              <a:t> character </a:t>
            </a:r>
          </a:p>
          <a:p>
            <a:pPr/>
            <a:r>
              <a:rPr dirty="0" lang="en-US" sz="1800">
                <a:latin typeface="Times New Roman"/>
              </a:rPr>
              <a:t>*      Repeats a character zero or more times </a:t>
            </a:r>
          </a:p>
          <a:p>
            <a:pPr/>
            <a:r>
              <a:rPr dirty="0" lang="en-US" sz="1800">
                <a:latin typeface="Times New Roman"/>
              </a:rPr>
              <a:t>*?     Repeats a character zero or more times (non-greedy) </a:t>
            </a:r>
          </a:p>
          <a:p>
            <a:pPr indent="0" marL="0">
              <a:buNone/>
            </a:pPr>
            <a:br>
              <a:rPr dirty="0" lang="en-US" sz="1800">
                <a:latin typeface="Times New Roman"/>
              </a:rPr>
            </a:br>
            <a:endParaRPr dirty="0" lang="en-US" sz="1800">
              <a:latin typeface="Times New Roman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1000" p14:dur="1500" spd="slow">
        <p:wheel spokes="8"/>
      </p:transition>
    </mc:Choice>
    <mc:Fallback>
      <p:transition xmlns:p14="http://schemas.microsoft.com/office/powerpoint/2010/main" advTm="1000" spd="slow">
        <p:fade/>
      </p:transition>
    </mc:Fallback>
  </mc:AlternateContent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717756"/>
          </a:xfrm>
        </p:spPr>
        <p:txBody>
          <a:bodyPr rtlCol="0" vert="horz"/>
          <a:lstStyle/>
          <a:p>
            <a:pPr/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r>
              <a:rPr dirty="0" lang="en-US">
                <a:latin typeface="Times New Roman"/>
              </a:rPr>
              <a:t>Continue...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150705"/>
            <a:ext cx="7381874" cy="3342094"/>
          </a:xfrm>
        </p:spPr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 sz="1800">
                <a:latin typeface="Times New Roman"/>
              </a:rPr>
              <a:t>+</a:t>
            </a:r>
            <a:r>
              <a:rPr dirty="0" lang="en-US" sz="1800">
                <a:latin typeface="Times New Roman"/>
              </a:rPr>
              <a:t>        </a:t>
            </a:r>
            <a:r>
              <a:rPr dirty="0" lang="en-US" sz="1800">
                <a:latin typeface="Times New Roman"/>
              </a:rPr>
              <a:t>Repeats a character one or more time</a:t>
            </a:r>
            <a:r>
              <a:rPr dirty="0" lang="en-US" sz="1800">
                <a:latin typeface="Times New Roman"/>
              </a:rPr>
              <a:t>s</a:t>
            </a:r>
          </a:p>
          <a:p>
            <a:pPr/>
            <a:r>
              <a:rPr dirty="0" lang="en-US" sz="1800">
                <a:latin typeface="Times New Roman"/>
              </a:rPr>
              <a:t>+?       Repeats a character one or more times</a:t>
            </a:r>
            <a:r>
              <a:rPr dirty="0" lang="en-US" sz="1800">
                <a:latin typeface="Times New Roman"/>
              </a:rPr>
              <a:t> (non-greedy)</a:t>
            </a:r>
          </a:p>
          <a:p>
            <a:pPr/>
            <a:r>
              <a:rPr dirty="0" lang="en-US" sz="1800">
                <a:latin typeface="Times New Roman"/>
              </a:rPr>
              <a:t>[</a:t>
            </a:r>
            <a:r>
              <a:rPr dirty="0" err="1" lang="en-US" sz="1800">
                <a:latin typeface="Times New Roman"/>
              </a:rPr>
              <a:t>aeiou</a:t>
            </a:r>
            <a:r>
              <a:rPr dirty="0" lang="en-US" sz="1800">
                <a:latin typeface="Times New Roman"/>
              </a:rPr>
              <a:t>]       Matches a single character in the listed set</a:t>
            </a:r>
          </a:p>
          <a:p>
            <a:pPr/>
            <a:r>
              <a:rPr dirty="0" lang="en-US" sz="1800">
                <a:latin typeface="Times New Roman"/>
              </a:rPr>
              <a:t>[^XYZ]      Matches a single character not in the listed set</a:t>
            </a:r>
          </a:p>
          <a:p>
            <a:pPr/>
            <a:r>
              <a:rPr dirty="0" lang="en-US" sz="1800">
                <a:latin typeface="Times New Roman"/>
              </a:rPr>
              <a:t>[a-z0-9]     The set of characters can include a range</a:t>
            </a:r>
          </a:p>
          <a:p>
            <a:pPr/>
            <a:r>
              <a:rPr dirty="0" lang="en-US" sz="1800">
                <a:latin typeface="Times New Roman"/>
              </a:rPr>
              <a:t>(        Indicates where string extraction is to start</a:t>
            </a:r>
          </a:p>
          <a:p>
            <a:pPr/>
            <a:r>
              <a:rPr dirty="0" lang="en-US" sz="1800">
                <a:latin typeface="Times New Roman"/>
              </a:rPr>
              <a:t>)        Indicates where string extraction is to end</a:t>
            </a:r>
            <a:br>
              <a:rPr dirty="0" lang="en-US" sz="1800">
                <a:latin typeface="Times New Roman"/>
              </a:rPr>
            </a:br>
            <a:br>
              <a:rPr dirty="0" lang="en-US"/>
            </a:br>
            <a:endParaRPr dirty="0" 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 sz="3200">
                <a:latin typeface="Times New Roman"/>
              </a:rPr>
              <a:t>Using Regular Expression Methods</a:t>
            </a:r>
            <a:endParaRPr dirty="0" lang="en-US" sz="3200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0"/>
          </a:bodyPr>
          <a:lstStyle/>
          <a:p>
            <a:pPr/>
            <a:r>
              <a:rPr dirty="0" lang="en-US" sz="1800">
                <a:latin typeface="Times New Roman"/>
              </a:rPr>
              <a:t>The </a:t>
            </a:r>
            <a:r>
              <a:rPr dirty="0" lang="en-US" sz="2000">
                <a:latin typeface="Times New Roman"/>
              </a:rPr>
              <a:t>"re"</a:t>
            </a:r>
            <a:r>
              <a:rPr dirty="0" lang="en-US" sz="1800">
                <a:latin typeface="Times New Roman"/>
              </a:rPr>
              <a:t> package provides several methods to perform queries on an input string. </a:t>
            </a:r>
          </a:p>
          <a:p>
            <a:pPr/>
            <a:r>
              <a:rPr dirty="0" lang="en-US" sz="1800">
                <a:latin typeface="Times New Roman"/>
              </a:rPr>
              <a:t>The method we going to see are</a:t>
            </a:r>
          </a:p>
          <a:p>
            <a:pPr indent="0" lvl="1" marL="457200">
              <a:buNone/>
            </a:pPr>
            <a:r>
              <a:rPr dirty="0" lang="en-US" sz="2400">
                <a:latin typeface="Times New Roman"/>
              </a:rPr>
              <a:t>1.re.match()</a:t>
            </a:r>
          </a:p>
          <a:p>
            <a:pPr indent="0" lvl="1" marL="457200">
              <a:buNone/>
            </a:pPr>
            <a:r>
              <a:rPr dirty="0" lang="en-US" sz="2400">
                <a:latin typeface="Times New Roman"/>
              </a:rPr>
              <a:t>2.re.search()</a:t>
            </a:r>
          </a:p>
          <a:p>
            <a:pPr indent="0" lvl="1" marL="457200">
              <a:buNone/>
            </a:pPr>
            <a:r>
              <a:rPr dirty="0" lang="en-US" sz="2400">
                <a:latin typeface="Times New Roman"/>
              </a:rPr>
              <a:t>3.r</a:t>
            </a:r>
            <a:r>
              <a:rPr dirty="0" lang="en-US" sz="2400">
                <a:latin typeface="Times New Roman"/>
              </a:rPr>
              <a:t>e.</a:t>
            </a:r>
            <a:r>
              <a:rPr dirty="0" err="1" lang="en-US" sz="2400">
                <a:latin typeface="Times New Roman"/>
              </a:rPr>
              <a:t>findall</a:t>
            </a:r>
            <a:r>
              <a:rPr dirty="0" lang="en-US" sz="2400">
                <a:latin typeface="Times New Roman"/>
              </a:rPr>
              <a:t>()</a:t>
            </a:r>
          </a:p>
          <a:p>
            <a:pPr indent="0" lvl="1" marL="457200">
              <a:buNone/>
            </a:pPr>
            <a:r>
              <a:rPr dirty="0" lang="en-US"/>
              <a:t/>
            </a:r>
            <a:endParaRPr dirty="0" lang="en-US"/>
          </a:p>
        </p:txBody>
      </p:sp>
    </p:spTree>
    <p:custDataLst>
      <p:tags r:id="rId2"/>
    </p:custDataLst>
  </p:cSld>
  <p:clrMapOvr>
    <a:masterClrMapping/>
  </p:clrMapOvr>
  <p:transition advTm="1000" spd="slow">
    <p:wipe dir="l"/>
  </p:transition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1.re.match()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/>
          <a:lstStyle/>
          <a:p>
            <a:pPr/>
            <a:r>
              <a:rPr dirty="0" lang="en-US" sz="1800">
                <a:latin typeface="Source Sans Pro"/>
              </a:rPr>
              <a:t>The match method checks for a match only at the beginning of the string.</a:t>
            </a:r>
          </a:p>
          <a:p>
            <a:pPr/>
            <a:r>
              <a:rPr dirty="0" lang="en-US" sz="1800">
                <a:latin typeface="Source Sans Pro"/>
              </a:rPr>
              <a:t/>
            </a:r>
            <a:endParaRPr dirty="0" lang="en-US" sz="1800">
              <a:latin typeface="Source Sans Pro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947623" y="2274627"/>
            <a:ext cx="7258269" cy="2502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>
          <a:xfrm rot="0">
            <a:off x="885825" y="196643"/>
            <a:ext cx="7381874" cy="769124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2.re.search()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85825" y="1058237"/>
            <a:ext cx="7381874" cy="3434562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The search() function takes the "pattern" and "text" to scan from our main string and returns a match object when the pattern is found or else not match if the pattern is not found.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15760" y="1989544"/>
            <a:ext cx="8517817" cy="267492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7"/>
          <p:cNvSpPr>
            <a:spLocks noGrp="true"/>
          </p:cNvSpPr>
          <p:nvPr>
            <p:ph type="title"/>
          </p:nvPr>
        </p:nvSpPr>
        <p:spPr/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3</a:t>
            </a:r>
            <a:r>
              <a:rPr dirty="0" lang="en-US">
                <a:latin typeface="Times New Roman"/>
              </a:rPr>
              <a:t>.re.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()</a:t>
            </a:r>
            <a:endParaRPr dirty="0" lang="en-US">
              <a:latin typeface="Times New Roman"/>
            </a:endParaRPr>
          </a:p>
        </p:txBody>
      </p:sp>
      <p:sp>
        <p:nvSpPr>
          <p:cNvPr hidden="false" id="3" name="Content Placeholder 2"/>
          <p:cNvSpPr>
            <a:spLocks noGrp="true"/>
          </p:cNvSpPr>
          <p:nvPr>
            <p:ph idx="1"/>
          </p:nvPr>
        </p:nvSpPr>
        <p:spPr>
          <a:xfrm rot="0">
            <a:off x="801385" y="1408595"/>
            <a:ext cx="7685065" cy="3084204"/>
          </a:xfrm>
        </p:spPr>
        <p:txBody>
          <a:bodyPr rtlCol="0" vert="horz"/>
          <a:lstStyle/>
          <a:p>
            <a:pPr/>
            <a:r>
              <a:rPr dirty="0" lang="en-US">
                <a:latin typeface="Times New Roman"/>
              </a:rPr>
              <a:t>Re.</a:t>
            </a:r>
            <a:r>
              <a:rPr dirty="0" err="1" lang="en-US">
                <a:latin typeface="Times New Roman"/>
              </a:rPr>
              <a:t>findall</a:t>
            </a:r>
            <a:r>
              <a:rPr dirty="0" lang="en-US">
                <a:latin typeface="Times New Roman"/>
              </a:rPr>
              <a:t>() module is used when you want to iterate over the lines of the file, it will </a:t>
            </a:r>
            <a:r>
              <a:rPr dirty="0" lang="en-US">
                <a:latin typeface="Times New Roman"/>
              </a:rPr>
              <a:t>return</a:t>
            </a:r>
            <a:r>
              <a:rPr dirty="0" lang="en-US">
                <a:latin typeface="Times New Roman"/>
              </a:rPr>
              <a:t> a list of all the matches in a single step</a:t>
            </a:r>
            <a:endParaRPr dirty="0" lang="en-US">
              <a:latin typeface="Times New Roman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1265967" y="2292848"/>
            <a:ext cx="7469152" cy="241271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0:0:0" val="6"/>
</p:tagLst>
</file>

<file path=ppt/tags/tag10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WHIP&#10;  blinds: HOR&#10;  checker: HOR&#10;  cover: LEFT&#10;  fade {&#10;    thruBlack: false&#10;  }&#10;  pull: LEFT&#10;  wheel: 8&#10;  zoom: IN&#10;  revolvingdoor: LEFT&#10;  gallery: LEFT&#10;}&#10;speed: 1.5&#10;advTime: 1&#10;"/>
</p:tagLst>
</file>

<file path=ppt/tags/tag1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1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BOOMER&#10;  blinds: HOR&#10;  checker: HOR&#10;}&#10;speed: 1.5&#10;advTime: 1&#10;"/>
</p:tagLst>
</file>

<file path=ppt/tags/tag1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CURVY_FLOAT&#10;  blinds: HOR&#10;  checker: HOR&#10;}&#10;speed: 1.5&#10;advTime: 1&#10;"/>
</p:tagLst>
</file>

<file path=ppt/tags/tag1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OP&#10;  blinds: HOR&#10;  checker: HOR&#10;}&#10;speed: 1.5&#10;advTime: 1&#10;"/>
</p:tagLst>
</file>

<file path=ppt/tags/tag1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FALL&#10;  blinds: HOR&#10;  checker: HOR&#10;}&#10;speed: 1.5&#10;advTime: 1&#10;"/>
</p:tagLst>
</file>

<file path=ppt/tags/tag1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PIVOT&#10;  blinds: HOR&#10;  checker: HOR&#10;  pivot: LEFT_DOWN&#10;}&#10;speed: 1.5&#10;advTime: 1&#10;"/>
</p:tagLst>
</file>

<file path=ppt/tags/tag1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PIVOT&#10;  blinds: HOR&#10;  checker: HOR&#10;  pivot: LEFT_DOWN&#10;}&#10;speed: 1.5&#10;advTime: 1&#10;"/>
</p:tagLst>
</file>

<file path=ppt/tags/tag1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RISEUP_SINKDOWN&#10;  blinds: HOR&#10;  pivot: LEFT_DOWN&#10;}&#10;speed: 1.5&#10;advTime: 1&#10;"/>
</p:tagLst>
</file>

<file path=ppt/tags/tag1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SPIRAL&#10;  blinds: HOR&#10;}&#10;speed: 1.5&#10;advTime: 1&#10;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atternFill" val="{&quot;foreground&quot;: [{&quot;dim&quot;: {&quot;width&quot;: 2.0,&quot;height&quot;: 2.0},&quot;fill&quot;: {&quot;type&quot;: &quot;SOLID&quot;,&quot;solid&quot;: {&quot;color&quot;: {&quot;type&quot;: &quot;BG2&quot;,&quot;rgb&quot;: [255,245,247]}}},&quot;geom&quot;: {&quot;type&quot;: &quot;PRESET&quot;,&quot;preset&quot;: {&quot;type&quot;: &quot;RECT&quot;}}}],&quot;background&quot;: {&quot;type&quot;: &quot;SOLID&quot;,&quot;solid&quot;: {&quot;color&quot;: {&quot;type&quot;: &quot;BG1&quot;,&quot;rgb&quot;: [255,255,255]}}},&quot;distance&quot;: {&quot;left&quot;: 12.0,&quot;top&quot;: 12.0},&quot;preset&quot;: &quot;pct5&quot;,&quot;rotate&quot;: 45}"/>
</p:tagLst>
</file>

<file path=ppt/tags/tag20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SPIRAL&#10;  blinds: HOR&#10;}&#10;speed: 1.5&#10;advTime: 1&#10;"/>
</p:tagLst>
</file>

<file path=ppt/tags/tag2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2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2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2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3:0:0" val="2"/>
  <p:tag name="fontWeight:3:0:1" val="2"/>
</p:tagLst>
</file>

<file path=ppt/tags/tag2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2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TWIRL&#10;  blinds: HOR&#10;  revolvingdoor: LEFT&#10;  flip: LEFT&#10;  gallery: LEFT&#10;}&#10;speed: 1.5&#10;advTime: 1&#10;"/>
</p:tagLst>
</file>

<file path=ppt/tags/tag2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REVOLVINGDOOR&#10;  blinds: HOR&#10;  zoom: IN&#10;  revolvingdoor: LEFT&#10;}&#10;speed: 1.5&#10;advTime: 1&#10;"/>
</p:tagLst>
</file>

<file path=ppt/tags/tag2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2" val="Raleway-demi_bold"/>
  <p:tag name="webfont3" val="Roboto-light"/>
  <p:tag name="webfont6" val="Jura-medium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26:0:0" val="5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transition" val="anim {&#10;  type: DRAW&#10;  blinds: HOR&#10;  checker: HOR&#10;}&#10;speed: 1.5&#10;advTime: 1&#10;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8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ags/tag9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/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Theatrical">
  <a:themeElements>
    <a:clrScheme name="Theatrical">
      <a:dk1>
        <a:srgbClr val="000000"/>
      </a:dk1>
      <a:lt1>
        <a:srgbClr val="ffffff"/>
      </a:lt1>
      <a:dk2>
        <a:srgbClr val="300b33"/>
      </a:dk2>
      <a:lt2>
        <a:srgbClr val="fff5f7"/>
      </a:lt2>
      <a:accent1>
        <a:srgbClr val="bd416d"/>
      </a:accent1>
      <a:accent2>
        <a:srgbClr val="ea6ea2"/>
      </a:accent2>
      <a:accent3>
        <a:srgbClr val="ab549b"/>
      </a:accent3>
      <a:accent4>
        <a:srgbClr val="835c86"/>
      </a:accent4>
      <a:accent5>
        <a:srgbClr val="d4a18f"/>
      </a:accent5>
      <a:accent6>
        <a:srgbClr val="8cc7ce"/>
      </a:accent6>
      <a:hlink>
        <a:srgbClr val="8cc7ce"/>
      </a:hlink>
      <a:folHlink>
        <a:srgbClr val="835c86"/>
      </a:folHlink>
    </a:clrScheme>
    <a:fontScheme name="Theatrical">
      <a:majorFont>
        <a:latin typeface="Raleway"/>
        <a:ea typeface=""/>
        <a:cs typeface=""/>
      </a:majorFont>
      <a:minorFont>
        <a:latin typeface="Jura"/>
        <a:ea typeface=""/>
        <a:cs typeface=""/>
      </a:minorFont>
    </a:fontScheme>
    <a:fmtScheme name="Theatric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  <a:lumMod val="75000"/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srinivasareddy.m</dc:creator>
  <cp:lastModifiedBy>srinivasareddy.m</cp:lastModifiedBy>
  <dcterms:created xmlns:xsi="http://www.w3.org/2001/XMLSchema-instance" xsi:type="dcterms:W3CDTF">2019-08-15T22:41:03Z</dcterms:created>
  <dcterms:modified xmlns:xsi="http://www.w3.org/2001/XMLSchema-instance" xsi:type="dcterms:W3CDTF">2019-08-16T03:53:31Z</dcterms:modified>
</cp:coreProperties>
</file>