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43"/>
  </p:notesMasterIdLst>
  <p:sldIdLst>
    <p:sldId id="256" r:id="rId2"/>
    <p:sldId id="284" r:id="rId3"/>
    <p:sldId id="286" r:id="rId4"/>
    <p:sldId id="257" r:id="rId5"/>
    <p:sldId id="258" r:id="rId6"/>
    <p:sldId id="287" r:id="rId7"/>
    <p:sldId id="259" r:id="rId8"/>
    <p:sldId id="260" r:id="rId9"/>
    <p:sldId id="261" r:id="rId10"/>
    <p:sldId id="262" r:id="rId11"/>
    <p:sldId id="288" r:id="rId12"/>
    <p:sldId id="289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2" r:id="rId32"/>
    <p:sldId id="285" r:id="rId33"/>
    <p:sldId id="281" r:id="rId34"/>
    <p:sldId id="283" r:id="rId35"/>
    <p:sldId id="290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D1A6A-B450-4BAA-B330-4D8693CAA08D}" type="datetimeFigureOut">
              <a:rPr lang="en-US" smtClean="0"/>
              <a:pPr/>
              <a:t>11/27/2017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09DCD-BE51-4F4D-A9E8-45737B8A408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09DCD-BE51-4F4D-A9E8-45737B8A4080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13D-D832-4ACA-BDB3-F3BB16C75856}" type="datetimeFigureOut">
              <a:rPr lang="en-US" smtClean="0"/>
              <a:pPr/>
              <a:t>11/27/2017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4C4-0F13-490C-A229-C49C1563A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13D-D832-4ACA-BDB3-F3BB16C75856}" type="datetimeFigureOut">
              <a:rPr lang="en-US" smtClean="0"/>
              <a:pPr/>
              <a:t>11/27/2017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4C4-0F13-490C-A229-C49C1563A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13D-D832-4ACA-BDB3-F3BB16C75856}" type="datetimeFigureOut">
              <a:rPr lang="en-US" smtClean="0"/>
              <a:pPr/>
              <a:t>11/27/2017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4C4-0F13-490C-A229-C49C1563A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13D-D832-4ACA-BDB3-F3BB16C75856}" type="datetimeFigureOut">
              <a:rPr lang="en-US" smtClean="0"/>
              <a:pPr/>
              <a:t>11/27/2017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4C4-0F13-490C-A229-C49C1563A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13D-D832-4ACA-BDB3-F3BB16C75856}" type="datetimeFigureOut">
              <a:rPr lang="en-US" smtClean="0"/>
              <a:pPr/>
              <a:t>11/27/2017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4C4-0F13-490C-A229-C49C1563A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13D-D832-4ACA-BDB3-F3BB16C75856}" type="datetimeFigureOut">
              <a:rPr lang="en-US" smtClean="0"/>
              <a:pPr/>
              <a:t>11/27/2017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4C4-0F13-490C-A229-C49C1563A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13D-D832-4ACA-BDB3-F3BB16C75856}" type="datetimeFigureOut">
              <a:rPr lang="en-US" smtClean="0"/>
              <a:pPr/>
              <a:t>11/27/2017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4C4-0F13-490C-A229-C49C1563A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13D-D832-4ACA-BDB3-F3BB16C75856}" type="datetimeFigureOut">
              <a:rPr lang="en-US" smtClean="0"/>
              <a:pPr/>
              <a:t>11/27/2017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4C4-0F13-490C-A229-C49C1563A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13D-D832-4ACA-BDB3-F3BB16C75856}" type="datetimeFigureOut">
              <a:rPr lang="en-US" smtClean="0"/>
              <a:pPr/>
              <a:t>11/27/2017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4C4-0F13-490C-A229-C49C1563A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13D-D832-4ACA-BDB3-F3BB16C75856}" type="datetimeFigureOut">
              <a:rPr lang="en-US" smtClean="0"/>
              <a:pPr/>
              <a:t>11/27/2017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4C4-0F13-490C-A229-C49C1563A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13D-D832-4ACA-BDB3-F3BB16C75856}" type="datetimeFigureOut">
              <a:rPr lang="en-US" smtClean="0"/>
              <a:pPr/>
              <a:t>11/27/2017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4674C4-0F13-490C-A229-C49C1563A7C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75B13D-D832-4ACA-BDB3-F3BB16C75856}" type="datetimeFigureOut">
              <a:rPr lang="en-US" smtClean="0"/>
              <a:pPr/>
              <a:t>11/27/2017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4674C4-0F13-490C-A229-C49C1563A7C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1736" y="2967335"/>
            <a:ext cx="37862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LISTS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704088"/>
            <a:ext cx="6115064" cy="1143000"/>
          </a:xfrm>
        </p:spPr>
        <p:txBody>
          <a:bodyPr/>
          <a:lstStyle/>
          <a:p>
            <a:r>
              <a:rPr lang="en-IN" dirty="0" smtClean="0"/>
              <a:t>Immutable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1500198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Immutable list</a:t>
            </a:r>
            <a:r>
              <a:rPr lang="en-IN" b="1" dirty="0" smtClean="0"/>
              <a:t>: </a:t>
            </a:r>
            <a:r>
              <a:rPr lang="en-IN" dirty="0" smtClean="0"/>
              <a:t>Instance of this ImmutableList class can be used anywhere a normal python list is expected. </a:t>
            </a:r>
            <a:endParaRPr lang="en-IN" dirty="0"/>
          </a:p>
        </p:txBody>
      </p:sp>
      <p:pic>
        <p:nvPicPr>
          <p:cNvPr id="2050" name="Picture 2" descr="C:\Users\student\Desktop\Capturellllllllllll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286124"/>
            <a:ext cx="7072362" cy="300039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704088"/>
            <a:ext cx="6543692" cy="724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32861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A lot of computations involve processing a sequence one element at a time. The most common pattern is to start at the beginning, select each element in turn, do something to it, and continue until the end. This pattern of processing is called a traversal. </a:t>
            </a:r>
            <a:endParaRPr lang="en-IN" dirty="0"/>
          </a:p>
        </p:txBody>
      </p:sp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44" y="704088"/>
            <a:ext cx="4972056" cy="796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8143932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8143931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928670"/>
            <a:ext cx="6186502" cy="6429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List Operations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142876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b="1" u="sng" dirty="0" smtClean="0"/>
              <a:t>a) Adding Lists</a:t>
            </a:r>
            <a:r>
              <a:rPr lang="en-IN" b="1" dirty="0" smtClean="0"/>
              <a:t>: </a:t>
            </a:r>
            <a:r>
              <a:rPr lang="en-IN" dirty="0" smtClean="0"/>
              <a:t>Lists can be added by using the concatenation operator (+) to join two lists. </a:t>
            </a:r>
          </a:p>
          <a:p>
            <a:endParaRPr lang="en-IN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928934"/>
            <a:ext cx="834866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1071546"/>
            <a:ext cx="6186502" cy="775542"/>
          </a:xfrm>
        </p:spPr>
        <p:txBody>
          <a:bodyPr>
            <a:normAutofit fontScale="90000"/>
          </a:bodyPr>
          <a:lstStyle/>
          <a:p>
            <a:r>
              <a:rPr lang="en-IN" smtClean="0"/>
              <a:t/>
            </a:r>
            <a:br>
              <a:rPr lang="en-IN" smtClean="0"/>
            </a:br>
            <a:r>
              <a:rPr lang="en-IN" b="1" smtClean="0"/>
              <a:t/>
            </a:r>
            <a:br>
              <a:rPr lang="en-IN" b="1" smtClean="0"/>
            </a:br>
            <a:r>
              <a:rPr lang="en-IN" smtClean="0"/>
              <a:t> Replicating Lists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178595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b="1" u="sng" dirty="0" smtClean="0"/>
              <a:t>b) Replicating Lists: </a:t>
            </a:r>
            <a:r>
              <a:rPr lang="en-IN" dirty="0" smtClean="0"/>
              <a:t>Replicating means repeating. It can be forming by using (*) operator by specific number of time. 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714752"/>
            <a:ext cx="7972452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704088"/>
            <a:ext cx="5543560" cy="867524"/>
          </a:xfrm>
        </p:spPr>
        <p:txBody>
          <a:bodyPr/>
          <a:lstStyle/>
          <a:p>
            <a:r>
              <a:rPr lang="en-IN" smtClean="0"/>
              <a:t>List Slicing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36330"/>
          </a:xfrm>
        </p:spPr>
        <p:txBody>
          <a:bodyPr>
            <a:normAutofit/>
          </a:bodyPr>
          <a:lstStyle/>
          <a:p>
            <a:r>
              <a:rPr lang="en-IN" dirty="0" smtClean="0"/>
              <a:t>A subpart of list can be retrieved on the base of index. The subpart is known as list slice. 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928934"/>
            <a:ext cx="8267729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1071546"/>
            <a:ext cx="4643470" cy="571504"/>
          </a:xfrm>
        </p:spPr>
        <p:txBody>
          <a:bodyPr anchor="ctr">
            <a:normAutofit fontScale="90000"/>
          </a:bodyPr>
          <a:lstStyle/>
          <a:p>
            <a:r>
              <a:rPr lang="en-IN" smtClean="0"/>
              <a:t>List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785926"/>
            <a:ext cx="8229600" cy="1422082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Append (): </a:t>
            </a:r>
            <a:r>
              <a:rPr lang="en-IN" sz="2400" dirty="0" smtClean="0"/>
              <a:t>The append () method adds a single item to the existing list. It doesn’t return a new list. </a:t>
            </a:r>
          </a:p>
          <a:p>
            <a:r>
              <a:rPr lang="en-IN" sz="2400" b="1" u="sng" dirty="0" smtClean="0"/>
              <a:t>Syntax:  </a:t>
            </a:r>
            <a:r>
              <a:rPr lang="en-IN" sz="2400" dirty="0" smtClean="0"/>
              <a:t>list.append (item) </a:t>
            </a:r>
            <a:endParaRPr lang="en-IN" sz="2400" dirty="0"/>
          </a:p>
        </p:txBody>
      </p:sp>
      <p:pic>
        <p:nvPicPr>
          <p:cNvPr id="3075" name="Picture 3" descr="C:\Users\student\Desktop\Capturekkkkkkkkkkkkk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71810"/>
            <a:ext cx="8345517" cy="309562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704088"/>
            <a:ext cx="6257940" cy="867524"/>
          </a:xfrm>
        </p:spPr>
        <p:txBody>
          <a:bodyPr/>
          <a:lstStyle/>
          <a:p>
            <a:r>
              <a:rPr lang="en-US" dirty="0" smtClean="0"/>
              <a:t>Adding two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1928826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Adding list to a list: </a:t>
            </a:r>
            <a:r>
              <a:rPr lang="en-IN" dirty="0" smtClean="0"/>
              <a:t>It is nothing but we have to take two lists i.e., animal and wild_animal. Now some elements are append from one list to another list let us see in below example </a:t>
            </a:r>
            <a:endParaRPr lang="en-IN" dirty="0"/>
          </a:p>
        </p:txBody>
      </p:sp>
      <p:pic>
        <p:nvPicPr>
          <p:cNvPr id="4098" name="Picture 2" descr="C:\Users\student\Desktop\Captureggggggggggg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500438"/>
            <a:ext cx="6858048" cy="250033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68" y="714356"/>
            <a:ext cx="1857388" cy="4286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Extend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142984"/>
            <a:ext cx="8115328" cy="164307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The extend () method takes a single argument (a list) and adds it to the end </a:t>
            </a:r>
          </a:p>
          <a:p>
            <a:r>
              <a:rPr lang="en-IN" dirty="0" smtClean="0"/>
              <a:t>list.extend(list2)</a:t>
            </a:r>
          </a:p>
          <a:p>
            <a:r>
              <a:rPr lang="en-IN" dirty="0" smtClean="0"/>
              <a:t>Here, the elements of list2 are added to the end of list1  </a:t>
            </a:r>
          </a:p>
          <a:p>
            <a:endParaRPr lang="en-IN" dirty="0"/>
          </a:p>
        </p:txBody>
      </p:sp>
      <p:pic>
        <p:nvPicPr>
          <p:cNvPr id="5122" name="Picture 2" descr="C:\Users\student\Desktop\frui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76550"/>
            <a:ext cx="7929618" cy="1552582"/>
          </a:xfrm>
          <a:prstGeom prst="rect">
            <a:avLst/>
          </a:prstGeom>
          <a:noFill/>
        </p:spPr>
      </p:pic>
      <p:pic>
        <p:nvPicPr>
          <p:cNvPr id="5123" name="Picture 3" descr="C:\Users\student\Desktop\lannnnnnnn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572008"/>
            <a:ext cx="7572428" cy="1643074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78" y="704088"/>
            <a:ext cx="1928826" cy="796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26432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This method takes two parameters </a:t>
            </a:r>
          </a:p>
          <a:p>
            <a:r>
              <a:rPr lang="en-IN" dirty="0" smtClean="0"/>
              <a:t>Index – position where elements needs to be inserted </a:t>
            </a:r>
          </a:p>
          <a:p>
            <a:r>
              <a:rPr lang="en-IN" dirty="0" smtClean="0"/>
              <a:t>Elements – this is the elements to be inserted in the list </a:t>
            </a:r>
          </a:p>
          <a:p>
            <a:pPr>
              <a:buNone/>
            </a:pPr>
            <a:r>
              <a:rPr lang="en-IN" b="1" dirty="0" smtClean="0"/>
              <a:t>Syntax: </a:t>
            </a:r>
          </a:p>
          <a:p>
            <a:pPr>
              <a:buNone/>
            </a:pPr>
            <a:r>
              <a:rPr lang="en-IN" dirty="0" smtClean="0"/>
              <a:t>list.insert (index, element)</a:t>
            </a:r>
          </a:p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071942"/>
            <a:ext cx="835824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6143644"/>
            <a:ext cx="835824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54" y="704088"/>
            <a:ext cx="5329246" cy="867524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143404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What is list and Getting list </a:t>
            </a:r>
          </a:p>
          <a:p>
            <a:r>
              <a:rPr lang="en-IN" dirty="0" smtClean="0"/>
              <a:t>List are mutable </a:t>
            </a:r>
          </a:p>
          <a:p>
            <a:r>
              <a:rPr lang="en-IN" dirty="0" smtClean="0"/>
              <a:t>Traversing a list </a:t>
            </a:r>
          </a:p>
          <a:p>
            <a:r>
              <a:rPr lang="en-IN" dirty="0" smtClean="0"/>
              <a:t> List operations </a:t>
            </a:r>
          </a:p>
          <a:p>
            <a:r>
              <a:rPr lang="en-IN" dirty="0" smtClean="0"/>
              <a:t>List slices </a:t>
            </a:r>
          </a:p>
          <a:p>
            <a:r>
              <a:rPr lang="en-IN" dirty="0" smtClean="0"/>
              <a:t>List methods </a:t>
            </a:r>
          </a:p>
          <a:p>
            <a:r>
              <a:rPr lang="en-IN" dirty="0" smtClean="0"/>
              <a:t>List lambda,map filter and reduce </a:t>
            </a:r>
          </a:p>
          <a:p>
            <a:r>
              <a:rPr lang="en-IN" dirty="0" smtClean="0"/>
              <a:t>Deleting elements </a:t>
            </a:r>
          </a:p>
          <a:p>
            <a:r>
              <a:rPr lang="en-US" dirty="0" smtClean="0"/>
              <a:t>Lists and Strings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78" y="857232"/>
            <a:ext cx="5472122" cy="50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Remove</a:t>
            </a:r>
            <a:r>
              <a:rPr lang="en-IN" b="1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2286016"/>
          </a:xfrm>
        </p:spPr>
        <p:txBody>
          <a:bodyPr/>
          <a:lstStyle/>
          <a:p>
            <a:r>
              <a:rPr lang="en-IN" dirty="0" smtClean="0"/>
              <a:t>The remove () method takes a single element as an argument and removes it from the list. It does not return any value.</a:t>
            </a:r>
          </a:p>
          <a:p>
            <a:r>
              <a:rPr lang="en-IN" b="1" dirty="0" smtClean="0"/>
              <a:t>Syntax: </a:t>
            </a:r>
            <a:r>
              <a:rPr lang="en-IN" dirty="0" smtClean="0"/>
              <a:t>list.remove (element)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14686"/>
            <a:ext cx="810580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16" y="704088"/>
            <a:ext cx="5400684" cy="938962"/>
          </a:xfrm>
        </p:spPr>
        <p:txBody>
          <a:bodyPr/>
          <a:lstStyle/>
          <a:p>
            <a:r>
              <a:rPr lang="en-IN" dirty="0" smtClean="0"/>
              <a:t>Index</a:t>
            </a:r>
            <a:r>
              <a:rPr lang="en-IN" b="1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071702"/>
          </a:xfrm>
        </p:spPr>
        <p:txBody>
          <a:bodyPr>
            <a:normAutofit lnSpcReduction="10000"/>
          </a:bodyPr>
          <a:lstStyle/>
          <a:p>
            <a:r>
              <a:rPr lang="en-IN" b="1" u="sng" dirty="0" smtClean="0"/>
              <a:t>index () :</a:t>
            </a:r>
            <a:r>
              <a:rPr lang="en-IN" dirty="0" smtClean="0"/>
              <a:t>method finds the given elements in a list and returns its position. However, if the same element is present more than once, index () method returns its smallest/first position.</a:t>
            </a:r>
          </a:p>
          <a:p>
            <a:r>
              <a:rPr lang="en-IN" b="1" dirty="0" smtClean="0"/>
              <a:t>Syntax: </a:t>
            </a:r>
            <a:r>
              <a:rPr lang="en-IN" dirty="0" smtClean="0"/>
              <a:t>list.index (element)</a:t>
            </a:r>
          </a:p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14752"/>
            <a:ext cx="767717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16" y="704088"/>
            <a:ext cx="5400684" cy="867524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IN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512869"/>
            <a:ext cx="8229600" cy="32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85786" y="2000240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The index () method returns the index of the element in the list. If not found, it raises a ValueError exception indicating the element is not in the list. </a:t>
            </a:r>
          </a:p>
        </p:txBody>
      </p:sp>
    </p:spTree>
  </p:cSld>
  <p:clrMapOvr>
    <a:masterClrMapping/>
  </p:clrMapOvr>
  <p:transition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78" y="704088"/>
            <a:ext cx="2786082" cy="867524"/>
          </a:xfrm>
        </p:spPr>
        <p:txBody>
          <a:bodyPr/>
          <a:lstStyle/>
          <a:p>
            <a:r>
              <a:rPr lang="en-IN" dirty="0" smtClean="0"/>
              <a:t>Count</a:t>
            </a:r>
            <a:r>
              <a:rPr lang="en-IN" b="1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1357322"/>
          </a:xfrm>
        </p:spPr>
        <p:txBody>
          <a:bodyPr>
            <a:normAutofit lnSpcReduction="10000"/>
          </a:bodyPr>
          <a:lstStyle/>
          <a:p>
            <a:r>
              <a:rPr lang="en-IN" b="1" u="sng" dirty="0" smtClean="0"/>
              <a:t> Count () </a:t>
            </a:r>
            <a:r>
              <a:rPr lang="en-IN" dirty="0" smtClean="0"/>
              <a:t>method count how many times an element has occurred in a list and returns it count.</a:t>
            </a:r>
          </a:p>
          <a:p>
            <a:r>
              <a:rPr lang="en-IN" b="1" dirty="0" smtClean="0"/>
              <a:t>Syntax: </a:t>
            </a:r>
            <a:r>
              <a:rPr lang="en-IN" dirty="0" smtClean="0"/>
              <a:t>list.count(element)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928934"/>
            <a:ext cx="751522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735811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44" y="704088"/>
            <a:ext cx="1571636" cy="6532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Pop</a:t>
            </a:r>
            <a:r>
              <a:rPr lang="en-IN" b="1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928826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 pop () method takes a single argument (index) and removes the element present at that index from the list</a:t>
            </a:r>
          </a:p>
          <a:p>
            <a:r>
              <a:rPr lang="en-IN" dirty="0" smtClean="0"/>
              <a:t>If no parameter is passed, the </a:t>
            </a:r>
            <a:r>
              <a:rPr lang="en-IN" u="sng" dirty="0" smtClean="0"/>
              <a:t>default index </a:t>
            </a:r>
            <a:r>
              <a:rPr lang="en-IN" b="1" u="sng" dirty="0" smtClean="0"/>
              <a:t>-1 </a:t>
            </a:r>
            <a:r>
              <a:rPr lang="en-IN" u="sng" dirty="0" smtClean="0"/>
              <a:t>is passed as an argument which returns the last element.</a:t>
            </a:r>
            <a:endParaRPr lang="en-IN" u="sng" dirty="0"/>
          </a:p>
        </p:txBody>
      </p:sp>
      <p:pic>
        <p:nvPicPr>
          <p:cNvPr id="6146" name="Picture 2" descr="C:\Users\student\Desktop\p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357562"/>
            <a:ext cx="6786610" cy="300039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16" y="704088"/>
            <a:ext cx="5400684" cy="58177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dirty="0" smtClean="0"/>
              <a:t> Reverse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128588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reverse () function doesn't return any value. It only reverses the elements and updates the list</a:t>
            </a:r>
          </a:p>
          <a:p>
            <a:r>
              <a:rPr lang="en-IN" b="1" u="sng" dirty="0" smtClean="0"/>
              <a:t>Syntax</a:t>
            </a:r>
            <a:r>
              <a:rPr lang="en-IN" dirty="0" smtClean="0"/>
              <a:t>: list.reverse () 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500306"/>
            <a:ext cx="8677275" cy="185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514850"/>
            <a:ext cx="86772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30" y="704088"/>
            <a:ext cx="5186370" cy="58177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dirty="0" smtClean="0"/>
              <a:t> Sort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500198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The sort () </a:t>
            </a:r>
            <a:r>
              <a:rPr lang="en-IN" dirty="0" smtClean="0"/>
              <a:t>method sorts the elements of a given list in a specific order Ascending or Descending. </a:t>
            </a:r>
          </a:p>
          <a:p>
            <a:r>
              <a:rPr lang="en-IN" b="1" dirty="0" smtClean="0"/>
              <a:t>Syntax: </a:t>
            </a:r>
            <a:r>
              <a:rPr lang="en-IN" dirty="0" smtClean="0"/>
              <a:t>list.sort (key= …, reverse= ….) 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786058"/>
            <a:ext cx="832011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715016"/>
            <a:ext cx="8358246" cy="59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04088"/>
            <a:ext cx="7972452" cy="86752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to sort in descending order?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71612"/>
            <a:ext cx="8115328" cy="1643074"/>
          </a:xfrm>
        </p:spPr>
        <p:txBody>
          <a:bodyPr/>
          <a:lstStyle/>
          <a:p>
            <a:r>
              <a:rPr lang="en-IN" dirty="0" smtClean="0"/>
              <a:t>Sort () method accepts a reverse parameter as an optional argument </a:t>
            </a:r>
          </a:p>
          <a:p>
            <a:r>
              <a:rPr lang="en-US" dirty="0" smtClean="0"/>
              <a:t>Syntax:</a:t>
            </a:r>
            <a:r>
              <a:rPr lang="en-IN" dirty="0" smtClean="0"/>
              <a:t>list.sort (reverse=True) </a:t>
            </a:r>
            <a:endParaRPr lang="en-IN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86124"/>
            <a:ext cx="782005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857892"/>
            <a:ext cx="7858148" cy="55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54" y="704088"/>
            <a:ext cx="5329246" cy="6532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Copy</a:t>
            </a:r>
            <a:r>
              <a:rPr lang="en-IN" b="1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35732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problem with copying the list in this way is that if modify the new list, the old list is also modified </a:t>
            </a:r>
          </a:p>
          <a:p>
            <a:r>
              <a:rPr lang="en-US" dirty="0" smtClean="0"/>
              <a:t>Syntax: </a:t>
            </a:r>
            <a:r>
              <a:rPr lang="en-IN" dirty="0" smtClean="0"/>
              <a:t>new_list = old_list </a:t>
            </a: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71810"/>
            <a:ext cx="807249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643578"/>
            <a:ext cx="78581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0" y="704088"/>
            <a:ext cx="2714644" cy="58177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dirty="0" smtClean="0"/>
              <a:t> Clear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643074"/>
          </a:xfrm>
        </p:spPr>
        <p:txBody>
          <a:bodyPr>
            <a:normAutofit/>
          </a:bodyPr>
          <a:lstStyle/>
          <a:p>
            <a:r>
              <a:rPr lang="en-IN" dirty="0" smtClean="0"/>
              <a:t>The clear () method only empties the given list doesn’t take  any parameters </a:t>
            </a:r>
          </a:p>
          <a:p>
            <a:r>
              <a:rPr lang="en-IN" u="sng" dirty="0" smtClean="0"/>
              <a:t>Syntax: </a:t>
            </a:r>
            <a:r>
              <a:rPr lang="en-IN" dirty="0" smtClean="0"/>
              <a:t>list.clear () </a:t>
            </a:r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835824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1000108"/>
            <a:ext cx="7115196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What is list and Getting list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List:</a:t>
            </a:r>
            <a:r>
              <a:rPr lang="en-IN" dirty="0" smtClean="0"/>
              <a:t>List contain items of different data types. Lists are mutable i.e., modifiable.</a:t>
            </a:r>
          </a:p>
          <a:p>
            <a:pPr lvl="0"/>
            <a:r>
              <a:rPr lang="en-IN" dirty="0" smtClean="0"/>
              <a:t>The values stored in List are separated by commas(,) and enclosed within a square brackets([]). We can store different type of data in a List.</a:t>
            </a:r>
          </a:p>
          <a:p>
            <a:pPr lvl="0"/>
            <a:r>
              <a:rPr lang="en-IN" dirty="0" smtClean="0"/>
              <a:t>Value stored in a List can be retrieved using the slice operator([] and [:]).</a:t>
            </a:r>
          </a:p>
          <a:p>
            <a:pPr lvl="0"/>
            <a:r>
              <a:rPr lang="en-IN" dirty="0" smtClean="0"/>
              <a:t>The plus sign (+) is the list concatenation and asterisk(*) is the repetition operator.</a:t>
            </a:r>
          </a:p>
          <a:p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928670"/>
            <a:ext cx="5972188" cy="928694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/>
            </a:r>
            <a:br>
              <a:rPr lang="en-IN" b="1" smtClean="0"/>
            </a:br>
            <a:r>
              <a:rPr lang="en-IN" b="1" smtClean="0"/>
              <a:t> </a:t>
            </a:r>
            <a:r>
              <a:rPr lang="en-IN" smtClean="0"/>
              <a:t>Deleting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928802"/>
            <a:ext cx="8229600" cy="1071570"/>
          </a:xfrm>
        </p:spPr>
        <p:txBody>
          <a:bodyPr>
            <a:normAutofit/>
          </a:bodyPr>
          <a:lstStyle/>
          <a:p>
            <a:r>
              <a:rPr lang="en-IN" dirty="0" smtClean="0"/>
              <a:t>Deleting multiple items from a list is not directly possible in one command in python. </a:t>
            </a:r>
          </a:p>
          <a:p>
            <a:pPr>
              <a:buNone/>
            </a:pPr>
            <a:endParaRPr lang="en-IN" b="1" dirty="0" smtClean="0"/>
          </a:p>
        </p:txBody>
      </p:sp>
      <p:pic>
        <p:nvPicPr>
          <p:cNvPr id="24577" name="Picture 1" descr="C:\Users\student\Desktop\hg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86124"/>
            <a:ext cx="5572164" cy="157163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785794"/>
            <a:ext cx="6115064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Lambda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43470"/>
          </a:xfrm>
        </p:spPr>
        <p:txBody>
          <a:bodyPr>
            <a:normAutofit/>
          </a:bodyPr>
          <a:lstStyle/>
          <a:p>
            <a:r>
              <a:rPr lang="en-IN" b="1" u="sng" smtClean="0"/>
              <a:t>Anonymous </a:t>
            </a:r>
            <a:r>
              <a:rPr lang="en-IN" b="1" u="sng" dirty="0" smtClean="0"/>
              <a:t>function </a:t>
            </a:r>
            <a:r>
              <a:rPr lang="en-IN" dirty="0" smtClean="0"/>
              <a:t>is a function that is defined without a </a:t>
            </a:r>
            <a:r>
              <a:rPr lang="en-IN" smtClean="0"/>
              <a:t>name.</a:t>
            </a:r>
          </a:p>
          <a:p>
            <a:r>
              <a:rPr lang="en-IN" b="1" u="sng" smtClean="0"/>
              <a:t>Normal </a:t>
            </a:r>
            <a:r>
              <a:rPr lang="en-IN" b="1" u="sng" dirty="0" smtClean="0"/>
              <a:t>functions </a:t>
            </a:r>
            <a:r>
              <a:rPr lang="en-IN" dirty="0" smtClean="0"/>
              <a:t>are defined using the </a:t>
            </a:r>
            <a:r>
              <a:rPr lang="en-IN" b="1" smtClean="0"/>
              <a:t>def </a:t>
            </a:r>
            <a:r>
              <a:rPr lang="en-IN" smtClean="0"/>
              <a:t>keyword and </a:t>
            </a:r>
            <a:r>
              <a:rPr lang="en-IN" b="1" u="sng" dirty="0" smtClean="0"/>
              <a:t>Python anonymous functions </a:t>
            </a:r>
            <a:r>
              <a:rPr lang="en-IN" dirty="0" smtClean="0"/>
              <a:t>are defined using the </a:t>
            </a:r>
            <a:r>
              <a:rPr lang="en-IN" b="1" smtClean="0"/>
              <a:t>lambda</a:t>
            </a:r>
            <a:r>
              <a:rPr lang="en-IN" smtClean="0"/>
              <a:t> keyword.</a:t>
            </a:r>
          </a:p>
          <a:p>
            <a:r>
              <a:rPr lang="en-US" b="1" smtClean="0"/>
              <a:t>Lambda Syntax</a:t>
            </a:r>
            <a:r>
              <a:rPr lang="en-US" smtClean="0"/>
              <a:t>:  </a:t>
            </a:r>
            <a:r>
              <a:rPr lang="en-IN" smtClean="0">
                <a:solidFill>
                  <a:srgbClr val="FF0000"/>
                </a:solidFill>
              </a:rPr>
              <a:t>lambda arguments: expression</a:t>
            </a:r>
            <a:endParaRPr lang="en-IN" u="sng" smtClean="0">
              <a:solidFill>
                <a:srgbClr val="FF0000"/>
              </a:solidFill>
            </a:endParaRPr>
          </a:p>
          <a:p>
            <a:r>
              <a:rPr lang="en-IN" smtClean="0"/>
              <a:t>Lambda functions can have any number of arguments but only one expression. The expression is evaluated and returned. Lambda functions can be used wherever function objects are required.</a:t>
            </a:r>
          </a:p>
        </p:txBody>
      </p:sp>
    </p:spTree>
  </p:cSld>
  <p:clrMapOvr>
    <a:masterClrMapping/>
  </p:clrMapOvr>
  <p:transition>
    <p:wedg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642918"/>
            <a:ext cx="3929090" cy="71438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9132"/>
            <a:ext cx="8229600" cy="15001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mtClean="0"/>
              <a:t>    In the above program, lambda x: x * 2 is the lambda function. Here x is the argument and x * 2 is the expression that gets evaluated and returned</a:t>
            </a:r>
          </a:p>
          <a:p>
            <a:pPr>
              <a:buNone/>
            </a:pP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07246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30" y="704088"/>
            <a:ext cx="5186370" cy="867524"/>
          </a:xfrm>
        </p:spPr>
        <p:txBody>
          <a:bodyPr>
            <a:normAutofit/>
          </a:bodyPr>
          <a:lstStyle/>
          <a:p>
            <a:r>
              <a:rPr lang="en-IN" smtClean="0"/>
              <a:t>Map</a:t>
            </a:r>
            <a:r>
              <a:rPr lang="en-IN" b="1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14488"/>
            <a:ext cx="8229600" cy="928694"/>
          </a:xfrm>
        </p:spPr>
        <p:txBody>
          <a:bodyPr/>
          <a:lstStyle/>
          <a:p>
            <a:r>
              <a:rPr lang="en-IN" dirty="0" smtClean="0"/>
              <a:t>The map () function applies a given to function to each item of an iterable and returns a list of the results. </a:t>
            </a:r>
            <a:endParaRPr lang="en-IN" dirty="0"/>
          </a:p>
        </p:txBody>
      </p:sp>
      <p:pic>
        <p:nvPicPr>
          <p:cNvPr id="23554" name="Picture 2" descr="https://lh3.googleusercontent.com/-lNUnOr-9Ajo/WhZ4hb-BKjI/AAAAAAAABkY/MpU0SvAswyc9m5MoOcTA7oQLknR5dWCFwCL0BGAYYCw/h89/lllllllll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28934"/>
            <a:ext cx="7772400" cy="141922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357802"/>
            <a:ext cx="696118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28662" y="4429132"/>
            <a:ext cx="2571768" cy="9286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IN" sz="3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54" y="704088"/>
            <a:ext cx="5329246" cy="724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2143140"/>
          </a:xfrm>
        </p:spPr>
        <p:txBody>
          <a:bodyPr>
            <a:normAutofit/>
          </a:bodyPr>
          <a:lstStyle/>
          <a:p>
            <a:r>
              <a:rPr lang="en-IN" dirty="0" smtClean="0"/>
              <a:t>Reduce is a really useful function for performing some computation on a list and returning the result. It applies a rolling computation to sequential pairs of values in a list.</a:t>
            </a:r>
          </a:p>
          <a:p>
            <a:endParaRPr lang="en-IN" dirty="0"/>
          </a:p>
        </p:txBody>
      </p:sp>
      <p:pic>
        <p:nvPicPr>
          <p:cNvPr id="41986" name="Picture 2" descr="https://lh3.googleusercontent.com/-5ZMGbhL8j0s/WhZ6vFQtbXI/AAAAAAAABk0/xHvNXQD7cHUbeyTPcUpZHzXx3-P9HWEAgCL0BGAYYCw/h233/redu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86124"/>
            <a:ext cx="8286808" cy="2357454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2" y="704088"/>
            <a:ext cx="4900618" cy="724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filter() method constructs an iterator from elements of an iterable for which a function returns true</a:t>
            </a:r>
          </a:p>
          <a:p>
            <a:r>
              <a:rPr lang="en-IN" dirty="0" smtClean="0"/>
              <a:t>the filter() method filters the given iterable with the help of a function that tests each element in the iterable to be true or not</a:t>
            </a:r>
          </a:p>
          <a:p>
            <a:r>
              <a:rPr lang="en-IN" u="sng" dirty="0" smtClean="0"/>
              <a:t>The syntax of filter() method is</a:t>
            </a:r>
            <a:r>
              <a:rPr lang="en-IN" dirty="0" smtClean="0"/>
              <a:t>:</a:t>
            </a:r>
          </a:p>
          <a:p>
            <a:r>
              <a:rPr lang="en-IN" dirty="0" smtClean="0"/>
              <a:t>filter(function, iterable)</a:t>
            </a:r>
            <a:endParaRPr lang="en-IN" dirty="0"/>
          </a:p>
        </p:txBody>
      </p:sp>
    </p:spTree>
  </p:cSld>
  <p:clrMapOvr>
    <a:masterClrMapping/>
  </p:clrMapOvr>
  <p:transition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2" y="704088"/>
            <a:ext cx="5257808" cy="581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8195" name="Picture 3" descr="C:\Users\student\Desktop\fiiiiiiiiiiiiii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285861"/>
            <a:ext cx="9144001" cy="3214710"/>
          </a:xfrm>
          <a:prstGeom prst="rect">
            <a:avLst/>
          </a:prstGeom>
          <a:noFill/>
        </p:spPr>
      </p:pic>
      <p:pic>
        <p:nvPicPr>
          <p:cNvPr id="8196" name="Picture 4" descr="C:\Users\student\Desktop\fiiiiiiiiiiiiiiiiiiiiiiii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29132"/>
            <a:ext cx="9144000" cy="195262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704088"/>
            <a:ext cx="6400816" cy="724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Lists and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2571768"/>
          </a:xfrm>
        </p:spPr>
        <p:txBody>
          <a:bodyPr>
            <a:normAutofit/>
          </a:bodyPr>
          <a:lstStyle/>
          <a:p>
            <a:r>
              <a:rPr lang="en-IN" dirty="0" smtClean="0"/>
              <a:t>Python has several tools which combine lists of strings into strings and separate strings into lists of strings. </a:t>
            </a:r>
          </a:p>
          <a:p>
            <a:r>
              <a:rPr lang="en-IN" dirty="0" smtClean="0"/>
              <a:t>The list command takes a sequence type as an argument and creates a list out of its elements. When applied to a string, you get a list of characters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929066"/>
            <a:ext cx="8677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4" y="704088"/>
            <a:ext cx="2571768" cy="581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2428892"/>
          </a:xfrm>
        </p:spPr>
        <p:txBody>
          <a:bodyPr>
            <a:normAutofit/>
          </a:bodyPr>
          <a:lstStyle/>
          <a:p>
            <a:r>
              <a:rPr lang="en-IN" dirty="0" smtClean="0"/>
              <a:t>The split method invoked on a string and separates the string into a list of strings, breaking it apart whenever a substring called the delimiter occurs. The default delimiter is whitespace, which includes spaces, tabs, and newlines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3500438"/>
            <a:ext cx="839155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6" y="704088"/>
            <a:ext cx="5043494" cy="938962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3388"/>
          </a:xfrm>
        </p:spPr>
        <p:txBody>
          <a:bodyPr/>
          <a:lstStyle/>
          <a:p>
            <a:r>
              <a:rPr lang="en-IN" dirty="0" smtClean="0"/>
              <a:t>Here we have 'h' as the delimiter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428868"/>
            <a:ext cx="846299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00034" y="4714884"/>
            <a:ext cx="8429684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/>
              <a:t>Notice that the delimiter doesn’t appear in the list. The join method does approximately the opposite of the split method</a:t>
            </a:r>
            <a:endParaRPr lang="en-IN" sz="2400" b="1" dirty="0"/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785794"/>
            <a:ext cx="5972188" cy="654032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/>
            </a:r>
            <a:br>
              <a:rPr lang="en-IN" b="1" smtClean="0"/>
            </a:br>
            <a:r>
              <a:rPr lang="en-IN" smtClean="0"/>
              <a:t>How to create a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500174"/>
            <a:ext cx="8072494" cy="257176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dirty="0"/>
              <a:t>Python </a:t>
            </a:r>
            <a:r>
              <a:rPr lang="en-IN" sz="2400" dirty="0">
                <a:latin typeface="Century" pitchFamily="18" charset="0"/>
              </a:rPr>
              <a:t>programming</a:t>
            </a:r>
            <a:r>
              <a:rPr lang="en-IN" sz="2400" dirty="0"/>
              <a:t>, a list is created by placing all </a:t>
            </a:r>
            <a:r>
              <a:rPr lang="en-IN" sz="2400" dirty="0">
                <a:latin typeface="Constantia" pitchFamily="18" charset="0"/>
              </a:rPr>
              <a:t>the</a:t>
            </a:r>
            <a:r>
              <a:rPr lang="en-IN" sz="2400" dirty="0"/>
              <a:t> items (elements) inside a square bracket [ ], separated by commas.</a:t>
            </a:r>
          </a:p>
          <a:p>
            <a:r>
              <a:rPr lang="en-IN" sz="2400" dirty="0"/>
              <a:t>It can have any number of items and they may be of different types (integer, float, string etc</a:t>
            </a:r>
            <a:r>
              <a:rPr lang="en-IN" sz="2400" dirty="0" smtClean="0"/>
              <a:t>.).</a:t>
            </a:r>
          </a:p>
          <a:p>
            <a:r>
              <a:rPr lang="en-US" sz="2400" dirty="0" smtClean="0"/>
              <a:t>Example1: Empty List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000504"/>
            <a:ext cx="7839101" cy="215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6" y="704088"/>
            <a:ext cx="5043494" cy="796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It takes a list of strings as an argument and returns a string of all the list elements joined together 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714620"/>
            <a:ext cx="86772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02" y="5214950"/>
            <a:ext cx="8643998" cy="90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78" y="704088"/>
            <a:ext cx="5472122" cy="510334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472518" cy="1071570"/>
          </a:xfrm>
        </p:spPr>
        <p:txBody>
          <a:bodyPr>
            <a:normAutofit fontScale="92500" lnSpcReduction="20000"/>
          </a:bodyPr>
          <a:lstStyle/>
          <a:p>
            <a:r>
              <a:rPr lang="en-IN" smtClean="0"/>
              <a:t>The string value on which the join method is invoked </a:t>
            </a:r>
            <a:r>
              <a:rPr lang="en-IN" smtClean="0"/>
              <a:t>acts </a:t>
            </a:r>
            <a:r>
              <a:rPr lang="en-IN" smtClean="0"/>
              <a:t>as a separator that gets placed between each element in the list in the returned string.</a:t>
            </a:r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8429684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85786" y="4357695"/>
            <a:ext cx="7215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mtClean="0"/>
              <a:t>The </a:t>
            </a:r>
            <a:r>
              <a:rPr lang="en-IN" sz="2400" smtClean="0"/>
              <a:t>separator </a:t>
            </a:r>
            <a:r>
              <a:rPr lang="en-IN" sz="2400" smtClean="0"/>
              <a:t> can  </a:t>
            </a:r>
            <a:r>
              <a:rPr lang="en-IN" sz="2400" smtClean="0"/>
              <a:t>also be the empty string </a:t>
            </a:r>
            <a:endParaRPr lang="en-IN" sz="240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5" y="4772025"/>
            <a:ext cx="86772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714356"/>
            <a:ext cx="6400816" cy="42862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mtClean="0"/>
              <a:t>Non-Empty List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229600" cy="19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00034" y="3071810"/>
            <a:ext cx="84296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smtClean="0"/>
              <a:t>The </a:t>
            </a:r>
            <a:r>
              <a:rPr lang="en-IN" sz="2200" dirty="0"/>
              <a:t>above example is a non empty list because we did passed some values in list</a:t>
            </a:r>
            <a:r>
              <a:rPr lang="en-IN" sz="2200" dirty="0" smtClean="0"/>
              <a:t>.</a:t>
            </a:r>
          </a:p>
          <a:p>
            <a:r>
              <a:rPr lang="en-IN" sz="2200" smtClean="0"/>
              <a:t>a </a:t>
            </a:r>
            <a:r>
              <a:rPr lang="en-IN" sz="2200" b="1" dirty="0"/>
              <a:t>term</a:t>
            </a:r>
            <a:r>
              <a:rPr lang="en-IN" sz="2200" dirty="0"/>
              <a:t> called index in a python for list which indicates the position of the value in the list. List having two types of index are there i.e., </a:t>
            </a:r>
            <a:r>
              <a:rPr lang="en-IN" sz="2200" dirty="0" smtClean="0"/>
              <a:t> </a:t>
            </a:r>
          </a:p>
          <a:p>
            <a:r>
              <a:rPr lang="en-IN" sz="2200" b="1" dirty="0" smtClean="0"/>
              <a:t>1</a:t>
            </a:r>
            <a:r>
              <a:rPr lang="en-IN" sz="2200" b="1" dirty="0"/>
              <a:t>. Forward index: When index starts from 0 then values displaying from left to right. </a:t>
            </a:r>
          </a:p>
          <a:p>
            <a:r>
              <a:rPr lang="en-IN" sz="2200" b="1" dirty="0"/>
              <a:t>Ex: 0, 1, 2, 3, 4… </a:t>
            </a:r>
            <a:endParaRPr lang="en-IN" sz="2200" b="1" dirty="0" smtClean="0"/>
          </a:p>
          <a:p>
            <a:r>
              <a:rPr lang="en-IN" sz="2200" b="1" dirty="0" smtClean="0"/>
              <a:t>2</a:t>
            </a:r>
            <a:r>
              <a:rPr lang="en-IN" sz="2200" b="1" dirty="0"/>
              <a:t>. Backward index: When index starts from -1 then values displaying from right to left. </a:t>
            </a:r>
          </a:p>
          <a:p>
            <a:r>
              <a:rPr lang="en-IN" sz="2200" b="1" dirty="0"/>
              <a:t>Ex: -1, -2, -3, -4, ……….. </a:t>
            </a:r>
            <a:endParaRPr lang="en-IN" sz="2200" dirty="0"/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50" y="704088"/>
            <a:ext cx="5900750" cy="1143000"/>
          </a:xfrm>
        </p:spPr>
        <p:txBody>
          <a:bodyPr/>
          <a:lstStyle/>
          <a:p>
            <a:r>
              <a:rPr lang="en-US" smtClean="0"/>
              <a:t>Continue……..</a:t>
            </a:r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471342"/>
            <a:ext cx="8229600" cy="331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686700" cy="7858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Forward and backward index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14348" y="1428736"/>
            <a:ext cx="7772400" cy="268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286232"/>
            <a:ext cx="77867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70" y="571480"/>
            <a:ext cx="6515088" cy="928694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/>
            </a:r>
            <a:br>
              <a:rPr lang="en-IN" b="1" smtClean="0"/>
            </a:br>
            <a:r>
              <a:rPr lang="en-IN" smtClean="0"/>
              <a:t> List are Mutable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en-IN" b="1" dirty="0" smtClean="0"/>
              <a:t>Types </a:t>
            </a:r>
            <a:r>
              <a:rPr lang="en-IN" b="1" dirty="0"/>
              <a:t>of list: </a:t>
            </a:r>
            <a:r>
              <a:rPr lang="en-IN" dirty="0"/>
              <a:t>List is divided into two types </a:t>
            </a:r>
          </a:p>
          <a:p>
            <a:r>
              <a:rPr lang="en-IN" dirty="0"/>
              <a:t>a. Mutable list </a:t>
            </a:r>
          </a:p>
          <a:p>
            <a:r>
              <a:rPr lang="en-IN" dirty="0"/>
              <a:t>b. Immutable list </a:t>
            </a:r>
            <a:endParaRPr lang="en-IN" dirty="0" smtClean="0"/>
          </a:p>
          <a:p>
            <a:r>
              <a:rPr lang="en-IN" b="1" u="sng" dirty="0"/>
              <a:t>Mutable list: </a:t>
            </a:r>
            <a:r>
              <a:rPr lang="en-IN" dirty="0"/>
              <a:t>A mutable object can be changed after creating a list. Different languages have different policies on </a:t>
            </a:r>
            <a:r>
              <a:rPr lang="en-IN" dirty="0" smtClean="0"/>
              <a:t>whether </a:t>
            </a:r>
            <a:r>
              <a:rPr lang="en-IN" dirty="0"/>
              <a:t>string should be mutable. Ruby has mutable. </a:t>
            </a:r>
          </a:p>
          <a:p>
            <a:endParaRPr lang="en-IN" dirty="0"/>
          </a:p>
        </p:txBody>
      </p:sp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704088"/>
            <a:ext cx="4714908" cy="7246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Mutable list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85927"/>
            <a:ext cx="8229600" cy="121444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coming to python  list are mutable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i.e</a:t>
            </a:r>
            <a:r>
              <a:rPr lang="en-US" sz="2600" dirty="0" smtClean="0"/>
              <a:t>., python will not create a new list but we modify an element in the list.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student\Desktop\Captureyyyyyyy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00372"/>
            <a:ext cx="7858180" cy="321471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469</TotalTime>
  <Words>1330</Words>
  <Application>Microsoft Office PowerPoint</Application>
  <PresentationFormat>On-screen Show (4:3)</PresentationFormat>
  <Paragraphs>129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Slide 1</vt:lpstr>
      <vt:lpstr>Agenda</vt:lpstr>
      <vt:lpstr>  What is list and Getting list </vt:lpstr>
      <vt:lpstr> How to create a list</vt:lpstr>
      <vt:lpstr> Non-Empty List</vt:lpstr>
      <vt:lpstr>Continue……..</vt:lpstr>
      <vt:lpstr>Forward and backward index </vt:lpstr>
      <vt:lpstr>  List are Mutable  </vt:lpstr>
      <vt:lpstr>Mutable list</vt:lpstr>
      <vt:lpstr>Immutable list</vt:lpstr>
      <vt:lpstr>Traversing a List</vt:lpstr>
      <vt:lpstr>Example</vt:lpstr>
      <vt:lpstr>    List Operations </vt:lpstr>
      <vt:lpstr>   Replicating Lists </vt:lpstr>
      <vt:lpstr>List Slicing </vt:lpstr>
      <vt:lpstr>List Methods </vt:lpstr>
      <vt:lpstr>Adding two Lists</vt:lpstr>
      <vt:lpstr>Extend </vt:lpstr>
      <vt:lpstr>INSERT</vt:lpstr>
      <vt:lpstr>Remove </vt:lpstr>
      <vt:lpstr>Index </vt:lpstr>
      <vt:lpstr>Continue….</vt:lpstr>
      <vt:lpstr>Count </vt:lpstr>
      <vt:lpstr>Pop </vt:lpstr>
      <vt:lpstr>  Reverse</vt:lpstr>
      <vt:lpstr>  Sort </vt:lpstr>
      <vt:lpstr>How to sort in descending order? </vt:lpstr>
      <vt:lpstr>Copy </vt:lpstr>
      <vt:lpstr>  Clear</vt:lpstr>
      <vt:lpstr>  Deleting Elements</vt:lpstr>
      <vt:lpstr>Lambda function</vt:lpstr>
      <vt:lpstr>Example</vt:lpstr>
      <vt:lpstr>Map </vt:lpstr>
      <vt:lpstr>Reduce</vt:lpstr>
      <vt:lpstr>Filter</vt:lpstr>
      <vt:lpstr>Example</vt:lpstr>
      <vt:lpstr>Lists and Strings</vt:lpstr>
      <vt:lpstr>Split</vt:lpstr>
      <vt:lpstr>Continue…</vt:lpstr>
      <vt:lpstr>Join</vt:lpstr>
      <vt:lpstr>Continue…..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admin</cp:lastModifiedBy>
  <cp:revision>50</cp:revision>
  <dcterms:created xsi:type="dcterms:W3CDTF">2017-11-23T05:26:56Z</dcterms:created>
  <dcterms:modified xsi:type="dcterms:W3CDTF">2017-11-27T05:44:37Z</dcterms:modified>
</cp:coreProperties>
</file>