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70" r:id="rId6"/>
    <p:sldId id="271" r:id="rId7"/>
    <p:sldId id="266" r:id="rId8"/>
    <p:sldId id="273" r:id="rId9"/>
    <p:sldId id="265" r:id="rId10"/>
    <p:sldId id="264" r:id="rId11"/>
    <p:sldId id="263" r:id="rId12"/>
    <p:sldId id="262" r:id="rId13"/>
    <p:sldId id="261" r:id="rId14"/>
    <p:sldId id="277" r:id="rId15"/>
    <p:sldId id="260" r:id="rId16"/>
    <p:sldId id="274" r:id="rId17"/>
    <p:sldId id="280" r:id="rId18"/>
    <p:sldId id="279" r:id="rId19"/>
    <p:sldId id="275" r:id="rId20"/>
    <p:sldId id="27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A28CBC-C2AE-4F2D-AFE1-4D98C10BD0C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1C0621-32CC-4498-B145-33C7CA0F7CF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1371600"/>
            <a:ext cx="3857652" cy="1985962"/>
          </a:xfrm>
        </p:spPr>
        <p:txBody>
          <a:bodyPr/>
          <a:lstStyle/>
          <a:p>
            <a:r>
              <a:rPr lang="en-IN" b="1"/>
              <a:t>TUPLES 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704088"/>
            <a:ext cx="6615130" cy="724648"/>
          </a:xfrm>
        </p:spPr>
        <p:txBody>
          <a:bodyPr>
            <a:normAutofit fontScale="90000"/>
          </a:bodyPr>
          <a:lstStyle/>
          <a:p>
            <a:r>
              <a:rPr lang="en-IN" smtClean="0"/>
              <a:t>Packing and Unpacking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928694"/>
          </a:xfrm>
        </p:spPr>
        <p:txBody>
          <a:bodyPr/>
          <a:lstStyle/>
          <a:p>
            <a:r>
              <a:rPr lang="en-IN" smtClean="0"/>
              <a:t>In packing, we place value into a new tuple while in unpacking we extract those values back into variables</a:t>
            </a:r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838202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704088"/>
            <a:ext cx="6615130" cy="1010400"/>
          </a:xfrm>
        </p:spPr>
        <p:txBody>
          <a:bodyPr>
            <a:normAutofit/>
          </a:bodyPr>
          <a:lstStyle/>
          <a:p>
            <a:r>
              <a:rPr lang="en-IN" smtClean="0"/>
              <a:t>Comparing Tuples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28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500" smtClean="0"/>
              <a:t>A comparison operator in Python can work with tuples. </a:t>
            </a:r>
          </a:p>
          <a:p>
            <a:pPr>
              <a:lnSpc>
                <a:spcPct val="150000"/>
              </a:lnSpc>
            </a:pPr>
            <a:r>
              <a:rPr lang="en-IN" sz="2500" smtClean="0"/>
              <a:t>The comparison starts with a first element of each tuple. If they do not compare to =, &lt; or &gt; then it proceed to the second element and so on. </a:t>
            </a:r>
          </a:p>
          <a:p>
            <a:pPr>
              <a:lnSpc>
                <a:spcPct val="150000"/>
              </a:lnSpc>
            </a:pPr>
            <a:r>
              <a:rPr lang="en-IN" sz="2500" smtClean="0"/>
              <a:t>It starts with comparing the first element from each of the tuples </a:t>
            </a:r>
            <a:endParaRPr lang="en-IN" sz="2500"/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6147" name="Picture 3" descr="C:\Users\admin\Desktop\Capture5555555555555555555555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5"/>
            <a:ext cx="7715304" cy="482442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071546"/>
            <a:ext cx="7572428" cy="928694"/>
          </a:xfrm>
        </p:spPr>
        <p:txBody>
          <a:bodyPr>
            <a:normAutofit fontScale="90000"/>
          </a:bodyPr>
          <a:lstStyle/>
          <a:p>
            <a:r>
              <a:rPr lang="en-IN" sz="4400" smtClean="0"/>
              <a:t>Using Tuples as Keys in Dictionaries </a:t>
            </a:r>
            <a:endParaRPr lang="en-IN" sz="44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2214554"/>
            <a:ext cx="8258204" cy="2643206"/>
          </a:xfrm>
        </p:spPr>
        <p:txBody>
          <a:bodyPr/>
          <a:lstStyle/>
          <a:p>
            <a:pPr>
              <a:buNone/>
            </a:pPr>
            <a:r>
              <a:rPr lang="en-IN" smtClean="0"/>
              <a:t>    Since tuples are hashable, and list is not, we must use tuple as the key if we need to create a composite key to use in a dictionary. 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704088"/>
            <a:ext cx="5614998" cy="510334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4288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suppose I have quantities of fruits of different colors, e.g., 24 blue bananas, 12 green apples, 0 blue strawberries and so on. I'd like to organize them in a data structure in Python that allows for easy selection and sorting. My idea was to put them into a dictionary with tuples as keys, e.g.,</a:t>
            </a:r>
          </a:p>
          <a:p>
            <a:endParaRPr lang="en-IN"/>
          </a:p>
        </p:txBody>
      </p:sp>
      <p:pic>
        <p:nvPicPr>
          <p:cNvPr id="4" name="Picture 2" descr="C:\Users\admin\Desktop\dicttttttttttt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86190"/>
            <a:ext cx="8215370" cy="157163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704088"/>
            <a:ext cx="5857916" cy="581772"/>
          </a:xfrm>
        </p:spPr>
        <p:txBody>
          <a:bodyPr>
            <a:normAutofit fontScale="90000"/>
          </a:bodyPr>
          <a:lstStyle/>
          <a:p>
            <a:r>
              <a:rPr lang="en-IN" smtClean="0"/>
              <a:t>Tuples and Dictionary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214446"/>
          </a:xfrm>
        </p:spPr>
        <p:txBody>
          <a:bodyPr>
            <a:normAutofit/>
          </a:bodyPr>
          <a:lstStyle/>
          <a:p>
            <a:r>
              <a:rPr lang="en-IN" smtClean="0"/>
              <a:t>Dictionary can return the list of tuples by calling items, where each tuple is a key value pair. </a:t>
            </a:r>
            <a:endParaRPr lang="en-IN"/>
          </a:p>
        </p:txBody>
      </p:sp>
      <p:pic>
        <p:nvPicPr>
          <p:cNvPr id="2051" name="Picture 3" descr="C:\Users\admin\Desktop\tttttttttttttttttttttttt444444455555555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429275" cy="143352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857232"/>
            <a:ext cx="4071966" cy="57150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Deleting Tuples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214446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Tuples are immutable and cannot be deleted, but deleting tuple entirely is possible by using the keyword "del." </a:t>
            </a:r>
            <a:endParaRPr lang="en-IN"/>
          </a:p>
        </p:txBody>
      </p:sp>
      <p:pic>
        <p:nvPicPr>
          <p:cNvPr id="3074" name="Picture 2" descr="C:\Users\admin\Desktop\tddddddddddddddd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5257804" cy="1828800"/>
          </a:xfrm>
          <a:prstGeom prst="rect">
            <a:avLst/>
          </a:prstGeom>
          <a:noFill/>
        </p:spPr>
      </p:pic>
      <p:pic>
        <p:nvPicPr>
          <p:cNvPr id="3075" name="Picture 3" descr="C:\Users\admin\Desktop\taaaaaaaaaaa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71744"/>
            <a:ext cx="6526213" cy="16668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357322"/>
          </a:xfrm>
        </p:spPr>
        <p:txBody>
          <a:bodyPr/>
          <a:lstStyle/>
          <a:p>
            <a:r>
              <a:rPr lang="en-IN" smtClean="0"/>
              <a:t>Methods that add items or remove items are not available with tuple. Only the following two methods are available.</a:t>
            </a:r>
          </a:p>
          <a:p>
            <a:pPr>
              <a:buNone/>
            </a:pPr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56" y="857232"/>
            <a:ext cx="6829444" cy="57150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Python Tuple Methods</a:t>
            </a:r>
            <a:endParaRPr lang="en-IN"/>
          </a:p>
        </p:txBody>
      </p:sp>
      <p:pic>
        <p:nvPicPr>
          <p:cNvPr id="6146" name="Picture 2" descr="C:\Users\admin\Desktop\tttttmmmmmmmmmmmmm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9388"/>
            <a:ext cx="7572428" cy="1419225"/>
          </a:xfrm>
          <a:prstGeom prst="rect">
            <a:avLst/>
          </a:prstGeom>
          <a:noFill/>
        </p:spPr>
      </p:pic>
      <p:pic>
        <p:nvPicPr>
          <p:cNvPr id="6147" name="Picture 3" descr="C:\Users\admin\Desktop\tllllllllllllllllllllllll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429132"/>
            <a:ext cx="7572428" cy="186214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857232"/>
            <a:ext cx="5786478" cy="500066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z="4900" smtClean="0"/>
              <a:t> Tuple Membership Test</a:t>
            </a:r>
            <a:endParaRPr lang="en-IN" sz="4900"/>
          </a:p>
        </p:txBody>
      </p:sp>
      <p:pic>
        <p:nvPicPr>
          <p:cNvPr id="5122" name="Picture 2" descr="C:\Users\admin\Desktop\Capture7777777777777777777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8301038" cy="242889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00034" y="142873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smtClean="0"/>
              <a:t>We can test if an item exists in a tuple or not, using the keyword “in”</a:t>
            </a:r>
            <a:endParaRPr lang="en-IN" sz="2400"/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928670"/>
            <a:ext cx="7858180" cy="642942"/>
          </a:xfrm>
        </p:spPr>
        <p:txBody>
          <a:bodyPr>
            <a:normAutofit fontScale="90000"/>
          </a:bodyPr>
          <a:lstStyle/>
          <a:p>
            <a:r>
              <a:rPr lang="en-IN" smtClean="0"/>
              <a:t>Built in Functions with Tuples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7972452" cy="16430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To perform different task, tuple allows you to use many built-in functions like all (), any (), enumerate (), max (), min (), sorted (), len (), tuple (), etc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704088"/>
            <a:ext cx="5114932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Introduction </a:t>
            </a:r>
          </a:p>
          <a:p>
            <a:r>
              <a:rPr lang="en-IN" smtClean="0"/>
              <a:t>Creating a tuple</a:t>
            </a:r>
          </a:p>
          <a:p>
            <a:r>
              <a:rPr lang="en-US" smtClean="0"/>
              <a:t>Accessing Elements in a tuple</a:t>
            </a:r>
          </a:p>
          <a:p>
            <a:r>
              <a:rPr lang="en-US" smtClean="0"/>
              <a:t>Packing and unpacking</a:t>
            </a:r>
          </a:p>
          <a:p>
            <a:r>
              <a:rPr lang="en-US" smtClean="0"/>
              <a:t>Comparing tuples</a:t>
            </a:r>
            <a:endParaRPr lang="en-IN" smtClean="0"/>
          </a:p>
          <a:p>
            <a:r>
              <a:rPr lang="en-IN" smtClean="0"/>
              <a:t>Using </a:t>
            </a:r>
            <a:r>
              <a:rPr lang="en-IN" err="1" smtClean="0"/>
              <a:t>tuples</a:t>
            </a:r>
            <a:r>
              <a:rPr lang="en-IN" smtClean="0"/>
              <a:t> as keys in dictionary </a:t>
            </a:r>
          </a:p>
          <a:p>
            <a:r>
              <a:rPr lang="en-IN" smtClean="0"/>
              <a:t>Deleting </a:t>
            </a:r>
            <a:r>
              <a:rPr lang="en-IN" err="1" smtClean="0"/>
              <a:t>tuples</a:t>
            </a:r>
            <a:r>
              <a:rPr lang="en-IN" smtClean="0"/>
              <a:t> </a:t>
            </a:r>
          </a:p>
          <a:p>
            <a:r>
              <a:rPr lang="en-US" smtClean="0"/>
              <a:t>Python Tuple methods</a:t>
            </a:r>
            <a:endParaRPr lang="en-IN" smtClean="0"/>
          </a:p>
          <a:p>
            <a:r>
              <a:rPr lang="en-IN" smtClean="0"/>
              <a:t>Built-in functions with </a:t>
            </a:r>
            <a:r>
              <a:rPr lang="en-IN" err="1" smtClean="0"/>
              <a:t>Tuple</a:t>
            </a:r>
            <a:r>
              <a:rPr lang="en-IN" smtClean="0"/>
              <a:t> </a:t>
            </a:r>
          </a:p>
          <a:p>
            <a:r>
              <a:rPr lang="en-IN" smtClean="0"/>
              <a:t>Advantages of </a:t>
            </a:r>
            <a:r>
              <a:rPr lang="en-IN" err="1" smtClean="0"/>
              <a:t>tuple</a:t>
            </a:r>
            <a:r>
              <a:rPr lang="en-IN" smtClean="0"/>
              <a:t> over list 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704088"/>
            <a:ext cx="7758138" cy="653210"/>
          </a:xfrm>
        </p:spPr>
        <p:txBody>
          <a:bodyPr>
            <a:normAutofit fontScale="90000"/>
          </a:bodyPr>
          <a:lstStyle/>
          <a:p>
            <a:r>
              <a:rPr lang="en-IN" smtClean="0"/>
              <a:t>Built in Functions with Tuples</a:t>
            </a:r>
            <a:endParaRPr lang="en-IN"/>
          </a:p>
        </p:txBody>
      </p:sp>
      <p:pic>
        <p:nvPicPr>
          <p:cNvPr id="4098" name="Picture 2" descr="C:\Users\admin\Desktop\Capture55555555555555555558888888888888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215370" cy="438943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500990" cy="714380"/>
          </a:xfrm>
        </p:spPr>
        <p:txBody>
          <a:bodyPr>
            <a:normAutofit fontScale="90000"/>
          </a:bodyPr>
          <a:lstStyle/>
          <a:p>
            <a:r>
              <a:rPr lang="en-IN" smtClean="0"/>
              <a:t>Advantages of tuple over list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937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Iterating through tuple is faster than with list, since tuples are immutable. </a:t>
            </a:r>
          </a:p>
          <a:p>
            <a:pPr>
              <a:lnSpc>
                <a:spcPct val="150000"/>
              </a:lnSpc>
            </a:pPr>
            <a:r>
              <a:rPr lang="en-IN" smtClean="0"/>
              <a:t>Tuples that consist of immutable elements can be used as key for dictionary, which is not possible with list </a:t>
            </a:r>
          </a:p>
          <a:p>
            <a:pPr>
              <a:lnSpc>
                <a:spcPct val="150000"/>
              </a:lnSpc>
            </a:pPr>
            <a:r>
              <a:rPr lang="en-IN" smtClean="0"/>
              <a:t>If you have data that is immutable, implementing it as tuple will guarantee that it remains write-protected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704088"/>
            <a:ext cx="6257940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A tuple is just like a list of a sequence of immutable python objects.</a:t>
            </a:r>
          </a:p>
          <a:p>
            <a:pPr>
              <a:lnSpc>
                <a:spcPct val="150000"/>
              </a:lnSpc>
            </a:pPr>
            <a:r>
              <a:rPr lang="en-IN" smtClean="0"/>
              <a:t> The difference between list and tuple is that list are declared in square brackets and can be changed while tuple is declared in parentheses and cannot be changed. </a:t>
            </a:r>
          </a:p>
          <a:p>
            <a:pPr>
              <a:lnSpc>
                <a:spcPct val="150000"/>
              </a:lnSpc>
            </a:pPr>
            <a:r>
              <a:rPr lang="en-IN" smtClean="0"/>
              <a:t>However, you can take portions of existing tuples to make new tuples. 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581772"/>
          </a:xfrm>
        </p:spPr>
        <p:txBody>
          <a:bodyPr>
            <a:normAutofit fontScale="90000"/>
          </a:bodyPr>
          <a:lstStyle/>
          <a:p>
            <a:r>
              <a:rPr lang="en-IN" smtClean="0"/>
              <a:t>Creating a Tuple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857388"/>
          </a:xfrm>
        </p:spPr>
        <p:txBody>
          <a:bodyPr>
            <a:normAutofit/>
          </a:bodyPr>
          <a:lstStyle/>
          <a:p>
            <a:r>
              <a:rPr lang="en-IN" sz="2200" smtClean="0"/>
              <a:t>A tuple is created by placing all the items (elements) inside a parentheses (), separated by comma. The </a:t>
            </a:r>
            <a:r>
              <a:rPr lang="en-IN" sz="2200" u="sng" smtClean="0">
                <a:solidFill>
                  <a:srgbClr val="FF0000"/>
                </a:solidFill>
              </a:rPr>
              <a:t>parentheses are optional but is a good practice to write it.</a:t>
            </a:r>
          </a:p>
          <a:p>
            <a:r>
              <a:rPr lang="en-IN" sz="2200" smtClean="0"/>
              <a:t>A tuple can have any number of items and they may be of different types (integer, float, list, string etc.).</a:t>
            </a:r>
          </a:p>
          <a:p>
            <a:endParaRPr lang="en-IN" sz="2800" smtClean="0"/>
          </a:p>
          <a:p>
            <a:endParaRPr lang="en-IN" sz="2800" smtClean="0"/>
          </a:p>
          <a:p>
            <a:endParaRPr lang="en-IN"/>
          </a:p>
        </p:txBody>
      </p:sp>
      <p:pic>
        <p:nvPicPr>
          <p:cNvPr id="4" name="Picture 4" descr="C:\Users\admin\Desktop\tuppppppppp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4214842" cy="2809875"/>
          </a:xfrm>
          <a:prstGeom prst="rect">
            <a:avLst/>
          </a:prstGeom>
          <a:noFill/>
        </p:spPr>
      </p:pic>
      <p:pic>
        <p:nvPicPr>
          <p:cNvPr id="7171" name="Picture 3" descr="C:\Users\admin\Desktop\mmmmmmmmmmmm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357562"/>
            <a:ext cx="3186110" cy="171451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000108"/>
            <a:ext cx="7472386" cy="57150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z="4900" b="1" smtClean="0"/>
              <a:t> </a:t>
            </a:r>
            <a:r>
              <a:rPr lang="en-IN" sz="4900" smtClean="0"/>
              <a:t>Accessing Elements in a Tuple</a:t>
            </a:r>
            <a:endParaRPr lang="en-IN" sz="4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150019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smtClean="0"/>
              <a:t>Forward and backward Indexing:</a:t>
            </a:r>
            <a:r>
              <a:rPr lang="en-IN" smtClean="0"/>
              <a:t>We can use the index operator [] to access an item in a tuple where the forward index starts from 0 and backward index starts from -1 ,-2 and so on</a:t>
            </a:r>
            <a:endParaRPr lang="en-IN" b="1" u="sng"/>
          </a:p>
        </p:txBody>
      </p:sp>
      <p:pic>
        <p:nvPicPr>
          <p:cNvPr id="8194" name="Picture 2" descr="C:\Users\admin\Desktop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00438"/>
            <a:ext cx="7572428" cy="30003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04088"/>
            <a:ext cx="7543824" cy="724648"/>
          </a:xfrm>
        </p:spPr>
        <p:txBody>
          <a:bodyPr>
            <a:normAutofit/>
          </a:bodyPr>
          <a:lstStyle/>
          <a:p>
            <a:r>
              <a:rPr lang="en-IN" sz="4400" smtClean="0"/>
              <a:t>Accessing Elements in a Tuple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85926"/>
            <a:ext cx="7972452" cy="1071570"/>
          </a:xfrm>
        </p:spPr>
        <p:txBody>
          <a:bodyPr>
            <a:normAutofit/>
          </a:bodyPr>
          <a:lstStyle/>
          <a:p>
            <a:r>
              <a:rPr lang="en-IN" b="1" smtClean="0"/>
              <a:t> Slicing:</a:t>
            </a:r>
            <a:r>
              <a:rPr lang="en-IN" smtClean="0"/>
              <a:t>We can access a range of items in a tuple by using the slicing operator - colon ":”</a:t>
            </a:r>
          </a:p>
          <a:p>
            <a:endParaRPr lang="en-IN"/>
          </a:p>
        </p:txBody>
      </p:sp>
      <p:pic>
        <p:nvPicPr>
          <p:cNvPr id="9218" name="Picture 2" descr="C:\Users\admin\Desktop\sl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286124"/>
            <a:ext cx="7072362" cy="288608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5472122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071702"/>
          </a:xfrm>
        </p:spPr>
        <p:txBody>
          <a:bodyPr/>
          <a:lstStyle/>
          <a:p>
            <a:r>
              <a:rPr lang="en-IN" smtClean="0"/>
              <a:t>Tuples are immutable; you can't change which variables they contain after construction. However, you can concatenate or slice them to form new tuples:</a:t>
            </a:r>
            <a:endParaRPr lang="en-IN"/>
          </a:p>
        </p:txBody>
      </p:sp>
      <p:pic>
        <p:nvPicPr>
          <p:cNvPr id="5" name="Picture 2" descr="C:\Users\admin\Desktop\Captur88888888888888888888888888888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878275" cy="326753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54" y="704088"/>
            <a:ext cx="5329246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4" name="Picture 2" descr="C:\Users\admin\Desktop\tup1111111111111111111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679578" cy="438943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5900750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pic>
        <p:nvPicPr>
          <p:cNvPr id="3074" name="Picture 2" descr="C:\Users\admin\Desktop\tup2222222222222222222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4429156" cy="300039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14348" y="1428736"/>
            <a:ext cx="8072494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/>
              <a:t>Python has tuple assignment feature which enables you to assign more than one variable at a time. </a:t>
            </a:r>
          </a:p>
        </p:txBody>
      </p:sp>
      <p:pic>
        <p:nvPicPr>
          <p:cNvPr id="3075" name="Picture 3" descr="C:\Users\admin\Desktop\Capture6666666666666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928934"/>
            <a:ext cx="3429024" cy="271464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365</TotalTime>
  <Words>610</Words>
  <Application>Microsoft Office PowerPoint</Application>
  <PresentationFormat>On-screen Show (4:3)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TUPLES </vt:lpstr>
      <vt:lpstr>Agenda</vt:lpstr>
      <vt:lpstr>Introduction</vt:lpstr>
      <vt:lpstr>Creating a Tuple</vt:lpstr>
      <vt:lpstr>  Accessing Elements in a Tuple</vt:lpstr>
      <vt:lpstr>Accessing Elements in a Tuple</vt:lpstr>
      <vt:lpstr>Continue….</vt:lpstr>
      <vt:lpstr>Continue…</vt:lpstr>
      <vt:lpstr>Continue….</vt:lpstr>
      <vt:lpstr>Packing and Unpacking</vt:lpstr>
      <vt:lpstr>Comparing Tuples</vt:lpstr>
      <vt:lpstr>Example</vt:lpstr>
      <vt:lpstr>Using Tuples as Keys in Dictionaries </vt:lpstr>
      <vt:lpstr>Example</vt:lpstr>
      <vt:lpstr>Tuples and Dictionary </vt:lpstr>
      <vt:lpstr>  Deleting Tuples </vt:lpstr>
      <vt:lpstr>  Python Tuple Methods</vt:lpstr>
      <vt:lpstr>  Tuple Membership Test</vt:lpstr>
      <vt:lpstr>Built in Functions with Tuples</vt:lpstr>
      <vt:lpstr>Built in Functions with Tuples</vt:lpstr>
      <vt:lpstr>Advantages of tuple over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admin</dc:creator>
  <cp:lastModifiedBy>admin</cp:lastModifiedBy>
  <cp:revision>46</cp:revision>
  <dcterms:created xsi:type="dcterms:W3CDTF">2017-11-25T05:31:42Z</dcterms:created>
  <dcterms:modified xsi:type="dcterms:W3CDTF">2017-11-28T09:20:42Z</dcterms:modified>
</cp:coreProperties>
</file>