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2" r:id="rId6"/>
    <p:sldId id="288" r:id="rId7"/>
    <p:sldId id="285" r:id="rId8"/>
    <p:sldId id="286" r:id="rId9"/>
    <p:sldId id="287" r:id="rId10"/>
    <p:sldId id="290" r:id="rId11"/>
    <p:sldId id="291" r:id="rId12"/>
    <p:sldId id="293" r:id="rId13"/>
    <p:sldId id="292" r:id="rId14"/>
    <p:sldId id="261" r:id="rId15"/>
    <p:sldId id="260" r:id="rId16"/>
    <p:sldId id="259" r:id="rId17"/>
    <p:sldId id="265" r:id="rId18"/>
    <p:sldId id="266" r:id="rId19"/>
    <p:sldId id="267" r:id="rId20"/>
    <p:sldId id="268" r:id="rId21"/>
    <p:sldId id="289" r:id="rId22"/>
    <p:sldId id="269" r:id="rId23"/>
    <p:sldId id="277" r:id="rId24"/>
    <p:sldId id="278" r:id="rId25"/>
    <p:sldId id="272" r:id="rId26"/>
    <p:sldId id="273" r:id="rId27"/>
    <p:sldId id="276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2A548A-2F99-417D-9143-D27146469DAD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A09BCE-6632-4660-A413-2E35752DDF49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343284"/>
          </a:xfrm>
        </p:spPr>
        <p:txBody>
          <a:bodyPr>
            <a:normAutofit/>
          </a:bodyPr>
          <a:lstStyle/>
          <a:p>
            <a:pPr algn="ctr"/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 VARIABLES, EXPRESSIONS AND STATEMENTS </a:t>
            </a:r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1071546"/>
            <a:ext cx="5972188" cy="775542"/>
          </a:xfrm>
        </p:spPr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US" smtClean="0"/>
              <a:t>Delete a variable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22016"/>
          </a:xfrm>
        </p:spPr>
        <p:txBody>
          <a:bodyPr/>
          <a:lstStyle/>
          <a:p>
            <a:r>
              <a:rPr lang="en-IN" smtClean="0"/>
              <a:t>You can also delete variable using the command </a:t>
            </a:r>
            <a:r>
              <a:rPr lang="en-IN" b="1" smtClean="0"/>
              <a:t>del</a:t>
            </a:r>
            <a:r>
              <a:rPr lang="en-IN" smtClean="0"/>
              <a:t> "variable name"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496"/>
            <a:ext cx="8572528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704088"/>
            <a:ext cx="7043758" cy="1143000"/>
          </a:xfrm>
        </p:spPr>
        <p:txBody>
          <a:bodyPr/>
          <a:lstStyle/>
          <a:p>
            <a:r>
              <a:rPr lang="en-US" smtClean="0"/>
              <a:t>Global and Local Variable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8508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smtClean="0"/>
              <a:t>Global Variable</a:t>
            </a:r>
            <a:r>
              <a:rPr lang="en-US" smtClean="0"/>
              <a:t>:-</a:t>
            </a:r>
            <a:r>
              <a:rPr lang="en-IN" smtClean="0"/>
              <a:t> when you want to use the same variable for rest of your program or module you declare it global variable</a:t>
            </a:r>
          </a:p>
          <a:p>
            <a:pPr>
              <a:lnSpc>
                <a:spcPct val="150000"/>
              </a:lnSpc>
            </a:pPr>
            <a:r>
              <a:rPr lang="en-US" b="1" u="sng" smtClean="0"/>
              <a:t>Local Variable</a:t>
            </a:r>
            <a:r>
              <a:rPr lang="en-US" smtClean="0"/>
              <a:t>:-</a:t>
            </a:r>
            <a:r>
              <a:rPr lang="en-IN" smtClean="0"/>
              <a:t> while if you want to use the variable in a specific function or method you use local variable.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704088"/>
            <a:ext cx="3643338" cy="1143000"/>
          </a:xfrm>
        </p:spPr>
        <p:txBody>
          <a:bodyPr/>
          <a:lstStyle/>
          <a:p>
            <a:r>
              <a:rPr lang="en-US" smtClean="0"/>
              <a:t>Example</a:t>
            </a:r>
            <a:endParaRPr lang="en-IN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33736"/>
            <a:ext cx="8229600" cy="41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704088"/>
            <a:ext cx="6257940" cy="1143000"/>
          </a:xfrm>
        </p:spPr>
        <p:txBody>
          <a:bodyPr/>
          <a:lstStyle/>
          <a:p>
            <a:r>
              <a:rPr lang="en-US" smtClean="0"/>
              <a:t>Explanation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Variable "f" is </a:t>
            </a:r>
            <a:r>
              <a:rPr lang="en-IN" b="1" smtClean="0"/>
              <a:t>global</a:t>
            </a:r>
            <a:r>
              <a:rPr lang="en-IN" smtClean="0"/>
              <a:t> in scope and is assigned value 101 which is printed in output</a:t>
            </a:r>
          </a:p>
          <a:p>
            <a:r>
              <a:rPr lang="en-IN" smtClean="0"/>
              <a:t>Variable f is again declared in function and assumes </a:t>
            </a:r>
            <a:r>
              <a:rPr lang="en-IN" b="1" smtClean="0"/>
              <a:t>local</a:t>
            </a:r>
            <a:r>
              <a:rPr lang="en-IN" smtClean="0"/>
              <a:t> scope. It is assigned value "I am learning Python." which is printed out as an output. This variable is different from the global variable "f" define earlier</a:t>
            </a:r>
          </a:p>
          <a:p>
            <a:r>
              <a:rPr lang="en-IN" smtClean="0"/>
              <a:t>Once the function call is over, the local variable f is destroyed. At line 12, when we again, print the value of "f" is it displays the value of global variable f=101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704088"/>
            <a:ext cx="3857652" cy="1143000"/>
          </a:xfrm>
        </p:spPr>
        <p:txBody>
          <a:bodyPr/>
          <a:lstStyle/>
          <a:p>
            <a:r>
              <a:rPr lang="en-IN" smtClean="0"/>
              <a:t>Statements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2082"/>
          </a:xfrm>
        </p:spPr>
        <p:txBody>
          <a:bodyPr/>
          <a:lstStyle/>
          <a:p>
            <a:r>
              <a:rPr lang="en-IN" smtClean="0"/>
              <a:t>A </a:t>
            </a:r>
            <a:r>
              <a:rPr lang="en-IN" b="1" smtClean="0"/>
              <a:t>statement</a:t>
            </a:r>
            <a:r>
              <a:rPr lang="en-IN" smtClean="0"/>
              <a:t> is an instruction that the Python interpreter can execute. We have seen two kinds of statements: print and assignment</a:t>
            </a:r>
          </a:p>
          <a:p>
            <a:pPr>
              <a:buNone/>
            </a:pP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400442"/>
            <a:ext cx="7786742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704088"/>
            <a:ext cx="6115064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Expressions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000132"/>
          </a:xfrm>
        </p:spPr>
        <p:txBody>
          <a:bodyPr/>
          <a:lstStyle/>
          <a:p>
            <a:r>
              <a:rPr lang="en-IN" smtClean="0"/>
              <a:t>An </a:t>
            </a:r>
            <a:r>
              <a:rPr lang="en-IN" b="1" smtClean="0"/>
              <a:t>expression</a:t>
            </a:r>
            <a:r>
              <a:rPr lang="en-IN" smtClean="0"/>
              <a:t> is a combination of values, variables, and operators</a:t>
            </a:r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143117"/>
            <a:ext cx="726598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486150"/>
            <a:ext cx="8358246" cy="308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704088"/>
            <a:ext cx="6715172" cy="1143000"/>
          </a:xfrm>
        </p:spPr>
        <p:txBody>
          <a:bodyPr/>
          <a:lstStyle/>
          <a:p>
            <a:r>
              <a:rPr lang="en-IN" smtClean="0"/>
              <a:t>Operators and operands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smtClean="0"/>
              <a:t>Operators</a:t>
            </a:r>
            <a:r>
              <a:rPr lang="en-IN" smtClean="0"/>
              <a:t> are special symbols that represent computations like addition and multiplication etc</a:t>
            </a:r>
          </a:p>
          <a:p>
            <a:r>
              <a:rPr lang="en-IN" smtClean="0"/>
              <a:t>The values the operator uses are called </a:t>
            </a:r>
            <a:r>
              <a:rPr lang="en-IN" b="1" smtClean="0"/>
              <a:t>operands</a:t>
            </a:r>
            <a:r>
              <a:rPr lang="en-IN" smtClean="0"/>
              <a:t>.</a:t>
            </a:r>
          </a:p>
          <a:p>
            <a:r>
              <a:rPr lang="en-IN" smtClean="0"/>
              <a:t> Example: C=A+B</a:t>
            </a:r>
          </a:p>
          <a:p>
            <a:r>
              <a:rPr lang="en-IN" smtClean="0"/>
              <a:t>The operators +, -, *, / and ** perform addition, subtraction, multiplication, division and exponentiation</a:t>
            </a:r>
          </a:p>
          <a:p>
            <a:r>
              <a:rPr lang="en-IN" smtClean="0"/>
              <a:t>Here A ,B, C are Operands</a:t>
            </a:r>
          </a:p>
          <a:p>
            <a:pPr>
              <a:buNone/>
            </a:pPr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04088"/>
            <a:ext cx="4572032" cy="1143000"/>
          </a:xfrm>
        </p:spPr>
        <p:txBody>
          <a:bodyPr/>
          <a:lstStyle/>
          <a:p>
            <a:r>
              <a:rPr lang="en-US" smtClean="0"/>
              <a:t>Operators</a:t>
            </a:r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11894"/>
            <a:ext cx="8229600" cy="38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704088"/>
            <a:ext cx="4429156" cy="1143000"/>
          </a:xfrm>
        </p:spPr>
        <p:txBody>
          <a:bodyPr/>
          <a:lstStyle/>
          <a:p>
            <a:r>
              <a:rPr lang="en-US" smtClean="0"/>
              <a:t>Continue…</a:t>
            </a:r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28802"/>
            <a:ext cx="8229600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704088"/>
            <a:ext cx="7115196" cy="1143000"/>
          </a:xfrm>
        </p:spPr>
        <p:txBody>
          <a:bodyPr/>
          <a:lstStyle/>
          <a:p>
            <a:r>
              <a:rPr lang="en-IN" smtClean="0"/>
              <a:t>Order of precedence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When more than one operator appears in an expression, the order of evaluation depends on the </a:t>
            </a:r>
            <a:r>
              <a:rPr lang="en-IN" b="1" smtClean="0"/>
              <a:t>rules of precedence</a:t>
            </a:r>
            <a:r>
              <a:rPr lang="en-IN" smtClean="0"/>
              <a:t>. For mathematical operators, Python follows mathematical convention. The acronym </a:t>
            </a:r>
            <a:r>
              <a:rPr lang="en-IN" b="1" smtClean="0"/>
              <a:t>PEMDAS</a:t>
            </a:r>
            <a:r>
              <a:rPr lang="en-IN" smtClean="0"/>
              <a:t> is a useful way to remember the rules:</a:t>
            </a:r>
          </a:p>
          <a:p>
            <a:pPr>
              <a:lnSpc>
                <a:spcPct val="150000"/>
              </a:lnSpc>
            </a:pPr>
            <a:r>
              <a:rPr lang="en-US" smtClean="0"/>
              <a:t>Paranthesis, </a:t>
            </a:r>
            <a:r>
              <a:rPr lang="en-IN" b="1" smtClean="0"/>
              <a:t>E</a:t>
            </a:r>
            <a:r>
              <a:rPr lang="en-IN" smtClean="0"/>
              <a:t>xponentiation,Multiplication,Division, Addition,Subtraction</a:t>
            </a:r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704088"/>
            <a:ext cx="3643338" cy="1143000"/>
          </a:xfrm>
        </p:spPr>
        <p:txBody>
          <a:bodyPr/>
          <a:lstStyle/>
          <a:p>
            <a:r>
              <a:rPr lang="en-US" smtClean="0"/>
              <a:t>Agenda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smtClean="0"/>
          </a:p>
          <a:p>
            <a:r>
              <a:rPr lang="en-IN" smtClean="0"/>
              <a:t>What is variable, How to declare and use a variable </a:t>
            </a:r>
          </a:p>
          <a:p>
            <a:r>
              <a:rPr lang="en-IN" smtClean="0"/>
              <a:t>Re-declare a variable </a:t>
            </a:r>
          </a:p>
          <a:p>
            <a:r>
              <a:rPr lang="en-IN" smtClean="0"/>
              <a:t>Concatenate variable </a:t>
            </a:r>
          </a:p>
          <a:p>
            <a:r>
              <a:rPr lang="en-US" smtClean="0"/>
              <a:t>Delete a variable</a:t>
            </a:r>
          </a:p>
          <a:p>
            <a:r>
              <a:rPr lang="en-US" smtClean="0"/>
              <a:t>Global and local variable</a:t>
            </a:r>
            <a:endParaRPr lang="en-IN" smtClean="0"/>
          </a:p>
          <a:p>
            <a:r>
              <a:rPr lang="en-US" smtClean="0"/>
              <a:t>Keywords,statements,Expressions</a:t>
            </a:r>
          </a:p>
          <a:p>
            <a:r>
              <a:rPr lang="en-US" smtClean="0"/>
              <a:t>Python Operators</a:t>
            </a:r>
            <a:endParaRPr lang="en-IN" smtClean="0"/>
          </a:p>
          <a:p>
            <a:r>
              <a:rPr lang="en-IN" smtClean="0"/>
              <a:t> Identifiers </a:t>
            </a:r>
          </a:p>
          <a:p>
            <a:r>
              <a:rPr lang="en-IN" smtClean="0"/>
              <a:t> Literals </a:t>
            </a:r>
          </a:p>
          <a:p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704088"/>
            <a:ext cx="5972188" cy="1143000"/>
          </a:xfrm>
        </p:spPr>
        <p:txBody>
          <a:bodyPr/>
          <a:lstStyle/>
          <a:p>
            <a:r>
              <a:rPr lang="en-IN" smtClean="0"/>
              <a:t>Identifiers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5719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Identifier is the name given to entities like class, functions, variables etc. in Python.</a:t>
            </a:r>
          </a:p>
          <a:p>
            <a:pPr>
              <a:lnSpc>
                <a:spcPct val="150000"/>
              </a:lnSpc>
            </a:pPr>
            <a:r>
              <a:rPr lang="en-IN" smtClean="0"/>
              <a:t> It helps differentiating one entity from another.</a:t>
            </a:r>
          </a:p>
          <a:p>
            <a:pPr>
              <a:lnSpc>
                <a:spcPct val="150000"/>
              </a:lnSpc>
              <a:buNone/>
            </a:pPr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704088"/>
            <a:ext cx="7329510" cy="1143000"/>
          </a:xfrm>
        </p:spPr>
        <p:txBody>
          <a:bodyPr/>
          <a:lstStyle/>
          <a:p>
            <a:r>
              <a:rPr lang="en-US" smtClean="0"/>
              <a:t>Rules For writing Identifiers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Identifiers can be a combination of letters in lowercase (a to z) or uppercase (A to Z) or digits (0 to 9) or an underscore (_). Names like myClass, var_1 and print_this_to_screen, all are valid example. </a:t>
            </a:r>
          </a:p>
          <a:p>
            <a:r>
              <a:rPr lang="en-IN" smtClean="0"/>
              <a:t>An identifier cannot start with a digit. 1 Variable is invalid, but variable1 is perfectly fine.  </a:t>
            </a:r>
          </a:p>
          <a:p>
            <a:r>
              <a:rPr lang="en-IN" smtClean="0"/>
              <a:t>Keywords cannot be used as identifiers. </a:t>
            </a:r>
          </a:p>
          <a:p>
            <a:r>
              <a:rPr lang="en-IN" smtClean="0"/>
              <a:t>We cannot use special symbols like !, @, #, $, % etc. in our identifier. 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1214422"/>
            <a:ext cx="4572032" cy="632666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smtClean="0"/>
              <a:t> Python Literals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mtClean="0"/>
              <a:t>Literals can be defined as a data that is given in a variable or constant</a:t>
            </a:r>
          </a:p>
          <a:p>
            <a:r>
              <a:rPr lang="en-IN" b="1" smtClean="0"/>
              <a:t> String literals:</a:t>
            </a:r>
            <a:r>
              <a:rPr lang="en-IN" smtClean="0"/>
              <a:t>String literals can be formed by enclosing a text in the quotes. We can use both single as well as double quotes for a String.</a:t>
            </a:r>
          </a:p>
          <a:p>
            <a:r>
              <a:rPr lang="en-IN" b="1" smtClean="0"/>
              <a:t>Eg:</a:t>
            </a:r>
            <a:r>
              <a:rPr lang="en-IN" smtClean="0"/>
              <a:t>"Aman" , '12345‘</a:t>
            </a:r>
          </a:p>
          <a:p>
            <a:r>
              <a:rPr lang="en-IN" b="1" smtClean="0"/>
              <a:t>Numeric literals:</a:t>
            </a:r>
            <a:r>
              <a:rPr lang="en-IN" smtClean="0"/>
              <a:t>Numeric Literals are immutable. </a:t>
            </a:r>
          </a:p>
          <a:p>
            <a:pPr>
              <a:buNone/>
            </a:pPr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1214422"/>
            <a:ext cx="4857784" cy="632666"/>
          </a:xfrm>
        </p:spPr>
        <p:txBody>
          <a:bodyPr>
            <a:normAutofit fontScale="90000"/>
          </a:bodyPr>
          <a:lstStyle/>
          <a:p>
            <a:r>
              <a:rPr lang="en-US" smtClean="0"/>
              <a:t>Types of Strings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mtClean="0"/>
              <a:t>There are two types of Strings supported in Python:</a:t>
            </a:r>
          </a:p>
          <a:p>
            <a:pPr>
              <a:lnSpc>
                <a:spcPct val="150000"/>
              </a:lnSpc>
            </a:pPr>
            <a:r>
              <a:rPr lang="en-IN" b="1" u="sng" smtClean="0"/>
              <a:t>a)Single line String</a:t>
            </a:r>
            <a:r>
              <a:rPr lang="en-IN" smtClean="0"/>
              <a:t>- Strings that are terminated within a single line are known as Single line Strings.</a:t>
            </a:r>
          </a:p>
          <a:p>
            <a:pPr>
              <a:lnSpc>
                <a:spcPct val="150000"/>
              </a:lnSpc>
            </a:pPr>
            <a:r>
              <a:rPr lang="en-IN" b="1" smtClean="0"/>
              <a:t>Ex: a=’apssdc’</a:t>
            </a:r>
          </a:p>
          <a:p>
            <a:pPr>
              <a:lnSpc>
                <a:spcPct val="150000"/>
              </a:lnSpc>
            </a:pPr>
            <a:r>
              <a:rPr lang="en-IN" b="1" u="sng" smtClean="0"/>
              <a:t>b)Multi line String</a:t>
            </a:r>
            <a:r>
              <a:rPr lang="en-IN" smtClean="0"/>
              <a:t>- A piece of text that is spread along multiple lines is known as Multiple line String.</a:t>
            </a:r>
          </a:p>
          <a:p>
            <a:pPr>
              <a:buNone/>
            </a:pPr>
            <a:endParaRPr lang="en-IN" smtClean="0"/>
          </a:p>
          <a:p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704088"/>
            <a:ext cx="5072098" cy="724648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714512"/>
          </a:xfrm>
        </p:spPr>
        <p:txBody>
          <a:bodyPr>
            <a:normAutofit/>
          </a:bodyPr>
          <a:lstStyle/>
          <a:p>
            <a:r>
              <a:rPr lang="en-IN" smtClean="0"/>
              <a:t>There are two ways to create Multiline Strings:</a:t>
            </a:r>
          </a:p>
          <a:p>
            <a:r>
              <a:rPr lang="en-IN" smtClean="0"/>
              <a:t>1) Adding black slash at the end of each line</a:t>
            </a:r>
          </a:p>
          <a:p>
            <a:r>
              <a:rPr lang="en-IN" smtClean="0"/>
              <a:t>2)Using triple quotation marks</a:t>
            </a:r>
            <a:endParaRPr lang="en-IN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643314"/>
            <a:ext cx="300039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286124"/>
            <a:ext cx="3243271" cy="298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04088"/>
            <a:ext cx="4572032" cy="1143000"/>
          </a:xfrm>
        </p:spPr>
        <p:txBody>
          <a:bodyPr/>
          <a:lstStyle/>
          <a:p>
            <a:r>
              <a:rPr lang="en-IN" smtClean="0"/>
              <a:t>Numeric literals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22016"/>
          </a:xfrm>
        </p:spPr>
        <p:txBody>
          <a:bodyPr/>
          <a:lstStyle/>
          <a:p>
            <a:r>
              <a:rPr lang="en-IN" smtClean="0"/>
              <a:t>Numeric Literals are immutable. Numeric literals can belong to following four different numerical types.</a:t>
            </a:r>
          </a:p>
          <a:p>
            <a:endParaRPr lang="en-I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000372"/>
            <a:ext cx="79296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704088"/>
            <a:ext cx="8001056" cy="1143000"/>
          </a:xfrm>
        </p:spPr>
        <p:txBody>
          <a:bodyPr/>
          <a:lstStyle/>
          <a:p>
            <a:r>
              <a:rPr lang="en-US" smtClean="0"/>
              <a:t>Boolean and Special literals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07900"/>
          </a:xfrm>
        </p:spPr>
        <p:txBody>
          <a:bodyPr/>
          <a:lstStyle/>
          <a:p>
            <a:r>
              <a:rPr lang="en-IN" b="1" smtClean="0"/>
              <a:t>Boolean literals:</a:t>
            </a:r>
            <a:r>
              <a:rPr lang="en-IN" smtClean="0"/>
              <a:t>A Boolean literal can have any of the two values: True or False</a:t>
            </a:r>
          </a:p>
          <a:p>
            <a:r>
              <a:rPr lang="en-IN" b="1" smtClean="0"/>
              <a:t>Special literals:</a:t>
            </a:r>
            <a:r>
              <a:rPr lang="en-IN" smtClean="0"/>
              <a:t>Python contains one special literal i.e., None.None is used to specify to that field that is not created. It is also used for end of lists in Python.</a:t>
            </a:r>
          </a:p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286256"/>
            <a:ext cx="464347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704088"/>
            <a:ext cx="5000660" cy="1143000"/>
          </a:xfrm>
        </p:spPr>
        <p:txBody>
          <a:bodyPr/>
          <a:lstStyle/>
          <a:p>
            <a:r>
              <a:rPr lang="en-IN" smtClean="0"/>
              <a:t>Literal Collections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smtClean="0"/>
              <a:t>Literal Collections:</a:t>
            </a:r>
            <a:r>
              <a:rPr lang="en-IN" smtClean="0"/>
              <a:t>Collections such as tuples, lists and Dictionary  are used in Python.</a:t>
            </a:r>
          </a:p>
          <a:p>
            <a:pPr>
              <a:buNone/>
            </a:pPr>
            <a:endParaRPr lang="en-IN" smtClean="0"/>
          </a:p>
          <a:p>
            <a:r>
              <a:rPr lang="en-IN" b="1" smtClean="0"/>
              <a:t>List:</a:t>
            </a:r>
            <a:r>
              <a:rPr lang="en-IN" smtClean="0"/>
              <a:t>List contain items of different data types. Lists are mutable i.e., modifiable.</a:t>
            </a:r>
          </a:p>
          <a:p>
            <a:r>
              <a:rPr lang="en-US" b="1" smtClean="0"/>
              <a:t>Tuple</a:t>
            </a:r>
            <a:r>
              <a:rPr lang="en-US" smtClean="0"/>
              <a:t>:</a:t>
            </a:r>
            <a:r>
              <a:rPr lang="en-IN" smtClean="0"/>
              <a:t> A </a:t>
            </a:r>
            <a:r>
              <a:rPr lang="en-IN" b="1" smtClean="0"/>
              <a:t>tuple</a:t>
            </a:r>
            <a:r>
              <a:rPr lang="en-IN" smtClean="0"/>
              <a:t> is a sequence of  immutable python objects</a:t>
            </a:r>
          </a:p>
          <a:p>
            <a:r>
              <a:rPr lang="en-US" b="1" smtClean="0"/>
              <a:t>Dictionary</a:t>
            </a:r>
            <a:r>
              <a:rPr lang="en-US" smtClean="0"/>
              <a:t>:</a:t>
            </a:r>
            <a:r>
              <a:rPr lang="en-IN" smtClean="0"/>
              <a:t> Python dictionary is an unordered collection of items. While other compound data types have only value as an element, a dictionary has a key: value pair.</a:t>
            </a:r>
          </a:p>
          <a:p>
            <a:endParaRPr lang="en-IN" smtClean="0"/>
          </a:p>
          <a:p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704088"/>
            <a:ext cx="3429024" cy="1143000"/>
          </a:xfrm>
        </p:spPr>
        <p:txBody>
          <a:bodyPr/>
          <a:lstStyle/>
          <a:p>
            <a:r>
              <a:rPr lang="en-US" smtClean="0"/>
              <a:t>Lists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mtClean="0"/>
              <a:t>List contain items of different data types. Lists are mutable i.e., modifiable.</a:t>
            </a:r>
          </a:p>
          <a:p>
            <a:pPr lvl="0"/>
            <a:r>
              <a:rPr lang="en-IN" smtClean="0"/>
              <a:t>The values stored in List are separated by commas(,) and enclosed within a square brackets([]). We can store different type of data in a List.</a:t>
            </a:r>
          </a:p>
          <a:p>
            <a:pPr lvl="0"/>
            <a:r>
              <a:rPr lang="en-IN" smtClean="0"/>
              <a:t>Value stored in a List can be retrieved using the slice operator([] and [:]).</a:t>
            </a:r>
          </a:p>
          <a:p>
            <a:pPr lvl="0"/>
            <a:r>
              <a:rPr lang="en-IN" smtClean="0"/>
              <a:t>The plus sign (+) is the list concatenation and asterisk(*) is the repetition operator.</a:t>
            </a:r>
          </a:p>
          <a:p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84" y="704088"/>
            <a:ext cx="4857784" cy="1143000"/>
          </a:xfrm>
        </p:spPr>
        <p:txBody>
          <a:bodyPr/>
          <a:lstStyle/>
          <a:p>
            <a:r>
              <a:rPr lang="en-US" smtClean="0"/>
              <a:t>Continue…</a:t>
            </a:r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28802"/>
            <a:ext cx="82296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704088"/>
            <a:ext cx="2857520" cy="1143000"/>
          </a:xfrm>
        </p:spPr>
        <p:txBody>
          <a:bodyPr/>
          <a:lstStyle/>
          <a:p>
            <a:r>
              <a:rPr lang="en-US" smtClean="0"/>
              <a:t>Variable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mtClean="0"/>
              <a:t>Variables are nothing but reserved memory locations to store values. This means that when you create a variable you reserve some space in memory.</a:t>
            </a:r>
          </a:p>
          <a:p>
            <a:pPr>
              <a:lnSpc>
                <a:spcPct val="150000"/>
              </a:lnSpc>
            </a:pPr>
            <a:r>
              <a:rPr lang="en-IN" smtClean="0"/>
              <a:t>Based on the data type of a variable, the interpreter allocates memory and decides what can be stored in the reserved memory</a:t>
            </a:r>
            <a:endParaRPr lang="en-IN"/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704088"/>
            <a:ext cx="3071834" cy="1143000"/>
          </a:xfrm>
        </p:spPr>
        <p:txBody>
          <a:bodyPr/>
          <a:lstStyle/>
          <a:p>
            <a:r>
              <a:rPr lang="en-US" smtClean="0"/>
              <a:t>Tuple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6918"/>
            <a:ext cx="8229600" cy="636264"/>
          </a:xfrm>
        </p:spPr>
        <p:txBody>
          <a:bodyPr/>
          <a:lstStyle/>
          <a:p>
            <a:r>
              <a:rPr lang="en-IN" smtClean="0"/>
              <a:t> A </a:t>
            </a:r>
            <a:r>
              <a:rPr lang="en-IN" b="1" smtClean="0"/>
              <a:t>tuple</a:t>
            </a:r>
            <a:r>
              <a:rPr lang="en-IN" smtClean="0"/>
              <a:t> is a sequence of  immutable python objects</a:t>
            </a:r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643182"/>
            <a:ext cx="750099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56" y="704088"/>
            <a:ext cx="5143536" cy="1143000"/>
          </a:xfrm>
        </p:spPr>
        <p:txBody>
          <a:bodyPr/>
          <a:lstStyle/>
          <a:p>
            <a:r>
              <a:rPr lang="en-US" smtClean="0"/>
              <a:t>Dictionaries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64826"/>
          </a:xfrm>
        </p:spPr>
        <p:txBody>
          <a:bodyPr/>
          <a:lstStyle/>
          <a:p>
            <a:r>
              <a:rPr lang="en-IN" smtClean="0"/>
              <a:t>Python dictionary is an unordered collection of items.</a:t>
            </a:r>
            <a:endParaRPr lang="en-IN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2"/>
            <a:ext cx="814393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704088"/>
            <a:ext cx="5614998" cy="1143000"/>
          </a:xfrm>
        </p:spPr>
        <p:txBody>
          <a:bodyPr/>
          <a:lstStyle/>
          <a:p>
            <a:r>
              <a:rPr lang="en-US" smtClean="0"/>
              <a:t>Continue…..</a:t>
            </a:r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8662" y="2000240"/>
            <a:ext cx="7358113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704088"/>
            <a:ext cx="6357982" cy="1143000"/>
          </a:xfrm>
        </p:spPr>
        <p:txBody>
          <a:bodyPr/>
          <a:lstStyle/>
          <a:p>
            <a:r>
              <a:rPr lang="en-US" smtClean="0"/>
              <a:t>Variables and Keywords</a:t>
            </a:r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3571876"/>
            <a:ext cx="8229600" cy="291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35480"/>
            <a:ext cx="8229600" cy="14935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smtClean="0"/>
              <a:t>Variables names can start with letters or underscore , but not with numbers.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2800"/>
              <a:t>Keywords cannot be used </a:t>
            </a:r>
            <a:r>
              <a:rPr lang="en-IN" sz="2800" smtClean="0"/>
              <a:t>as variables</a:t>
            </a:r>
            <a:endParaRPr kumimoji="0" lang="en-I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642918"/>
            <a:ext cx="7758138" cy="857256"/>
          </a:xfrm>
        </p:spPr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 Assigning Values to Variables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2082"/>
          </a:xfrm>
        </p:spPr>
        <p:txBody>
          <a:bodyPr/>
          <a:lstStyle/>
          <a:p>
            <a:r>
              <a:rPr lang="en-IN" smtClean="0"/>
              <a:t>The declaration happens automatically when you assign a value to a variable. The equal sign (=) is used to assign values to variables</a:t>
            </a:r>
          </a:p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357562"/>
            <a:ext cx="757242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704088"/>
            <a:ext cx="6900882" cy="1143000"/>
          </a:xfrm>
        </p:spPr>
        <p:txBody>
          <a:bodyPr/>
          <a:lstStyle/>
          <a:p>
            <a:r>
              <a:rPr lang="en-US" smtClean="0"/>
              <a:t>Type of a variable</a:t>
            </a:r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57256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928670"/>
            <a:ext cx="7043758" cy="714380"/>
          </a:xfrm>
        </p:spPr>
        <p:txBody>
          <a:bodyPr>
            <a:normAutofit fontScale="90000"/>
          </a:bodyPr>
          <a:lstStyle/>
          <a:p>
            <a:r>
              <a:rPr lang="en-US" smtClean="0"/>
              <a:t>Re-declare a variable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50578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You can re-declare the variable even after you have declared it once.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8501122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500042"/>
            <a:ext cx="6615130" cy="1214446"/>
          </a:xfrm>
        </p:spPr>
        <p:txBody>
          <a:bodyPr>
            <a:normAutofit/>
          </a:bodyPr>
          <a:lstStyle/>
          <a:p>
            <a:r>
              <a:rPr lang="en-US" smtClean="0"/>
              <a:t>Concatenate Variable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0005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mtClean="0"/>
              <a:t>Let's see whether you can concatenate different data types like string and number together</a:t>
            </a:r>
          </a:p>
          <a:p>
            <a:pPr>
              <a:lnSpc>
                <a:spcPct val="150000"/>
              </a:lnSpc>
            </a:pPr>
            <a:r>
              <a:rPr lang="en-IN" smtClean="0"/>
              <a:t>For example, we will concatenate “Focus" with number “40".</a:t>
            </a:r>
          </a:p>
          <a:p>
            <a:pPr>
              <a:lnSpc>
                <a:spcPct val="150000"/>
              </a:lnSpc>
            </a:pPr>
            <a:r>
              <a:rPr lang="en-IN" smtClean="0"/>
              <a:t>Unlike Java, which concatenates number with string without declaring number as string, Python requires declaring the number as string otherwise it will show a TypeError</a:t>
            </a:r>
          </a:p>
          <a:p>
            <a:pPr>
              <a:lnSpc>
                <a:spcPct val="150000"/>
              </a:lnSpc>
            </a:pP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30" y="704088"/>
            <a:ext cx="5186370" cy="1143000"/>
          </a:xfrm>
        </p:spPr>
        <p:txBody>
          <a:bodyPr/>
          <a:lstStyle/>
          <a:p>
            <a:r>
              <a:rPr lang="en-US" smtClean="0"/>
              <a:t>Example</a:t>
            </a:r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0240"/>
            <a:ext cx="82296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732</Words>
  <Application>Microsoft Office PowerPoint</Application>
  <PresentationFormat>On-screen Show (4:3)</PresentationFormat>
  <Paragraphs>97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  VARIABLES, EXPRESSIONS AND STATEMENTS </vt:lpstr>
      <vt:lpstr>Agenda</vt:lpstr>
      <vt:lpstr>Variable</vt:lpstr>
      <vt:lpstr>Variables and Keywords</vt:lpstr>
      <vt:lpstr>  Assigning Values to Variables</vt:lpstr>
      <vt:lpstr>Type of a variable</vt:lpstr>
      <vt:lpstr>Re-declare a variable</vt:lpstr>
      <vt:lpstr>Concatenate Variable</vt:lpstr>
      <vt:lpstr>Example</vt:lpstr>
      <vt:lpstr> Delete a variable</vt:lpstr>
      <vt:lpstr>Global and Local Variable</vt:lpstr>
      <vt:lpstr>Example</vt:lpstr>
      <vt:lpstr>Explanation</vt:lpstr>
      <vt:lpstr>Statements</vt:lpstr>
      <vt:lpstr>Expressions</vt:lpstr>
      <vt:lpstr>Operators and operands</vt:lpstr>
      <vt:lpstr>Operators</vt:lpstr>
      <vt:lpstr>Continue…</vt:lpstr>
      <vt:lpstr>Order of precedence</vt:lpstr>
      <vt:lpstr>Identifiers</vt:lpstr>
      <vt:lpstr>Rules For writing Identifiers</vt:lpstr>
      <vt:lpstr>  Python Literals</vt:lpstr>
      <vt:lpstr>Types of Strings</vt:lpstr>
      <vt:lpstr>Continue…</vt:lpstr>
      <vt:lpstr>Numeric literals</vt:lpstr>
      <vt:lpstr>Boolean and Special literals</vt:lpstr>
      <vt:lpstr>Literal Collections</vt:lpstr>
      <vt:lpstr>Lists</vt:lpstr>
      <vt:lpstr>Continue…</vt:lpstr>
      <vt:lpstr>Tuple</vt:lpstr>
      <vt:lpstr>Dictionaries</vt:lpstr>
      <vt:lpstr>Continue…..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VARIABLES, EXPRESSIONS AND STATEMENTS </dc:title>
  <dc:creator>admin</dc:creator>
  <cp:lastModifiedBy>admin</cp:lastModifiedBy>
  <cp:revision>30</cp:revision>
  <dcterms:created xsi:type="dcterms:W3CDTF">2017-11-22T06:14:44Z</dcterms:created>
  <dcterms:modified xsi:type="dcterms:W3CDTF">2017-11-28T08:02:55Z</dcterms:modified>
</cp:coreProperties>
</file>