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9" r:id="rId3"/>
    <p:sldId id="268" r:id="rId4"/>
    <p:sldId id="267" r:id="rId5"/>
    <p:sldId id="266" r:id="rId6"/>
    <p:sldId id="265" r:id="rId7"/>
    <p:sldId id="264" r:id="rId8"/>
    <p:sldId id="263" r:id="rId9"/>
    <p:sldId id="262" r:id="rId10"/>
    <p:sldId id="270" r:id="rId11"/>
    <p:sldId id="276" r:id="rId12"/>
    <p:sldId id="277" r:id="rId13"/>
    <p:sldId id="275" r:id="rId14"/>
    <p:sldId id="274" r:id="rId15"/>
    <p:sldId id="273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6AB27-98FB-4DFE-957E-400AA813349A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92600-CE0C-4F2F-9EC5-F6B334E7D6D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92600-CE0C-4F2F-9EC5-F6B334E7D6D8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67B-21AF-4BF4-B649-756A25229560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76C4-DB64-4E19-939D-E83A69E518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67B-21AF-4BF4-B649-756A25229560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76C4-DB64-4E19-939D-E83A69E518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67B-21AF-4BF4-B649-756A25229560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76C4-DB64-4E19-939D-E83A69E518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67B-21AF-4BF4-B649-756A25229560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76C4-DB64-4E19-939D-E83A69E518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67B-21AF-4BF4-B649-756A25229560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76C4-DB64-4E19-939D-E83A69E518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67B-21AF-4BF4-B649-756A25229560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76C4-DB64-4E19-939D-E83A69E518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67B-21AF-4BF4-B649-756A25229560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76C4-DB64-4E19-939D-E83A69E518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67B-21AF-4BF4-B649-756A25229560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76C4-DB64-4E19-939D-E83A69E518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67B-21AF-4BF4-B649-756A25229560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76C4-DB64-4E19-939D-E83A69E518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67B-21AF-4BF4-B649-756A25229560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76C4-DB64-4E19-939D-E83A69E5180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567B-21AF-4BF4-B649-756A25229560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59876C4-DB64-4E19-939D-E83A69E5180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6F567B-21AF-4BF4-B649-756A25229560}" type="datetimeFigureOut">
              <a:rPr lang="en-US" smtClean="0"/>
              <a:pPr/>
              <a:t>11/28/2017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9876C4-DB64-4E19-939D-E83A69E51804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00108"/>
            <a:ext cx="7851648" cy="2643206"/>
          </a:xfrm>
        </p:spPr>
        <p:txBody>
          <a:bodyPr/>
          <a:lstStyle/>
          <a:p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> CONDITION EXECUTION</a:t>
            </a:r>
            <a:endParaRPr lang="en-IN"/>
          </a:p>
        </p:txBody>
      </p:sp>
    </p:spTree>
  </p:cSld>
  <p:clrMapOvr>
    <a:masterClrMapping/>
  </p:clrMapOvr>
  <p:transition>
    <p:diamond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857232"/>
            <a:ext cx="6186502" cy="714380"/>
          </a:xfrm>
        </p:spPr>
        <p:txBody>
          <a:bodyPr>
            <a:normAutofit fontScale="90000"/>
          </a:bodyPr>
          <a:lstStyle/>
          <a:p>
            <a:r>
              <a:rPr lang="en-US" smtClean="0"/>
              <a:t>If Statement</a:t>
            </a:r>
            <a:endParaRPr lang="en-IN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571876"/>
            <a:ext cx="667702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85860"/>
            <a:ext cx="8229600" cy="2214578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n-IN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</a:rPr>
              <a:t>An </a:t>
            </a:r>
            <a:r>
              <a:rPr kumimoji="0" lang="en-I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</a:rPr>
              <a:t>if statement</a:t>
            </a:r>
            <a:r>
              <a:rPr kumimoji="0" lang="en-I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itchFamily="34" charset="0"/>
              </a:rPr>
              <a:t> consists of a boolean expression followed by one or more statements.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IN" sz="2400" smtClean="0">
                <a:latin typeface="Gill Sans MT" pitchFamily="34" charset="0"/>
              </a:rPr>
              <a:t>The Boolean expression after the if statement is called the condition. We end the if statement with a colon character (:) and the line(s) after the if statement are indented.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IN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4500570"/>
            <a:ext cx="41624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amond/>
    <p:sndAc>
      <p:stSnd>
        <p:snd r:embed="rId2" name="chimes.wav" builtIn="1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70" y="785794"/>
            <a:ext cx="4714908" cy="571504"/>
          </a:xfrm>
        </p:spPr>
        <p:txBody>
          <a:bodyPr>
            <a:normAutofit fontScale="90000"/>
          </a:bodyPr>
          <a:lstStyle/>
          <a:p>
            <a:r>
              <a:rPr lang="en-US" smtClean="0"/>
              <a:t>If else Statement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1571636"/>
          </a:xfrm>
        </p:spPr>
        <p:txBody>
          <a:bodyPr>
            <a:normAutofit fontScale="92500" lnSpcReduction="10000"/>
          </a:bodyPr>
          <a:lstStyle/>
          <a:p>
            <a:r>
              <a:rPr lang="en-IN" smtClean="0"/>
              <a:t>The if..else statement evaluates test expression and will execute body of if only when test condition is True.</a:t>
            </a:r>
          </a:p>
          <a:p>
            <a:r>
              <a:rPr lang="en-IN" smtClean="0"/>
              <a:t>If the condition is False, body of else is executed. Indentation is used to separate the blocks.</a:t>
            </a:r>
          </a:p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3286124"/>
            <a:ext cx="257176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3000372"/>
            <a:ext cx="30575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amond/>
    <p:sndAc>
      <p:stSnd>
        <p:snd r:embed="rId3" name="chimes.wav" builtIn="1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08" y="704088"/>
            <a:ext cx="6543692" cy="581772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Continue…</a:t>
            </a:r>
            <a:endParaRPr lang="en-IN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643050"/>
            <a:ext cx="428628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1785926"/>
            <a:ext cx="369092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amond/>
    <p:sndAc>
      <p:stSnd>
        <p:snd r:embed="rId2" name="chimes.wav" builtIn="1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571480"/>
            <a:ext cx="4572032" cy="785818"/>
          </a:xfrm>
        </p:spPr>
        <p:txBody>
          <a:bodyPr>
            <a:normAutofit fontScale="90000"/>
          </a:bodyPr>
          <a:lstStyle/>
          <a:p>
            <a:r>
              <a:rPr lang="en-US" smtClean="0"/>
              <a:t>If..elif..else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1571636"/>
          </a:xfrm>
        </p:spPr>
        <p:txBody>
          <a:bodyPr>
            <a:normAutofit fontScale="85000" lnSpcReduction="20000"/>
          </a:bodyPr>
          <a:lstStyle/>
          <a:p>
            <a:r>
              <a:rPr lang="en-IN" smtClean="0"/>
              <a:t>The elif is short for else if. It allows us to check for multiple expressions.</a:t>
            </a:r>
          </a:p>
          <a:p>
            <a:r>
              <a:rPr lang="en-IN" smtClean="0"/>
              <a:t>If the condition for if is False, it checks the condition of the next elif block and so on.   If all the conditions are False, body of else is executed.</a:t>
            </a:r>
          </a:p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286124"/>
            <a:ext cx="350046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2786058"/>
            <a:ext cx="4514850" cy="367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amond/>
    <p:sndAc>
      <p:stSnd>
        <p:snd r:embed="rId2" name="chimes.wav" builtIn="1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704088"/>
            <a:ext cx="6186502" cy="1143000"/>
          </a:xfrm>
        </p:spPr>
        <p:txBody>
          <a:bodyPr/>
          <a:lstStyle/>
          <a:p>
            <a:r>
              <a:rPr lang="en-US" smtClean="0"/>
              <a:t>Example</a:t>
            </a:r>
            <a:endParaRPr lang="en-IN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85786" y="2143116"/>
            <a:ext cx="785818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amond/>
    <p:sndAc>
      <p:stSnd>
        <p:snd r:embed="rId2" name="chimes.wav" builtIn="1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704088"/>
            <a:ext cx="6972320" cy="1143000"/>
          </a:xfrm>
        </p:spPr>
        <p:txBody>
          <a:bodyPr/>
          <a:lstStyle/>
          <a:p>
            <a:r>
              <a:rPr lang="en-US" smtClean="0"/>
              <a:t>Nested If Statement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279206"/>
          </a:xfrm>
        </p:spPr>
        <p:txBody>
          <a:bodyPr>
            <a:normAutofit lnSpcReduction="10000"/>
          </a:bodyPr>
          <a:lstStyle/>
          <a:p>
            <a:r>
              <a:rPr lang="en-IN" smtClean="0"/>
              <a:t>We can have a if...elif...else statement inside another if...elif...else statement. This is called nesting in computer programming.</a:t>
            </a:r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143248"/>
            <a:ext cx="8215370" cy="315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amond/>
    <p:sndAc>
      <p:stSnd>
        <p:snd r:embed="rId2" name="chimes.wav" builtIn="1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500042"/>
            <a:ext cx="3714776" cy="571504"/>
          </a:xfrm>
        </p:spPr>
        <p:txBody>
          <a:bodyPr>
            <a:normAutofit fontScale="90000"/>
          </a:bodyPr>
          <a:lstStyle/>
          <a:p>
            <a:r>
              <a:rPr lang="en-US" smtClean="0"/>
              <a:t>Debugging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1143008"/>
          </a:xfrm>
        </p:spPr>
        <p:txBody>
          <a:bodyPr>
            <a:normAutofit fontScale="92500" lnSpcReduction="10000"/>
          </a:bodyPr>
          <a:lstStyle/>
          <a:p>
            <a:r>
              <a:rPr lang="en-IN" b="1" smtClean="0"/>
              <a:t>Debugging</a:t>
            </a:r>
            <a:r>
              <a:rPr lang="en-IN" smtClean="0"/>
              <a:t> is the process of finding and resolving defects or problems within the program that prevent correct operation of computer software or a system</a:t>
            </a:r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214554"/>
            <a:ext cx="8686800" cy="201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4286256"/>
            <a:ext cx="8786842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amond/>
    <p:sndAc>
      <p:stSnd>
        <p:snd r:embed="rId2" name="chimes.wav" builtIn="1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298" y="704088"/>
            <a:ext cx="3000396" cy="1143000"/>
          </a:xfrm>
        </p:spPr>
        <p:txBody>
          <a:bodyPr/>
          <a:lstStyle/>
          <a:p>
            <a:r>
              <a:rPr lang="en-US" smtClean="0"/>
              <a:t>Agenda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smtClean="0"/>
          </a:p>
          <a:p>
            <a:r>
              <a:rPr lang="en-IN" smtClean="0"/>
              <a:t>How to use “if condition” in conditional Structures </a:t>
            </a:r>
          </a:p>
          <a:p>
            <a:r>
              <a:rPr lang="en-IN" smtClean="0"/>
              <a:t>How to use “elif” condition </a:t>
            </a:r>
          </a:p>
          <a:p>
            <a:r>
              <a:rPr lang="en-IN" smtClean="0"/>
              <a:t>Nested IF Statements </a:t>
            </a:r>
          </a:p>
          <a:p>
            <a:r>
              <a:rPr lang="en-US" smtClean="0"/>
              <a:t>Debugging</a:t>
            </a:r>
            <a:endParaRPr lang="en-IN" smtClean="0"/>
          </a:p>
          <a:p>
            <a:endParaRPr lang="en-IN"/>
          </a:p>
        </p:txBody>
      </p:sp>
    </p:spTree>
  </p:cSld>
  <p:clrMapOvr>
    <a:masterClrMapping/>
  </p:clrMapOvr>
  <p:transition>
    <p:diamond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794" y="704088"/>
            <a:ext cx="6758006" cy="581772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Condition Execution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2071702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Boolean Expression:</a:t>
            </a:r>
            <a:r>
              <a:rPr lang="en-IN" smtClean="0"/>
              <a:t>A Boolean expression is an expression that is either true or false. The following examples use the operator ==, which compares two operands and produces True if they are equal and False otherwise:</a:t>
            </a:r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786190"/>
            <a:ext cx="87058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amond/>
    <p:sndAc>
      <p:stSnd>
        <p:snd r:embed="rId2" name="chimes.wav" builtIn="1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1802" y="704088"/>
            <a:ext cx="5614998" cy="1143000"/>
          </a:xfrm>
        </p:spPr>
        <p:txBody>
          <a:bodyPr/>
          <a:lstStyle/>
          <a:p>
            <a:r>
              <a:rPr lang="en-US" smtClean="0"/>
              <a:t>Continue…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93454"/>
          </a:xfrm>
        </p:spPr>
        <p:txBody>
          <a:bodyPr>
            <a:normAutofit/>
          </a:bodyPr>
          <a:lstStyle/>
          <a:p>
            <a:r>
              <a:rPr lang="en-IN" smtClean="0"/>
              <a:t>True and False are special values that belong to the type bool; they are not Strings</a:t>
            </a:r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3571876"/>
            <a:ext cx="86487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amond/>
    <p:sndAc>
      <p:stSnd>
        <p:snd r:embed="rId2" name="chimes.wav" builtIn="1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704088"/>
            <a:ext cx="4572032" cy="796086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Continue…</a:t>
            </a:r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14348" y="2928934"/>
            <a:ext cx="8215370" cy="3446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571612"/>
            <a:ext cx="8229600" cy="11430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smtClean="0"/>
              <a:t>Some Boolean expressions are given below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smtClean="0"/>
              <a:t>Example 1: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IN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amond/>
    <p:sndAc>
      <p:stSnd>
        <p:snd r:embed="rId2" name="chimes.wav" builtIn="1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6" y="704088"/>
            <a:ext cx="5043494" cy="1143000"/>
          </a:xfrm>
        </p:spPr>
        <p:txBody>
          <a:bodyPr/>
          <a:lstStyle/>
          <a:p>
            <a:r>
              <a:rPr lang="en-US" smtClean="0"/>
              <a:t>Continue…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2428917"/>
            <a:ext cx="8229600" cy="3401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amond/>
    <p:sndAc>
      <p:stSnd>
        <p:snd r:embed="rId2" name="chimes.wav" builtIn="1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488" y="704088"/>
            <a:ext cx="5829312" cy="1143000"/>
          </a:xfrm>
        </p:spPr>
        <p:txBody>
          <a:bodyPr/>
          <a:lstStyle/>
          <a:p>
            <a:r>
              <a:rPr lang="en-US" smtClean="0"/>
              <a:t>Continue….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207768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Example 2: </a:t>
            </a:r>
            <a:r>
              <a:rPr lang="en-IN" smtClean="0"/>
              <a:t>This program asks a user for a name and a password it then check them to make sure that the user is allowed in. </a:t>
            </a:r>
          </a:p>
          <a:p>
            <a:r>
              <a:rPr lang="en-IN" smtClean="0"/>
              <a:t>Program name: Sample.py </a:t>
            </a:r>
          </a:p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143248"/>
            <a:ext cx="832008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amond/>
    <p:sndAc>
      <p:stSnd>
        <p:snd r:embed="rId2" name="chimes.wav" builtIn="1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0" y="704088"/>
            <a:ext cx="6257940" cy="1143000"/>
          </a:xfrm>
        </p:spPr>
        <p:txBody>
          <a:bodyPr/>
          <a:lstStyle/>
          <a:p>
            <a:r>
              <a:rPr lang="en-IN" smtClean="0"/>
              <a:t>Logical operators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There are three logical operators: and, or, and not. The semantics (meaning) of these operators is similar to their meaning in English. </a:t>
            </a:r>
          </a:p>
          <a:p>
            <a:r>
              <a:rPr lang="en-IN" smtClean="0">
                <a:latin typeface="Times New Roman" pitchFamily="18" charset="0"/>
                <a:cs typeface="Times New Roman" pitchFamily="18" charset="0"/>
              </a:rPr>
              <a:t>For example x&gt;0 and x&lt;10, is true only if x is greater than 0 and less than 10. 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 n%2==0 or n%3==0, i</a:t>
            </a:r>
            <a:r>
              <a:rPr lang="en-IN" smtClean="0">
                <a:latin typeface="Times New Roman" pitchFamily="18" charset="0"/>
                <a:cs typeface="Times New Roman" pitchFamily="18" charset="0"/>
              </a:rPr>
              <a:t>s true if either of the conditions is true, that is, if the number is divisible by 2 or 3</a:t>
            </a:r>
            <a:r>
              <a:rPr lang="en-IN" smtClean="0"/>
              <a:t>. </a:t>
            </a:r>
          </a:p>
          <a:p>
            <a:r>
              <a:rPr lang="en-IN" smtClean="0"/>
              <a:t>Finally, the not operator negates a Boolean expression, so not (x &gt; y) is true if x &gt; y is false, that is, if x is less than or equal to y. </a:t>
            </a:r>
            <a:endParaRPr lang="en-IN"/>
          </a:p>
        </p:txBody>
      </p:sp>
    </p:spTree>
  </p:cSld>
  <p:clrMapOvr>
    <a:masterClrMapping/>
  </p:clrMapOvr>
  <p:transition>
    <p:diamond/>
    <p:sndAc>
      <p:stSnd>
        <p:snd r:embed="rId2" name="chimes.wav" builtIn="1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08" y="704088"/>
            <a:ext cx="6543692" cy="1143000"/>
          </a:xfrm>
        </p:spPr>
        <p:txBody>
          <a:bodyPr/>
          <a:lstStyle/>
          <a:p>
            <a:r>
              <a:rPr lang="en-IN" smtClean="0"/>
              <a:t>Conditional execution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779536"/>
          </a:xfrm>
        </p:spPr>
        <p:txBody>
          <a:bodyPr>
            <a:normAutofit/>
          </a:bodyPr>
          <a:lstStyle/>
          <a:p>
            <a:r>
              <a:rPr lang="en-IN" smtClean="0"/>
              <a:t>In order to write useful programs, we almost always need the ability to check conditions and change the behavior of the program accordingly. Conditional statements give us this ability. </a:t>
            </a:r>
          </a:p>
          <a:p>
            <a:r>
              <a:rPr lang="en-IN" smtClean="0"/>
              <a:t>The simplest form is the if statement</a:t>
            </a:r>
          </a:p>
          <a:p>
            <a:r>
              <a:rPr lang="en-IN" smtClean="0"/>
              <a:t>An </a:t>
            </a:r>
            <a:r>
              <a:rPr lang="en-IN" b="1" smtClean="0"/>
              <a:t>if statement</a:t>
            </a:r>
            <a:r>
              <a:rPr lang="en-IN" smtClean="0"/>
              <a:t> consists of a boolean expression followed by one or more statements.</a:t>
            </a:r>
          </a:p>
          <a:p>
            <a:pPr>
              <a:buNone/>
            </a:pPr>
            <a:endParaRPr lang="en-IN"/>
          </a:p>
        </p:txBody>
      </p:sp>
    </p:spTree>
  </p:cSld>
  <p:clrMapOvr>
    <a:masterClrMapping/>
  </p:clrMapOvr>
  <p:transition>
    <p:diamond/>
    <p:sndAc>
      <p:stSnd>
        <p:snd r:embed="rId2" name="chimes.wav" builtIn="1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</TotalTime>
  <Words>318</Words>
  <Application>Microsoft Office PowerPoint</Application>
  <PresentationFormat>On-screen Show (4:3)</PresentationFormat>
  <Paragraphs>45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  CONDITION EXECUTION</vt:lpstr>
      <vt:lpstr>Agenda</vt:lpstr>
      <vt:lpstr>Condition Execution</vt:lpstr>
      <vt:lpstr>Continue…</vt:lpstr>
      <vt:lpstr>Continue…</vt:lpstr>
      <vt:lpstr>Continue…</vt:lpstr>
      <vt:lpstr>Continue….</vt:lpstr>
      <vt:lpstr>Logical operators </vt:lpstr>
      <vt:lpstr>Conditional execution </vt:lpstr>
      <vt:lpstr>If Statement</vt:lpstr>
      <vt:lpstr>If else Statement</vt:lpstr>
      <vt:lpstr>Continue…</vt:lpstr>
      <vt:lpstr>If..elif..else</vt:lpstr>
      <vt:lpstr>Example</vt:lpstr>
      <vt:lpstr>Nested If Statement</vt:lpstr>
      <vt:lpstr>Debugging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22</cp:revision>
  <dcterms:created xsi:type="dcterms:W3CDTF">2017-11-22T08:48:22Z</dcterms:created>
  <dcterms:modified xsi:type="dcterms:W3CDTF">2017-11-28T08:03:38Z</dcterms:modified>
</cp:coreProperties>
</file>