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70" r:id="rId5"/>
    <p:sldId id="274" r:id="rId6"/>
    <p:sldId id="275" r:id="rId7"/>
    <p:sldId id="276" r:id="rId8"/>
    <p:sldId id="278" r:id="rId9"/>
    <p:sldId id="279" r:id="rId10"/>
    <p:sldId id="277" r:id="rId11"/>
    <p:sldId id="271" r:id="rId12"/>
    <p:sldId id="272" r:id="rId13"/>
    <p:sldId id="273" r:id="rId14"/>
    <p:sldId id="267" r:id="rId15"/>
    <p:sldId id="259" r:id="rId16"/>
    <p:sldId id="258" r:id="rId17"/>
    <p:sldId id="280" r:id="rId18"/>
    <p:sldId id="281" r:id="rId19"/>
    <p:sldId id="283" r:id="rId20"/>
    <p:sldId id="282" r:id="rId21"/>
    <p:sldId id="284" r:id="rId22"/>
    <p:sldId id="285" r:id="rId23"/>
    <p:sldId id="286" r:id="rId24"/>
    <p:sldId id="289" r:id="rId25"/>
    <p:sldId id="288" r:id="rId26"/>
    <p:sldId id="287" r:id="rId27"/>
    <p:sldId id="290" r:id="rId28"/>
    <p:sldId id="292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A021-02A9-40C0-B953-CB7EA9BB7631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59AF-7768-4BB2-AF6F-884AECC890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A021-02A9-40C0-B953-CB7EA9BB7631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59AF-7768-4BB2-AF6F-884AECC890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A021-02A9-40C0-B953-CB7EA9BB7631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59AF-7768-4BB2-AF6F-884AECC890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A021-02A9-40C0-B953-CB7EA9BB7631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59AF-7768-4BB2-AF6F-884AECC890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A021-02A9-40C0-B953-CB7EA9BB7631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59AF-7768-4BB2-AF6F-884AECC890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A021-02A9-40C0-B953-CB7EA9BB7631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59AF-7768-4BB2-AF6F-884AECC890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A021-02A9-40C0-B953-CB7EA9BB7631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59AF-7768-4BB2-AF6F-884AECC890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A021-02A9-40C0-B953-CB7EA9BB7631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59AF-7768-4BB2-AF6F-884AECC890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A021-02A9-40C0-B953-CB7EA9BB7631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59AF-7768-4BB2-AF6F-884AECC890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A021-02A9-40C0-B953-CB7EA9BB7631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59AF-7768-4BB2-AF6F-884AECC890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A021-02A9-40C0-B953-CB7EA9BB7631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3DE59AF-7768-4BB2-AF6F-884AECC8902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B32A021-02A9-40C0-B953-CB7EA9BB7631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3DE59AF-7768-4BB2-AF6F-884AECC8902C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> FUNCTIONS</a:t>
            </a:r>
            <a:endParaRPr lang="en-IN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74" y="704088"/>
            <a:ext cx="6043626" cy="581772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Continue…….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1285884"/>
          </a:xfrm>
        </p:spPr>
        <p:txBody>
          <a:bodyPr>
            <a:normAutofit/>
          </a:bodyPr>
          <a:lstStyle/>
          <a:p>
            <a:r>
              <a:rPr lang="en-IN" b="1" u="sng" smtClean="0"/>
              <a:t>Help</a:t>
            </a:r>
            <a:r>
              <a:rPr lang="en-IN" smtClean="0"/>
              <a:t>:The </a:t>
            </a:r>
            <a:r>
              <a:rPr lang="en-IN" b="1" smtClean="0"/>
              <a:t>help()</a:t>
            </a:r>
            <a:r>
              <a:rPr lang="en-IN" smtClean="0"/>
              <a:t> function is your new best friend. Invoke the built-in help system on any object and it will return usage information on the object.</a:t>
            </a:r>
          </a:p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28914"/>
            <a:ext cx="8643998" cy="402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704088"/>
            <a:ext cx="6972320" cy="1143000"/>
          </a:xfrm>
        </p:spPr>
        <p:txBody>
          <a:bodyPr/>
          <a:lstStyle/>
          <a:p>
            <a:r>
              <a:rPr lang="en-US" smtClean="0"/>
              <a:t>User defined Functions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422082"/>
          </a:xfrm>
        </p:spPr>
        <p:txBody>
          <a:bodyPr>
            <a:normAutofit fontScale="92500" lnSpcReduction="20000"/>
          </a:bodyPr>
          <a:lstStyle/>
          <a:p>
            <a:pPr fontAlgn="t"/>
            <a:r>
              <a:rPr lang="en-US" b="1" u="sng" smtClean="0"/>
              <a:t>Syntax:</a:t>
            </a:r>
            <a:endParaRPr lang="en-IN" b="1" u="sng" smtClean="0"/>
          </a:p>
          <a:p>
            <a:pPr>
              <a:buNone/>
            </a:pPr>
            <a:r>
              <a:rPr lang="en-IN" smtClean="0"/>
              <a:t>def function_name(parameters):</a:t>
            </a:r>
          </a:p>
          <a:p>
            <a:pPr>
              <a:buNone/>
            </a:pPr>
            <a:r>
              <a:rPr lang="en-IN" smtClean="0"/>
              <a:t>    	     statement(s) </a:t>
            </a:r>
            <a:br>
              <a:rPr lang="en-IN" smtClean="0"/>
            </a:br>
            <a:endParaRPr lang="en-IN" smtClean="0"/>
          </a:p>
          <a:p>
            <a:endParaRPr lang="en-IN"/>
          </a:p>
        </p:txBody>
      </p:sp>
      <p:pic>
        <p:nvPicPr>
          <p:cNvPr id="4" name="Picture 2" descr="C:\Users\admin\Desktop\Capture00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143248"/>
            <a:ext cx="8229600" cy="3143272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928670"/>
            <a:ext cx="8786874" cy="928694"/>
          </a:xfrm>
        </p:spPr>
        <p:txBody>
          <a:bodyPr>
            <a:normAutofit fontScale="90000"/>
          </a:bodyPr>
          <a:lstStyle/>
          <a:p>
            <a:r>
              <a:rPr lang="en-US" smtClean="0"/>
              <a:t>Advantages of user defined functions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4357718"/>
          </a:xfrm>
        </p:spPr>
        <p:txBody>
          <a:bodyPr>
            <a:normAutofit/>
          </a:bodyPr>
          <a:lstStyle/>
          <a:p>
            <a:r>
              <a:rPr lang="en-IN" smtClean="0"/>
              <a:t>User-defined functions help to decompose a large program into small segments which makes program easy to understand, maintain and debug.</a:t>
            </a:r>
          </a:p>
          <a:p>
            <a:r>
              <a:rPr lang="en-IN" smtClean="0"/>
              <a:t>If repeated code occurs in a program,function can be used to include those codes and execute when needed by calling that function.</a:t>
            </a:r>
          </a:p>
          <a:p>
            <a:r>
              <a:rPr lang="en-IN" smtClean="0"/>
              <a:t>Programmars working on large project can divide the workload by making different functions.</a:t>
            </a:r>
          </a:p>
          <a:p>
            <a:endParaRPr lang="en-IN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4" y="704088"/>
            <a:ext cx="6400816" cy="796086"/>
          </a:xfrm>
        </p:spPr>
        <p:txBody>
          <a:bodyPr>
            <a:normAutofit fontScale="90000"/>
          </a:bodyPr>
          <a:lstStyle/>
          <a:p>
            <a:r>
              <a:rPr lang="en-IN" smtClean="0"/>
              <a:t>Call a function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1714512"/>
          </a:xfrm>
        </p:spPr>
        <p:txBody>
          <a:bodyPr>
            <a:normAutofit lnSpcReduction="10000"/>
          </a:bodyPr>
          <a:lstStyle/>
          <a:p>
            <a:r>
              <a:rPr lang="en-IN" smtClean="0"/>
              <a:t>Once we have defined a function, we can call it from another function, program or even the Python prompt.</a:t>
            </a:r>
          </a:p>
          <a:p>
            <a:r>
              <a:rPr lang="en-IN" smtClean="0"/>
              <a:t> To </a:t>
            </a:r>
            <a:r>
              <a:rPr lang="en-IN" b="1" smtClean="0"/>
              <a:t>call</a:t>
            </a:r>
            <a:r>
              <a:rPr lang="en-IN" smtClean="0"/>
              <a:t> a function we simply type the function name with appropriate parameters.</a:t>
            </a:r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357562"/>
            <a:ext cx="8286808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704088"/>
            <a:ext cx="7572428" cy="867524"/>
          </a:xfrm>
        </p:spPr>
        <p:txBody>
          <a:bodyPr>
            <a:normAutofit/>
          </a:bodyPr>
          <a:lstStyle/>
          <a:p>
            <a:r>
              <a:rPr lang="en-US" smtClean="0"/>
              <a:t>Significance of Indentation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mtClean="0"/>
              <a:t>Indentation in a writing context typically describes the space between the page border and the start of the text. </a:t>
            </a:r>
          </a:p>
          <a:p>
            <a:r>
              <a:rPr lang="en-IN" smtClean="0"/>
              <a:t>In a programming context, it describes the space between the edge of the editor and the start of the code. </a:t>
            </a:r>
          </a:p>
          <a:p>
            <a:r>
              <a:rPr lang="en-IN" smtClean="0"/>
              <a:t>Python is unusual among programming languages by having what is sometimes called "significant whitespace", Where the amount of space before the code starts affects the structure of the program. </a:t>
            </a:r>
          </a:p>
          <a:p>
            <a:endParaRPr lang="en-IN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704088"/>
            <a:ext cx="7543824" cy="1143000"/>
          </a:xfrm>
        </p:spPr>
        <p:txBody>
          <a:bodyPr/>
          <a:lstStyle/>
          <a:p>
            <a:r>
              <a:rPr lang="en-US" smtClean="0"/>
              <a:t>Code Blocks and Indentation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779140"/>
          </a:xfrm>
        </p:spPr>
        <p:txBody>
          <a:bodyPr>
            <a:normAutofit fontScale="92500" lnSpcReduction="10000"/>
          </a:bodyPr>
          <a:lstStyle/>
          <a:p>
            <a:r>
              <a:rPr lang="en-IN" smtClean="0"/>
              <a:t>Consider the if-statement from our simple password-checking program:</a:t>
            </a:r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000372"/>
            <a:ext cx="771530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298" y="704088"/>
            <a:ext cx="6186502" cy="653210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Continue…..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67302"/>
          </a:xfrm>
        </p:spPr>
        <p:txBody>
          <a:bodyPr>
            <a:normAutofit/>
          </a:bodyPr>
          <a:lstStyle/>
          <a:p>
            <a:r>
              <a:rPr lang="en-IN" smtClean="0"/>
              <a:t>The lines print('Logging on ...') and print('Incorrect password.') are two separate code blocks.</a:t>
            </a:r>
            <a:endParaRPr lang="en-IN" i="1" smtClean="0"/>
          </a:p>
          <a:p>
            <a:r>
              <a:rPr lang="en-IN" smtClean="0"/>
              <a:t>To indicate a block of code in Python, you must indent each line of the block by the same amount. </a:t>
            </a:r>
          </a:p>
          <a:p>
            <a:r>
              <a:rPr lang="en-IN" smtClean="0"/>
              <a:t>The two blocks of code in our example if-statement are both indented four spaces, which is a typical amount of indentation for Python.</a:t>
            </a:r>
          </a:p>
          <a:p>
            <a:r>
              <a:rPr lang="en-IN" smtClean="0"/>
              <a:t>In Python, it is required for indicating what block of code a statement belongs to. For instance</a:t>
            </a:r>
            <a:r>
              <a:rPr lang="en-IN" u="sng" smtClean="0"/>
              <a:t>, the final print('All done!') is not indented, and so is not part of the else-block.</a:t>
            </a:r>
            <a:endParaRPr lang="en-IN" u="sng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function return a value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065156"/>
          </a:xfrm>
        </p:spPr>
        <p:txBody>
          <a:bodyPr/>
          <a:lstStyle/>
          <a:p>
            <a:r>
              <a:rPr lang="en-IN" smtClean="0"/>
              <a:t>Functions that return values are sometimes called </a:t>
            </a:r>
            <a:r>
              <a:rPr lang="en-IN" b="1" smtClean="0"/>
              <a:t>fruitful functions</a:t>
            </a:r>
            <a:r>
              <a:rPr lang="en-IN" smtClean="0"/>
              <a:t>. </a:t>
            </a:r>
          </a:p>
          <a:p>
            <a:r>
              <a:rPr lang="en-IN" smtClean="0"/>
              <a:t>In many other languages, a function that doesn’t return a value is called a </a:t>
            </a:r>
            <a:r>
              <a:rPr lang="en-IN" b="1" smtClean="0"/>
              <a:t>procedure.</a:t>
            </a:r>
          </a:p>
          <a:p>
            <a:r>
              <a:rPr lang="en-IN" smtClean="0"/>
              <a:t>But we will stick here with the Python way of also calling it a function, or if we want to stress it, a non-fruitful function</a:t>
            </a:r>
            <a:r>
              <a:rPr lang="en-IN" i="1" smtClean="0"/>
              <a:t>. </a:t>
            </a:r>
          </a:p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4929198"/>
            <a:ext cx="3362325" cy="1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50" y="704088"/>
            <a:ext cx="5900750" cy="581772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357298"/>
            <a:ext cx="5429288" cy="1143008"/>
          </a:xfrm>
        </p:spPr>
        <p:txBody>
          <a:bodyPr>
            <a:normAutofit fontScale="92500" lnSpcReduction="10000"/>
          </a:bodyPr>
          <a:lstStyle/>
          <a:p>
            <a:r>
              <a:rPr lang="en-IN" smtClean="0"/>
              <a:t>The square function will take one number as a parameter and return the result of squaring that number </a:t>
            </a:r>
          </a:p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750" y="1142984"/>
            <a:ext cx="35242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375" y="2428869"/>
            <a:ext cx="8810625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3375" y="4714884"/>
            <a:ext cx="8810625" cy="17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704088"/>
            <a:ext cx="7329510" cy="724648"/>
          </a:xfrm>
        </p:spPr>
        <p:txBody>
          <a:bodyPr>
            <a:normAutofit fontScale="90000"/>
          </a:bodyPr>
          <a:lstStyle/>
          <a:p>
            <a:r>
              <a:rPr lang="en-US" smtClean="0"/>
              <a:t>Arguments in Functions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467236"/>
          </a:xfrm>
        </p:spPr>
        <p:txBody>
          <a:bodyPr/>
          <a:lstStyle/>
          <a:p>
            <a:r>
              <a:rPr lang="en-IN" smtClean="0"/>
              <a:t>You can call a function by using the following types of formal arguments: </a:t>
            </a:r>
          </a:p>
          <a:p>
            <a:r>
              <a:rPr lang="en-IN" smtClean="0"/>
              <a:t>1.Required arguments </a:t>
            </a:r>
          </a:p>
          <a:p>
            <a:r>
              <a:rPr lang="en-IN" smtClean="0"/>
              <a:t>2. Keyword arguments </a:t>
            </a:r>
          </a:p>
          <a:p>
            <a:r>
              <a:rPr lang="en-IN" smtClean="0"/>
              <a:t> 3.Default arguments </a:t>
            </a:r>
          </a:p>
          <a:p>
            <a:r>
              <a:rPr lang="en-IN" smtClean="0"/>
              <a:t> 4.Variable-length arguments </a:t>
            </a:r>
          </a:p>
          <a:p>
            <a:endParaRPr lang="en-IN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74" y="704088"/>
            <a:ext cx="6043626" cy="1143000"/>
          </a:xfrm>
        </p:spPr>
        <p:txBody>
          <a:bodyPr/>
          <a:lstStyle/>
          <a:p>
            <a:r>
              <a:rPr lang="en-US" smtClean="0"/>
              <a:t>Agenda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smtClean="0"/>
          </a:p>
          <a:p>
            <a:r>
              <a:rPr lang="en-IN" sz="2800" smtClean="0"/>
              <a:t>What is Function  and types of functions</a:t>
            </a:r>
          </a:p>
          <a:p>
            <a:r>
              <a:rPr lang="en-IN" sz="2800" smtClean="0"/>
              <a:t> Call a function </a:t>
            </a:r>
          </a:p>
          <a:p>
            <a:r>
              <a:rPr lang="en-IN" sz="2800" smtClean="0"/>
              <a:t> Significance of indentation </a:t>
            </a:r>
          </a:p>
          <a:p>
            <a:r>
              <a:rPr lang="en-IN" sz="2800" smtClean="0"/>
              <a:t>How to function return a value </a:t>
            </a:r>
          </a:p>
          <a:p>
            <a:r>
              <a:rPr lang="en-IN" sz="2800" smtClean="0"/>
              <a:t>Arguments in functions </a:t>
            </a:r>
          </a:p>
          <a:p>
            <a:endParaRPr lang="en-IN" sz="280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18" y="704088"/>
            <a:ext cx="6900882" cy="867524"/>
          </a:xfrm>
        </p:spPr>
        <p:txBody>
          <a:bodyPr>
            <a:normAutofit/>
          </a:bodyPr>
          <a:lstStyle/>
          <a:p>
            <a:r>
              <a:rPr lang="en-IN" smtClean="0"/>
              <a:t>Required arguments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149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mtClean="0"/>
              <a:t>Required arguments are the arguments passed to a function in correct positional order. </a:t>
            </a:r>
          </a:p>
          <a:p>
            <a:pPr>
              <a:lnSpc>
                <a:spcPct val="150000"/>
              </a:lnSpc>
            </a:pPr>
            <a:r>
              <a:rPr lang="en-IN" smtClean="0"/>
              <a:t>Here, the number of arguments in the function call should match exactly with the function definition. </a:t>
            </a:r>
          </a:p>
          <a:p>
            <a:pPr>
              <a:lnSpc>
                <a:spcPct val="150000"/>
              </a:lnSpc>
            </a:pPr>
            <a:r>
              <a:rPr lang="en-IN" smtClean="0"/>
              <a:t>To call the function printme(), you definitely need to pass one argument, otherwise it gives a syntax error as follows </a:t>
            </a:r>
            <a:endParaRPr lang="en-IN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70" y="704088"/>
            <a:ext cx="6615130" cy="1143000"/>
          </a:xfrm>
        </p:spPr>
        <p:txBody>
          <a:bodyPr/>
          <a:lstStyle/>
          <a:p>
            <a:r>
              <a:rPr lang="en-IN" smtClean="0"/>
              <a:t>Required arguments </a:t>
            </a:r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75" y="2000240"/>
            <a:ext cx="88106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375" y="4357694"/>
            <a:ext cx="88106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08" y="704088"/>
            <a:ext cx="6543692" cy="724648"/>
          </a:xfrm>
        </p:spPr>
        <p:txBody>
          <a:bodyPr>
            <a:normAutofit fontScale="90000"/>
          </a:bodyPr>
          <a:lstStyle/>
          <a:p>
            <a:r>
              <a:rPr lang="en-US" smtClean="0"/>
              <a:t>Keyword arguments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smtClean="0"/>
              <a:t>Keyword arguments are related to the function calls. When you use keyword arguments in a function call, the caller identifies the arguments by the parameter name. </a:t>
            </a:r>
          </a:p>
          <a:p>
            <a:pPr>
              <a:lnSpc>
                <a:spcPct val="150000"/>
              </a:lnSpc>
            </a:pPr>
            <a:r>
              <a:rPr lang="en-IN" smtClean="0"/>
              <a:t>This allows you to skip arguments or place them out of order because the Python interpreter is able to use the keywords provided to match the values with parameters. </a:t>
            </a:r>
            <a:endParaRPr lang="en-IN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926" y="704088"/>
            <a:ext cx="5143536" cy="510334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Continue….</a:t>
            </a:r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14554"/>
            <a:ext cx="8229600" cy="208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1" y="4357694"/>
            <a:ext cx="8215371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35480"/>
            <a:ext cx="8229600" cy="70770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IN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285860"/>
            <a:ext cx="8229600" cy="928694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IN" sz="2800" smtClean="0"/>
              <a:t>You can also make keyword calls to the printme() function in the following ways – </a:t>
            </a:r>
            <a:endParaRPr kumimoji="0" lang="en-IN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488" y="704088"/>
            <a:ext cx="4214842" cy="653210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Continue…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857256"/>
          </a:xfrm>
        </p:spPr>
        <p:txBody>
          <a:bodyPr>
            <a:normAutofit lnSpcReduction="10000"/>
          </a:bodyPr>
          <a:lstStyle/>
          <a:p>
            <a:r>
              <a:rPr lang="en-IN" smtClean="0"/>
              <a:t>The following example gives more clear picture</a:t>
            </a:r>
            <a:r>
              <a:rPr lang="en-IN" u="sng" smtClean="0"/>
              <a:t>. Note that the order of parameters does not matter </a:t>
            </a:r>
            <a:endParaRPr lang="en-IN" u="sng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14554"/>
            <a:ext cx="7929618" cy="2309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572008"/>
            <a:ext cx="8001056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56" y="704088"/>
            <a:ext cx="6829444" cy="653210"/>
          </a:xfrm>
        </p:spPr>
        <p:txBody>
          <a:bodyPr>
            <a:normAutofit fontScale="90000"/>
          </a:bodyPr>
          <a:lstStyle/>
          <a:p>
            <a:r>
              <a:rPr lang="en-US" smtClean="0"/>
              <a:t>Default arguments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34290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mtClean="0"/>
              <a:t>A default argument is an argument that assumes a default value if a value is not provided in the function call for that argument. </a:t>
            </a:r>
          </a:p>
          <a:p>
            <a:pPr>
              <a:lnSpc>
                <a:spcPct val="150000"/>
              </a:lnSpc>
            </a:pPr>
            <a:r>
              <a:rPr lang="en-IN" smtClean="0"/>
              <a:t>The following example gives an idea on default arguments, it prints default age if it is not passed </a:t>
            </a:r>
            <a:endParaRPr lang="en-IN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488" y="704088"/>
            <a:ext cx="5000660" cy="724648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Continue…</a:t>
            </a:r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8453467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929066"/>
            <a:ext cx="8501090" cy="264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704088"/>
            <a:ext cx="7043758" cy="1010400"/>
          </a:xfrm>
        </p:spPr>
        <p:txBody>
          <a:bodyPr>
            <a:normAutofit/>
          </a:bodyPr>
          <a:lstStyle/>
          <a:p>
            <a:r>
              <a:rPr lang="en-US" smtClean="0"/>
              <a:t>Variable length arguments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You may need to process a function for more arguments than you specified while defining the function</a:t>
            </a:r>
          </a:p>
          <a:p>
            <a:r>
              <a:rPr lang="en-IN" smtClean="0"/>
              <a:t> These arguments are called variable-length arguments </a:t>
            </a:r>
            <a:r>
              <a:rPr lang="en-IN" u="sng" smtClean="0"/>
              <a:t>and are not named in the function definition,unlike required and default arguments</a:t>
            </a:r>
            <a:r>
              <a:rPr lang="en-IN" smtClean="0"/>
              <a:t>. </a:t>
            </a:r>
          </a:p>
          <a:p>
            <a:endParaRPr lang="en-IN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12" y="704088"/>
            <a:ext cx="5972188" cy="653210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Continue….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1000132"/>
          </a:xfrm>
        </p:spPr>
        <p:txBody>
          <a:bodyPr/>
          <a:lstStyle/>
          <a:p>
            <a:r>
              <a:rPr lang="en-IN" smtClean="0"/>
              <a:t>Syntax for a function with non-keyword variable arguments </a:t>
            </a:r>
          </a:p>
          <a:p>
            <a:endParaRPr lang="en-IN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85992"/>
            <a:ext cx="778033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000504"/>
            <a:ext cx="8229600" cy="21431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IN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IN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4348" y="4071942"/>
            <a:ext cx="7929618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smtClean="0"/>
              <a:t>An asterisk (*) is placed before the variable name that holds the values of all no keyword variable arguments. </a:t>
            </a:r>
          </a:p>
          <a:p>
            <a:pPr>
              <a:lnSpc>
                <a:spcPct val="150000"/>
              </a:lnSpc>
            </a:pPr>
            <a:r>
              <a:rPr lang="en-IN" sz="2400" smtClean="0"/>
              <a:t>This tuple remains empty if no additional arguments are specified during the function call </a:t>
            </a:r>
            <a:endParaRPr lang="en-IN" sz="240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926" y="704088"/>
            <a:ext cx="5757874" cy="581772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Continue…..</a:t>
            </a:r>
            <a:endParaRPr lang="en-IN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8229600" cy="2206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643314"/>
            <a:ext cx="8215371" cy="2876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926" y="704088"/>
            <a:ext cx="5757874" cy="1143000"/>
          </a:xfrm>
        </p:spPr>
        <p:txBody>
          <a:bodyPr/>
          <a:lstStyle/>
          <a:p>
            <a:r>
              <a:rPr lang="en-US" smtClean="0"/>
              <a:t>Functions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IN" smtClean="0"/>
              <a:t>In Python, function is a group of related statements that perform a specific task.</a:t>
            </a:r>
          </a:p>
          <a:p>
            <a:pPr fontAlgn="t"/>
            <a:r>
              <a:rPr lang="en-IN" smtClean="0"/>
              <a:t>Functions help break our program into smaller and modular chunks. As our program grows larger and larger, functions make it more organized and manageable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298" y="704088"/>
            <a:ext cx="6186502" cy="1143000"/>
          </a:xfrm>
        </p:spPr>
        <p:txBody>
          <a:bodyPr/>
          <a:lstStyle/>
          <a:p>
            <a:r>
              <a:rPr lang="en-US" smtClean="0"/>
              <a:t>Types of functions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50059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u="sng" smtClean="0"/>
              <a:t>Built-in Functions:</a:t>
            </a:r>
            <a:r>
              <a:rPr lang="en-IN" smtClean="0"/>
              <a:t>The Python interpreter has a number of functions that are always available for use. These functions are called built-in functions.</a:t>
            </a:r>
          </a:p>
          <a:p>
            <a:pPr>
              <a:lnSpc>
                <a:spcPct val="110000"/>
              </a:lnSpc>
            </a:pPr>
            <a:r>
              <a:rPr lang="en-IN" smtClean="0"/>
              <a:t> example: print() function prints the given object to the standard output device (screen) or to the text stream file</a:t>
            </a:r>
          </a:p>
          <a:p>
            <a:pPr>
              <a:lnSpc>
                <a:spcPct val="110000"/>
              </a:lnSpc>
            </a:pPr>
            <a:r>
              <a:rPr lang="en-US" b="1" u="sng" smtClean="0"/>
              <a:t>User defined Functions:</a:t>
            </a:r>
            <a:r>
              <a:rPr lang="en-IN" smtClean="0"/>
              <a:t>Functions that we define ourselves to do certain specific task are referred as user-defined functions.</a:t>
            </a:r>
            <a:endParaRPr lang="en-IN" b="1" u="sng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704088"/>
            <a:ext cx="7115196" cy="1143000"/>
          </a:xfrm>
        </p:spPr>
        <p:txBody>
          <a:bodyPr/>
          <a:lstStyle/>
          <a:p>
            <a:r>
              <a:rPr lang="en-US" smtClean="0"/>
              <a:t>Some Built in Functions</a:t>
            </a:r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58453"/>
            <a:ext cx="7929618" cy="4413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546" y="704088"/>
            <a:ext cx="6472254" cy="1143000"/>
          </a:xfrm>
        </p:spPr>
        <p:txBody>
          <a:bodyPr/>
          <a:lstStyle/>
          <a:p>
            <a:r>
              <a:rPr lang="en-US" smtClean="0"/>
              <a:t>Continue….</a:t>
            </a:r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7364"/>
            <a:ext cx="822960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12" y="704088"/>
            <a:ext cx="5972188" cy="724648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Continue…</a:t>
            </a:r>
            <a:endParaRPr lang="en-IN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43051"/>
            <a:ext cx="822960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000504"/>
            <a:ext cx="828680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546" y="704088"/>
            <a:ext cx="6472254" cy="1143000"/>
          </a:xfrm>
        </p:spPr>
        <p:txBody>
          <a:bodyPr/>
          <a:lstStyle/>
          <a:p>
            <a:r>
              <a:rPr lang="en-US" smtClean="0"/>
              <a:t>Continue….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65354"/>
          </a:xfrm>
        </p:spPr>
        <p:txBody>
          <a:bodyPr/>
          <a:lstStyle/>
          <a:p>
            <a:r>
              <a:rPr lang="en-IN" b="1" u="sng" smtClean="0">
                <a:latin typeface="Constantia (Body)"/>
              </a:rPr>
              <a:t>len</a:t>
            </a:r>
            <a:r>
              <a:rPr lang="en-IN" b="1" smtClean="0">
                <a:latin typeface="Constantia (Body)"/>
              </a:rPr>
              <a:t>:</a:t>
            </a:r>
            <a:r>
              <a:rPr lang="en-IN" smtClean="0"/>
              <a:t>Return the length (the number of items) of an object. The argument may be a sequence (such as a string, bytes, tuple, list, or range) or a collection (such as a dictionary, set, or frozen set).</a:t>
            </a:r>
          </a:p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643314"/>
            <a:ext cx="7800972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36" y="704088"/>
            <a:ext cx="6115064" cy="724648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Continue….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24426"/>
          </a:xfrm>
        </p:spPr>
        <p:txBody>
          <a:bodyPr>
            <a:normAutofit/>
          </a:bodyPr>
          <a:lstStyle/>
          <a:p>
            <a:r>
              <a:rPr lang="en-IN" b="1" u="sng" smtClean="0"/>
              <a:t>Round</a:t>
            </a:r>
            <a:r>
              <a:rPr lang="en-IN" smtClean="0"/>
              <a:t>:Return number rounded to ndigits precision after the decimal point. If </a:t>
            </a:r>
            <a:r>
              <a:rPr lang="en-IN" i="1" smtClean="0"/>
              <a:t>ndigits</a:t>
            </a:r>
            <a:r>
              <a:rPr lang="en-IN" smtClean="0"/>
              <a:t> is omitted or is None, it returns the nearest integer to its input.</a:t>
            </a:r>
          </a:p>
          <a:p>
            <a:r>
              <a:rPr lang="en-IN" b="1" u="sng" smtClean="0"/>
              <a:t>Sorted</a:t>
            </a:r>
            <a:r>
              <a:rPr lang="en-IN" smtClean="0"/>
              <a:t>:Return a new sorted list from the items in iterable</a:t>
            </a:r>
          </a:p>
          <a:p>
            <a:r>
              <a:rPr lang="en-IN" b="1" u="sng" smtClean="0"/>
              <a:t>Power:</a:t>
            </a:r>
            <a:r>
              <a:rPr lang="en-IN" smtClean="0"/>
              <a:t>The pow() method returns x to the power of y</a:t>
            </a:r>
          </a:p>
          <a:p>
            <a:r>
              <a:rPr lang="en-IN" b="1" u="sng" smtClean="0"/>
              <a:t>Sum</a:t>
            </a:r>
            <a:r>
              <a:rPr lang="en-IN" smtClean="0"/>
              <a:t>:sum(iterable</a:t>
            </a:r>
            <a:r>
              <a:rPr lang="en-IN" b="1" smtClean="0"/>
              <a:t>)</a:t>
            </a:r>
            <a:r>
              <a:rPr lang="en-IN" smtClean="0"/>
              <a:t> sums the numeric values in an iterable such as a list, tuple, or set. sum(iterable)  does not work with strings because you can't do math on strings (when you add two strings you are really using an operation called concatenation). </a:t>
            </a:r>
          </a:p>
          <a:p>
            <a:endParaRPr lang="en-IN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141</TotalTime>
  <Words>770</Words>
  <Application>Microsoft Office PowerPoint</Application>
  <PresentationFormat>On-screen Show (4:3)</PresentationFormat>
  <Paragraphs>85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  FUNCTIONS</vt:lpstr>
      <vt:lpstr>Agenda</vt:lpstr>
      <vt:lpstr>Functions</vt:lpstr>
      <vt:lpstr>Types of functions</vt:lpstr>
      <vt:lpstr>Some Built in Functions</vt:lpstr>
      <vt:lpstr>Continue….</vt:lpstr>
      <vt:lpstr>Continue…</vt:lpstr>
      <vt:lpstr>Continue….</vt:lpstr>
      <vt:lpstr>Continue….</vt:lpstr>
      <vt:lpstr>Continue…….</vt:lpstr>
      <vt:lpstr>User defined Functions</vt:lpstr>
      <vt:lpstr>Advantages of user defined functions</vt:lpstr>
      <vt:lpstr>Call a function</vt:lpstr>
      <vt:lpstr>Significance of Indentation</vt:lpstr>
      <vt:lpstr>Code Blocks and Indentation</vt:lpstr>
      <vt:lpstr>Continue…..</vt:lpstr>
      <vt:lpstr>How to function return a value</vt:lpstr>
      <vt:lpstr>Example</vt:lpstr>
      <vt:lpstr>Arguments in Functions</vt:lpstr>
      <vt:lpstr>Required arguments </vt:lpstr>
      <vt:lpstr>Required arguments </vt:lpstr>
      <vt:lpstr>Keyword arguments</vt:lpstr>
      <vt:lpstr>Continue….</vt:lpstr>
      <vt:lpstr>Continue…</vt:lpstr>
      <vt:lpstr>Default arguments</vt:lpstr>
      <vt:lpstr>Continue…</vt:lpstr>
      <vt:lpstr>Variable length arguments</vt:lpstr>
      <vt:lpstr>Continue….</vt:lpstr>
      <vt:lpstr>Continue…..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FUNCTIONS</dc:title>
  <dc:creator>admin</dc:creator>
  <cp:lastModifiedBy>admin</cp:lastModifiedBy>
  <cp:revision>22</cp:revision>
  <dcterms:created xsi:type="dcterms:W3CDTF">2017-11-22T12:26:42Z</dcterms:created>
  <dcterms:modified xsi:type="dcterms:W3CDTF">2017-11-28T08:04:08Z</dcterms:modified>
</cp:coreProperties>
</file>