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6" r:id="rId4"/>
    <p:sldId id="275" r:id="rId5"/>
    <p:sldId id="274" r:id="rId6"/>
    <p:sldId id="273" r:id="rId7"/>
    <p:sldId id="272" r:id="rId8"/>
    <p:sldId id="277" r:id="rId9"/>
    <p:sldId id="271" r:id="rId10"/>
    <p:sldId id="270" r:id="rId11"/>
    <p:sldId id="268" r:id="rId12"/>
    <p:sldId id="267" r:id="rId13"/>
    <p:sldId id="266" r:id="rId14"/>
    <p:sldId id="265" r:id="rId15"/>
    <p:sldId id="264" r:id="rId16"/>
    <p:sldId id="263" r:id="rId17"/>
    <p:sldId id="278" r:id="rId18"/>
    <p:sldId id="279" r:id="rId19"/>
    <p:sldId id="280" r:id="rId20"/>
    <p:sldId id="281" r:id="rId21"/>
    <p:sldId id="28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9E23-1A15-4308-BB15-28E2670F267D}" type="datetimeFigureOut">
              <a:rPr lang="en-US" smtClean="0"/>
              <a:pPr/>
              <a:t>11/28/2017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C9E13-FEF7-447E-B5A6-7600A26934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9E23-1A15-4308-BB15-28E2670F267D}" type="datetimeFigureOut">
              <a:rPr lang="en-US" smtClean="0"/>
              <a:pPr/>
              <a:t>11/28/2017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C9E13-FEF7-447E-B5A6-7600A26934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9E23-1A15-4308-BB15-28E2670F267D}" type="datetimeFigureOut">
              <a:rPr lang="en-US" smtClean="0"/>
              <a:pPr/>
              <a:t>11/28/2017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C9E13-FEF7-447E-B5A6-7600A26934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9E23-1A15-4308-BB15-28E2670F267D}" type="datetimeFigureOut">
              <a:rPr lang="en-US" smtClean="0"/>
              <a:pPr/>
              <a:t>11/28/2017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C9E13-FEF7-447E-B5A6-7600A26934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9E23-1A15-4308-BB15-28E2670F267D}" type="datetimeFigureOut">
              <a:rPr lang="en-US" smtClean="0"/>
              <a:pPr/>
              <a:t>11/28/2017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C9E13-FEF7-447E-B5A6-7600A26934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9E23-1A15-4308-BB15-28E2670F267D}" type="datetimeFigureOut">
              <a:rPr lang="en-US" smtClean="0"/>
              <a:pPr/>
              <a:t>11/28/2017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C9E13-FEF7-447E-B5A6-7600A26934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9E23-1A15-4308-BB15-28E2670F267D}" type="datetimeFigureOut">
              <a:rPr lang="en-US" smtClean="0"/>
              <a:pPr/>
              <a:t>11/28/2017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C9E13-FEF7-447E-B5A6-7600A26934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9E23-1A15-4308-BB15-28E2670F267D}" type="datetimeFigureOut">
              <a:rPr lang="en-US" smtClean="0"/>
              <a:pPr/>
              <a:t>11/28/2017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C9E13-FEF7-447E-B5A6-7600A26934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9E23-1A15-4308-BB15-28E2670F267D}" type="datetimeFigureOut">
              <a:rPr lang="en-US" smtClean="0"/>
              <a:pPr/>
              <a:t>11/28/2017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C9E13-FEF7-447E-B5A6-7600A26934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9E23-1A15-4308-BB15-28E2670F267D}" type="datetimeFigureOut">
              <a:rPr lang="en-US" smtClean="0"/>
              <a:pPr/>
              <a:t>11/28/2017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C9E13-FEF7-447E-B5A6-7600A26934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9E23-1A15-4308-BB15-28E2670F267D}" type="datetimeFigureOut">
              <a:rPr lang="en-US" smtClean="0"/>
              <a:pPr/>
              <a:t>11/28/2017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07C9E13-FEF7-447E-B5A6-7600A269347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2939E23-1A15-4308-BB15-28E2670F267D}" type="datetimeFigureOut">
              <a:rPr lang="en-US" smtClean="0"/>
              <a:pPr/>
              <a:t>11/28/2017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07C9E13-FEF7-447E-B5A6-7600A2693479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7290" y="1371600"/>
            <a:ext cx="5143536" cy="2557466"/>
          </a:xfrm>
        </p:spPr>
        <p:txBody>
          <a:bodyPr/>
          <a:lstStyle/>
          <a:p>
            <a:r>
              <a:rPr lang="en-IN" smtClean="0"/>
              <a:t>ITERATIONS </a:t>
            </a:r>
            <a:endParaRPr lang="en-IN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166" y="704088"/>
            <a:ext cx="7186634" cy="653210"/>
          </a:xfrm>
        </p:spPr>
        <p:txBody>
          <a:bodyPr>
            <a:normAutofit fontScale="90000"/>
          </a:bodyPr>
          <a:lstStyle/>
          <a:p>
            <a:r>
              <a:rPr lang="en-US" smtClean="0"/>
              <a:t>While loop with else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3500462"/>
          </a:xfrm>
        </p:spPr>
        <p:txBody>
          <a:bodyPr>
            <a:normAutofit/>
          </a:bodyPr>
          <a:lstStyle/>
          <a:p>
            <a:r>
              <a:rPr lang="en-IN" smtClean="0"/>
              <a:t>Same as that of </a:t>
            </a:r>
            <a:r>
              <a:rPr lang="en-IN" u="sng" smtClean="0"/>
              <a:t>for loop</a:t>
            </a:r>
            <a:r>
              <a:rPr lang="en-IN" smtClean="0"/>
              <a:t>, we can have an optional else block with while loop as well.</a:t>
            </a:r>
          </a:p>
          <a:p>
            <a:r>
              <a:rPr lang="en-IN" u="sng" smtClean="0"/>
              <a:t>The else part is executed if the condition in the while loop evaluates to False</a:t>
            </a:r>
            <a:r>
              <a:rPr lang="en-IN" smtClean="0"/>
              <a:t>. </a:t>
            </a:r>
          </a:p>
          <a:p>
            <a:r>
              <a:rPr lang="en-IN" smtClean="0"/>
              <a:t>The while loop can be terminated with a </a:t>
            </a:r>
            <a:r>
              <a:rPr lang="en-IN" u="sng" smtClean="0"/>
              <a:t>break statement</a:t>
            </a:r>
            <a:r>
              <a:rPr lang="en-IN" smtClean="0"/>
              <a:t>. In such case, the else part is ignored. Hence, a while loop's else part runs if no break occurs and the condition is false.</a:t>
            </a:r>
          </a:p>
          <a:p>
            <a:endParaRPr lang="en-IN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2" y="704088"/>
            <a:ext cx="5257808" cy="1143000"/>
          </a:xfrm>
        </p:spPr>
        <p:txBody>
          <a:bodyPr/>
          <a:lstStyle/>
          <a:p>
            <a:r>
              <a:rPr lang="en-US" smtClean="0"/>
              <a:t>Example</a:t>
            </a:r>
            <a:endParaRPr lang="en-IN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214554"/>
            <a:ext cx="8429684" cy="386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7422" y="704088"/>
            <a:ext cx="6329378" cy="938962"/>
          </a:xfrm>
        </p:spPr>
        <p:txBody>
          <a:bodyPr>
            <a:normAutofit/>
          </a:bodyPr>
          <a:lstStyle/>
          <a:p>
            <a:r>
              <a:rPr lang="en-US" smtClean="0"/>
              <a:t>Break Statement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47149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mtClean="0"/>
              <a:t>The break statement terminates the loop containing it. Control of the program flows to the statement immediately after the body of the loop.</a:t>
            </a:r>
          </a:p>
          <a:p>
            <a:pPr>
              <a:lnSpc>
                <a:spcPct val="150000"/>
              </a:lnSpc>
            </a:pPr>
            <a:r>
              <a:rPr lang="en-IN" smtClean="0"/>
              <a:t>If break statement is inside a nested loop (loop inside another loop), break will terminate the innermost loop.</a:t>
            </a:r>
          </a:p>
          <a:p>
            <a:pPr>
              <a:lnSpc>
                <a:spcPct val="150000"/>
              </a:lnSpc>
              <a:buNone/>
            </a:pPr>
            <a:endParaRPr lang="en-IN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704088"/>
            <a:ext cx="7472386" cy="1143000"/>
          </a:xfrm>
        </p:spPr>
        <p:txBody>
          <a:bodyPr/>
          <a:lstStyle/>
          <a:p>
            <a:r>
              <a:rPr lang="en-US" smtClean="0"/>
              <a:t>Syntax and flow chart</a:t>
            </a:r>
            <a:endParaRPr lang="en-IN"/>
          </a:p>
        </p:txBody>
      </p:sp>
      <p:pic>
        <p:nvPicPr>
          <p:cNvPr id="4" name="Content Placeholder 3" descr="Flowchart of break statement in Python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86314" y="1857364"/>
            <a:ext cx="3751656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ow break statement works in Python?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2428868"/>
            <a:ext cx="3048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704088"/>
            <a:ext cx="5543560" cy="1143000"/>
          </a:xfrm>
        </p:spPr>
        <p:txBody>
          <a:bodyPr/>
          <a:lstStyle/>
          <a:p>
            <a:r>
              <a:rPr lang="en-US" smtClean="0"/>
              <a:t>Program</a:t>
            </a:r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071678"/>
            <a:ext cx="8429684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60" y="704088"/>
            <a:ext cx="6257940" cy="653210"/>
          </a:xfrm>
        </p:spPr>
        <p:txBody>
          <a:bodyPr>
            <a:normAutofit fontScale="90000"/>
          </a:bodyPr>
          <a:lstStyle/>
          <a:p>
            <a:r>
              <a:rPr lang="en-US" smtClean="0"/>
              <a:t>Continue statement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1500198"/>
          </a:xfrm>
        </p:spPr>
        <p:txBody>
          <a:bodyPr>
            <a:normAutofit fontScale="92500"/>
          </a:bodyPr>
          <a:lstStyle/>
          <a:p>
            <a:r>
              <a:rPr lang="en-IN" smtClean="0"/>
              <a:t>The continue statement is used to skip the rest of the code inside a loop for the current iteration only. Loop does not terminate but continues on with the next iteration.</a:t>
            </a:r>
          </a:p>
          <a:p>
            <a:endParaRPr lang="en-IN"/>
          </a:p>
        </p:txBody>
      </p:sp>
      <p:pic>
        <p:nvPicPr>
          <p:cNvPr id="4" name="Picture 3" descr="Flowchart of continue statement in Pytho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2428868"/>
            <a:ext cx="3810000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ow continue statement works in python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857496"/>
            <a:ext cx="304800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704088"/>
            <a:ext cx="5543560" cy="724648"/>
          </a:xfrm>
        </p:spPr>
        <p:txBody>
          <a:bodyPr>
            <a:normAutofit fontScale="90000"/>
          </a:bodyPr>
          <a:lstStyle/>
          <a:p>
            <a:r>
              <a:rPr lang="en-US" smtClean="0"/>
              <a:t>Program</a:t>
            </a:r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071678"/>
            <a:ext cx="8643966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785794"/>
            <a:ext cx="7901014" cy="928694"/>
          </a:xfrm>
        </p:spPr>
        <p:txBody>
          <a:bodyPr>
            <a:normAutofit fontScale="90000"/>
          </a:bodyPr>
          <a:lstStyle/>
          <a:p>
            <a:r>
              <a:rPr lang="en-IN" smtClean="0"/>
              <a:t> </a:t>
            </a:r>
            <a:br>
              <a:rPr lang="en-IN" smtClean="0"/>
            </a:br>
            <a:r>
              <a:rPr lang="en-IN" smtClean="0"/>
              <a:t>Enumerate function for “for loop”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2786082"/>
          </a:xfrm>
        </p:spPr>
        <p:txBody>
          <a:bodyPr>
            <a:normAutofit/>
          </a:bodyPr>
          <a:lstStyle/>
          <a:p>
            <a:r>
              <a:rPr lang="en-IN" smtClean="0"/>
              <a:t>Python’s built-in enumerate function allows us to loop over a list and retrieve both the index and the value of each item in the list</a:t>
            </a:r>
          </a:p>
          <a:p>
            <a:r>
              <a:rPr lang="en-IN" b="1" smtClean="0"/>
              <a:t>NOTE: </a:t>
            </a:r>
            <a:r>
              <a:rPr lang="en-IN" smtClean="0"/>
              <a:t>The enumerate function gives us an iterable where each element is a tuple that contains the index of the item and the original item value.</a:t>
            </a:r>
          </a:p>
          <a:p>
            <a:endParaRPr lang="en-IN"/>
          </a:p>
        </p:txBody>
      </p:sp>
    </p:spTree>
  </p:cSld>
  <p:clrMapOvr>
    <a:masterClrMapping/>
  </p:clrMapOvr>
  <p:transition>
    <p:wedg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12" y="704088"/>
            <a:ext cx="5972188" cy="796086"/>
          </a:xfrm>
        </p:spPr>
        <p:txBody>
          <a:bodyPr>
            <a:normAutofit fontScale="90000"/>
          </a:bodyPr>
          <a:lstStyle/>
          <a:p>
            <a:r>
              <a:rPr lang="en-US" smtClean="0"/>
              <a:t>Continue…..</a:t>
            </a:r>
            <a:endParaRPr lang="en-IN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857628"/>
            <a:ext cx="8215370" cy="2524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000240"/>
            <a:ext cx="8358246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36"/>
            <a:ext cx="8229600" cy="1143008"/>
          </a:xfrm>
        </p:spPr>
        <p:txBody>
          <a:bodyPr>
            <a:noAutofit/>
          </a:bodyPr>
          <a:lstStyle/>
          <a:p>
            <a:pPr algn="ctr"/>
            <a:r>
              <a:rPr lang="en-IN" sz="4000" smtClean="0"/>
              <a:t>Loop repeat the same statement over and again:</a:t>
            </a:r>
            <a:endParaRPr lang="en-IN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43182"/>
            <a:ext cx="8229600" cy="2500330"/>
          </a:xfrm>
        </p:spPr>
        <p:txBody>
          <a:bodyPr/>
          <a:lstStyle/>
          <a:p>
            <a:r>
              <a:rPr lang="en-IN" smtClean="0"/>
              <a:t>A repeat loop is used to iterate over a block of code multiple number of times. There is no condition check in repeat loop to exit the loop. We must ourselves put a condition explicitly inside the body of the loop and use the break statement to exit the loop. Failing to do so will result into an infinite loop.</a:t>
            </a:r>
            <a:endParaRPr lang="en-IN"/>
          </a:p>
        </p:txBody>
      </p:sp>
    </p:spTree>
  </p:cSld>
  <p:clrMapOvr>
    <a:masterClrMapping/>
  </p:clrMapOvr>
  <p:transition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36" y="704088"/>
            <a:ext cx="2643206" cy="1143000"/>
          </a:xfrm>
        </p:spPr>
        <p:txBody>
          <a:bodyPr/>
          <a:lstStyle/>
          <a:p>
            <a:r>
              <a:rPr lang="en-US" smtClean="0"/>
              <a:t>Agenda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mtClean="0"/>
          </a:p>
          <a:p>
            <a:r>
              <a:rPr lang="en-IN" smtClean="0"/>
              <a:t>How to use “while loop, for loop” </a:t>
            </a:r>
          </a:p>
          <a:p>
            <a:r>
              <a:rPr lang="en-IN" smtClean="0"/>
              <a:t>Break and Continue statements in for loop </a:t>
            </a:r>
          </a:p>
          <a:p>
            <a:r>
              <a:rPr lang="en-IN" smtClean="0"/>
              <a:t>Enumerate function for “for loop” </a:t>
            </a:r>
          </a:p>
          <a:p>
            <a:r>
              <a:rPr lang="en-IN" smtClean="0"/>
              <a:t>Loop repeat the same statement over and again </a:t>
            </a:r>
          </a:p>
          <a:p>
            <a:endParaRPr lang="en-IN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32" y="704088"/>
            <a:ext cx="6686568" cy="796086"/>
          </a:xfrm>
        </p:spPr>
        <p:txBody>
          <a:bodyPr>
            <a:normAutofit fontScale="90000"/>
          </a:bodyPr>
          <a:lstStyle/>
          <a:p>
            <a:r>
              <a:rPr lang="en-IN" b="1" smtClean="0"/>
              <a:t>Syntax of repeat loop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422214"/>
          </a:xfrm>
        </p:spPr>
        <p:txBody>
          <a:bodyPr/>
          <a:lstStyle/>
          <a:p>
            <a:r>
              <a:rPr lang="en-US" smtClean="0"/>
              <a:t>repeat{</a:t>
            </a:r>
          </a:p>
          <a:p>
            <a:pPr lvl="1">
              <a:buNone/>
            </a:pPr>
            <a:r>
              <a:rPr lang="en-US" smtClean="0"/>
              <a:t>Statement</a:t>
            </a:r>
          </a:p>
          <a:p>
            <a:pPr lvl="1">
              <a:buNone/>
            </a:pPr>
            <a:r>
              <a:rPr lang="en-US" smtClean="0"/>
              <a:t>}</a:t>
            </a:r>
          </a:p>
          <a:p>
            <a:r>
              <a:rPr lang="en-IN" smtClean="0"/>
              <a:t>In the statement block, we must use the break statement to exit the loop.</a:t>
            </a:r>
            <a:endParaRPr lang="en-IN"/>
          </a:p>
        </p:txBody>
      </p:sp>
    </p:spTree>
  </p:cSld>
  <p:clrMapOvr>
    <a:masterClrMapping/>
  </p:clrMapOvr>
  <p:transition>
    <p:wedg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28" y="704088"/>
            <a:ext cx="7258072" cy="1143000"/>
          </a:xfrm>
        </p:spPr>
        <p:txBody>
          <a:bodyPr/>
          <a:lstStyle/>
          <a:p>
            <a:r>
              <a:rPr lang="en-IN" smtClean="0"/>
              <a:t>Flowchart of repeat loop</a:t>
            </a:r>
            <a:r>
              <a:rPr lang="en-IN" b="1" smtClean="0"/>
              <a:t>:</a:t>
            </a:r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2428868"/>
            <a:ext cx="304800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8926" y="704088"/>
            <a:ext cx="5757874" cy="1143000"/>
          </a:xfrm>
        </p:spPr>
        <p:txBody>
          <a:bodyPr/>
          <a:lstStyle/>
          <a:p>
            <a:r>
              <a:rPr lang="en-IN" smtClean="0"/>
              <a:t> Loop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mtClean="0"/>
              <a:t>A loop statement allows us to execute a statement or group of statements multiple times.</a:t>
            </a:r>
          </a:p>
          <a:p>
            <a:r>
              <a:rPr lang="en-IN" smtClean="0"/>
              <a:t>Python programming language provides following types of loops to handle looping requirements</a:t>
            </a:r>
          </a:p>
          <a:p>
            <a:r>
              <a:rPr lang="en-US" smtClean="0"/>
              <a:t>While loop</a:t>
            </a:r>
          </a:p>
          <a:p>
            <a:r>
              <a:rPr lang="en-US" smtClean="0"/>
              <a:t>For loop</a:t>
            </a:r>
          </a:p>
          <a:p>
            <a:r>
              <a:rPr lang="en-US" smtClean="0"/>
              <a:t>While loop with else</a:t>
            </a:r>
          </a:p>
          <a:p>
            <a:r>
              <a:rPr lang="en-US" smtClean="0"/>
              <a:t>Break</a:t>
            </a:r>
          </a:p>
          <a:p>
            <a:r>
              <a:rPr lang="en-US" smtClean="0"/>
              <a:t>Continue</a:t>
            </a:r>
          </a:p>
          <a:p>
            <a:pPr>
              <a:buNone/>
            </a:pPr>
            <a:endParaRPr lang="en-IN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8926" y="704088"/>
            <a:ext cx="5757874" cy="796086"/>
          </a:xfrm>
        </p:spPr>
        <p:txBody>
          <a:bodyPr>
            <a:normAutofit fontScale="90000"/>
          </a:bodyPr>
          <a:lstStyle/>
          <a:p>
            <a:r>
              <a:rPr lang="en-US" smtClean="0"/>
              <a:t>While loop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1714512"/>
          </a:xfrm>
        </p:spPr>
        <p:txBody>
          <a:bodyPr>
            <a:normAutofit lnSpcReduction="10000"/>
          </a:bodyPr>
          <a:lstStyle/>
          <a:p>
            <a:r>
              <a:rPr lang="en-IN" smtClean="0"/>
              <a:t>Repeats a statement or group of statements while a given condition is TRUE. It tests the condition before executing the loop body</a:t>
            </a:r>
          </a:p>
          <a:p>
            <a:r>
              <a:rPr lang="en-US" smtClean="0"/>
              <a:t>Look at Syntax and Flowchart given below</a:t>
            </a:r>
            <a:endParaRPr lang="en-I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714752"/>
            <a:ext cx="3638095" cy="10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3143248"/>
            <a:ext cx="4643470" cy="3419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85794"/>
            <a:ext cx="8501122" cy="1500198"/>
          </a:xfrm>
        </p:spPr>
        <p:txBody>
          <a:bodyPr>
            <a:normAutofit fontScale="90000"/>
          </a:bodyPr>
          <a:lstStyle/>
          <a:p>
            <a:r>
              <a:rPr lang="en-US" smtClean="0"/>
              <a:t>Program to print sum of 10 natural numbers using while</a:t>
            </a:r>
            <a:endParaRPr lang="en-IN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641210"/>
            <a:ext cx="8229600" cy="2977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8926" y="704088"/>
            <a:ext cx="5757874" cy="796086"/>
          </a:xfrm>
        </p:spPr>
        <p:txBody>
          <a:bodyPr>
            <a:normAutofit fontScale="90000"/>
          </a:bodyPr>
          <a:lstStyle/>
          <a:p>
            <a:r>
              <a:rPr lang="en-US" smtClean="0"/>
              <a:t>For loop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2714644"/>
          </a:xfrm>
        </p:spPr>
        <p:txBody>
          <a:bodyPr>
            <a:normAutofit/>
          </a:bodyPr>
          <a:lstStyle/>
          <a:p>
            <a:r>
              <a:rPr lang="en-IN" smtClean="0"/>
              <a:t>Executes a sequence of statements multiple times and abbreviates the code that manages the loop variable.</a:t>
            </a:r>
          </a:p>
          <a:p>
            <a:r>
              <a:rPr lang="en-IN" smtClean="0"/>
              <a:t>Loop continues until we reach the last item in the sequence. The body of for loop is separated from the rest of the code using indentation.</a:t>
            </a:r>
          </a:p>
          <a:p>
            <a:r>
              <a:rPr lang="en-US" smtClean="0"/>
              <a:t>Look at syntax  given below</a:t>
            </a:r>
            <a:endParaRPr lang="en-IN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4643446"/>
            <a:ext cx="4076134" cy="13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64" y="704088"/>
            <a:ext cx="5686436" cy="796086"/>
          </a:xfrm>
        </p:spPr>
        <p:txBody>
          <a:bodyPr>
            <a:normAutofit fontScale="90000"/>
          </a:bodyPr>
          <a:lstStyle/>
          <a:p>
            <a:r>
              <a:rPr lang="en-US" smtClean="0"/>
              <a:t>Flow chart</a:t>
            </a:r>
            <a:endParaRPr lang="en-IN"/>
          </a:p>
        </p:txBody>
      </p:sp>
      <p:pic>
        <p:nvPicPr>
          <p:cNvPr id="6" name="Picture 4" descr="Flowchart of for loop in C programming language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935163"/>
            <a:ext cx="5500726" cy="4389437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Print 1 to 10 numbers using for</a:t>
            </a:r>
            <a:endParaRPr lang="en-IN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857364"/>
            <a:ext cx="8572561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Sum of 10 numbers using for loop</a:t>
            </a:r>
            <a:endParaRPr lang="en-IN"/>
          </a:p>
        </p:txBody>
      </p:sp>
      <p:pic>
        <p:nvPicPr>
          <p:cNvPr id="6145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43116"/>
            <a:ext cx="8229600" cy="3017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121</TotalTime>
  <Words>440</Words>
  <Application>Microsoft Office PowerPoint</Application>
  <PresentationFormat>On-screen Show (4:3)</PresentationFormat>
  <Paragraphs>51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Flow</vt:lpstr>
      <vt:lpstr>ITERATIONS </vt:lpstr>
      <vt:lpstr>Agenda</vt:lpstr>
      <vt:lpstr> Loop</vt:lpstr>
      <vt:lpstr>While loop</vt:lpstr>
      <vt:lpstr>Program to print sum of 10 natural numbers using while</vt:lpstr>
      <vt:lpstr>For loop</vt:lpstr>
      <vt:lpstr>Flow chart</vt:lpstr>
      <vt:lpstr>Print 1 to 10 numbers using for</vt:lpstr>
      <vt:lpstr>Sum of 10 numbers using for loop</vt:lpstr>
      <vt:lpstr>While loop with else</vt:lpstr>
      <vt:lpstr>Example</vt:lpstr>
      <vt:lpstr>Break Statement</vt:lpstr>
      <vt:lpstr>Syntax and flow chart</vt:lpstr>
      <vt:lpstr>Program</vt:lpstr>
      <vt:lpstr>Continue statement</vt:lpstr>
      <vt:lpstr>Program</vt:lpstr>
      <vt:lpstr>  Enumerate function for “for loop”</vt:lpstr>
      <vt:lpstr>Continue…..</vt:lpstr>
      <vt:lpstr>Loop repeat the same statement over and again:</vt:lpstr>
      <vt:lpstr>Syntax of repeat loop</vt:lpstr>
      <vt:lpstr>Flowchart of repeat loop: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ITERATIONS</dc:title>
  <dc:creator>admin</dc:creator>
  <cp:lastModifiedBy>admin</cp:lastModifiedBy>
  <cp:revision>16</cp:revision>
  <dcterms:created xsi:type="dcterms:W3CDTF">2017-11-23T06:48:40Z</dcterms:created>
  <dcterms:modified xsi:type="dcterms:W3CDTF">2017-11-28T08:04:47Z</dcterms:modified>
</cp:coreProperties>
</file>