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T Sans Narrow" charset="0"/>
      <p:regular r:id="rId10"/>
      <p:bold r:id="rId11"/>
    </p:embeddedFont>
    <p:embeddedFont>
      <p:font typeface="Open Sans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362493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362493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362493e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362493e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362493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362493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362493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362493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362493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362493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362493e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362493e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951925"/>
            <a:ext cx="8520600" cy="8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Stock Market Value Prediction</a:t>
            </a:r>
            <a:endParaRPr dirty="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06666"/>
                </a:solidFill>
              </a:rPr>
              <a:t>AISECT Regional Office,Indore</a:t>
            </a:r>
            <a:endParaRPr dirty="0">
              <a:solidFill>
                <a:srgbClr val="E06666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5125" y="1554475"/>
            <a:ext cx="8543100" cy="9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cxnSp>
      <p:cxnSp>
        <p:nvCxnSpPr>
          <p:cNvPr id="57" name="Google Shape;57;p13"/>
          <p:cNvCxnSpPr/>
          <p:nvPr/>
        </p:nvCxnSpPr>
        <p:spPr>
          <a:xfrm>
            <a:off x="235125" y="3663525"/>
            <a:ext cx="8543100" cy="393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94150" y="626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" sz="3600" b="1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  <a:endParaRPr sz="3600" b="1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26575" y="1632850"/>
            <a:ext cx="8520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Introduction to Team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Responses to the Questions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Response to Questionnaire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94150" y="626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 Statement </a:t>
            </a:r>
            <a:endParaRPr sz="3000" b="1" dirty="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 smtClean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326575" y="1632850"/>
            <a:ext cx="8520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800" dirty="0" smtClean="0"/>
              <a:t>Predicting how the stock market will perform is one of the most difficult things to do. In the stock market, analysis is divided into two parts –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Fundamental Analysis and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Technical Analysis.</a:t>
            </a:r>
            <a:endParaRPr sz="18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800" dirty="0" smtClean="0"/>
              <a:t>Question : Can we use machine learning as a game changer in this domain?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Answer : Definately YES!!!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Advantages :</a:t>
            </a:r>
            <a:endParaRPr sz="18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lphaLcPeriod"/>
            </a:pPr>
            <a:r>
              <a:rPr lang="en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Accurate Results in the Stock Market with the time saving process.</a:t>
            </a:r>
            <a:endParaRPr sz="18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lphaLcPeriod"/>
            </a:pPr>
            <a:r>
              <a:rPr lang="en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Good Decision Making for the traders and investors.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194150" y="626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Team </a:t>
            </a:r>
            <a:endParaRPr sz="3600" b="1" dirty="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/>
          <p:nvPr/>
        </p:nvSpPr>
        <p:spPr>
          <a:xfrm>
            <a:off x="326575" y="1632850"/>
            <a:ext cx="8520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</a:pP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97876"/>
          <a:ext cx="8124498" cy="33422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8166"/>
                <a:gridCol w="2708166"/>
                <a:gridCol w="2708166"/>
              </a:tblGrid>
              <a:tr h="334229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Mrs.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Arpana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Jaiswal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Qualification : BE(</a:t>
                      </a:r>
                      <a:r>
                        <a:rPr lang="en-US" baseline="0" dirty="0" err="1" smtClean="0"/>
                        <a:t>CSe</a:t>
                      </a:r>
                      <a:r>
                        <a:rPr lang="en-US" baseline="0" dirty="0" smtClean="0"/>
                        <a:t>),</a:t>
                      </a:r>
                      <a:r>
                        <a:rPr lang="en-US" baseline="0" dirty="0" err="1" smtClean="0"/>
                        <a:t>M.Tech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CSe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algn="ctr"/>
                      <a:r>
                        <a:rPr lang="en-US" baseline="0" dirty="0" smtClean="0"/>
                        <a:t>Designation:</a:t>
                      </a:r>
                    </a:p>
                    <a:p>
                      <a:pPr algn="ctr"/>
                      <a:r>
                        <a:rPr lang="en-US" baseline="0" dirty="0" smtClean="0"/>
                        <a:t> IT Faculty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Ms.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Ankan</a:t>
                      </a:r>
                      <a:r>
                        <a:rPr lang="en-US" baseline="0" dirty="0" smtClean="0"/>
                        <a:t> Sharma</a:t>
                      </a:r>
                    </a:p>
                    <a:p>
                      <a:pPr algn="ctr"/>
                      <a:r>
                        <a:rPr lang="en-US" baseline="0" dirty="0" smtClean="0"/>
                        <a:t>Qualification :</a:t>
                      </a:r>
                    </a:p>
                    <a:p>
                      <a:pPr algn="ctr"/>
                      <a:r>
                        <a:rPr lang="en-US" baseline="0" dirty="0" smtClean="0"/>
                        <a:t> BCA,MCA</a:t>
                      </a:r>
                    </a:p>
                    <a:p>
                      <a:pPr algn="ctr"/>
                      <a:r>
                        <a:rPr lang="en-US" baseline="0" dirty="0" smtClean="0"/>
                        <a:t>Designation :</a:t>
                      </a:r>
                    </a:p>
                    <a:p>
                      <a:pPr algn="ctr"/>
                      <a:r>
                        <a:rPr lang="en-US" baseline="0" dirty="0" smtClean="0"/>
                        <a:t> Project </a:t>
                      </a:r>
                      <a:r>
                        <a:rPr lang="en-US" baseline="0" dirty="0" err="1" smtClean="0"/>
                        <a:t>Coordinatior</a:t>
                      </a:r>
                      <a:r>
                        <a:rPr lang="en-US" baseline="0" dirty="0" smtClean="0"/>
                        <a:t>(IT)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hatsApp Image 2019-04-27 at 21.12.5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13" y="1"/>
            <a:ext cx="2585544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94150" y="626500"/>
            <a:ext cx="8520600" cy="655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" sz="3600" b="1" dirty="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Responses to questionnaire</a:t>
            </a:r>
            <a:endParaRPr sz="3600" b="1" dirty="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10961" y="1433153"/>
            <a:ext cx="87123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800" dirty="0" smtClean="0"/>
              <a:t>There are multiple variables in the dataset – date, open, high, low, last, close, total_trade_quantity, and turnover.</a:t>
            </a: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 descr="stock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1" y="2396352"/>
            <a:ext cx="8681544" cy="2354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26575" y="1632850"/>
            <a:ext cx="8520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351805" y="164045"/>
            <a:ext cx="8520600" cy="603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Responses to questionnaire (Algorithms)</a:t>
            </a:r>
            <a:endParaRPr sz="3000" b="1" dirty="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indent="0" algn="l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1" dirty="0" smtClean="0"/>
              <a:t>we </a:t>
            </a:r>
            <a:r>
              <a:rPr lang="en-US" sz="1200" b="1" dirty="0" smtClean="0"/>
              <a:t>will work with historical data about the stock prices of a publicly listed company. We will implement a mix of machine learning algorithms to predict the future stock price of this company, with simple algorithms like linear regression, KNN and </a:t>
            </a:r>
            <a:r>
              <a:rPr lang="en-US" sz="1200" b="1" dirty="0" smtClean="0"/>
              <a:t>LSTM.</a:t>
            </a:r>
          </a:p>
          <a:p>
            <a:pPr lvl="0" indent="0" algn="l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200" b="1" dirty="0" smtClean="0"/>
          </a:p>
          <a:p>
            <a:pPr lvl="0" indent="0" algn="l">
              <a:lnSpc>
                <a:spcPct val="115000"/>
              </a:lnSpc>
              <a:buClr>
                <a:schemeClr val="dk1"/>
              </a:buClr>
              <a:buSzPts val="1100"/>
            </a:pPr>
            <a:endParaRPr sz="36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5" name="Picture 4" descr="stock-market-prediction-using-machine-learning-10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8" y="1460949"/>
            <a:ext cx="6989378" cy="3682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26575" y="1632850"/>
            <a:ext cx="8520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246400" y="2115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 sz="3000" b="1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151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PT Sans Narrow</vt:lpstr>
      <vt:lpstr>Open Sans</vt:lpstr>
      <vt:lpstr>Wingdings</vt:lpstr>
      <vt:lpstr>Simple Light</vt:lpstr>
      <vt:lpstr>Stock Market Value Prediction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Value Prediction</dc:title>
  <cp:lastModifiedBy>Administrator</cp:lastModifiedBy>
  <cp:revision>17</cp:revision>
  <dcterms:modified xsi:type="dcterms:W3CDTF">2019-04-27T17:48:14Z</dcterms:modified>
</cp:coreProperties>
</file>