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F0F03-1D4C-45C3-B9C3-50B1A512E7D2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20D34-C8A2-40BA-9A63-8A7CDC385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5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20D34-C8A2-40BA-9A63-8A7CDC3852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0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800"/>
            <a:ext cx="7406640" cy="1472184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andara" pitchFamily="34" charset="0"/>
                <a:ea typeface="Arial Unicode MS" pitchFamily="34" charset="-128"/>
                <a:cs typeface="Arial Unicode MS" pitchFamily="34" charset="-128"/>
              </a:rPr>
              <a:t>AJAX Tutorial</a:t>
            </a:r>
            <a:endParaRPr lang="en-IN" sz="7200" dirty="0">
              <a:latin typeface="Candar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7406640" cy="1752600"/>
          </a:xfrm>
        </p:spPr>
        <p:txBody>
          <a:bodyPr/>
          <a:lstStyle/>
          <a:p>
            <a:r>
              <a:rPr lang="en-US" dirty="0" smtClean="0"/>
              <a:t>For Beginners &amp; Professionals</a:t>
            </a:r>
            <a:endParaRPr lang="en-IN" dirty="0"/>
          </a:p>
        </p:txBody>
      </p:sp>
      <p:pic>
        <p:nvPicPr>
          <p:cNvPr id="7170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0593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Fetch with REST API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24405"/>
            <a:ext cx="7696200" cy="247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022808"/>
            <a:ext cx="7708392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Employee Portal with Fetch API</a:t>
            </a:r>
            <a:endParaRPr lang="en-IN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73" y="2653170"/>
            <a:ext cx="7806191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Axios Library Basics</a:t>
            </a:r>
            <a:endParaRPr lang="en-IN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718269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44488"/>
            <a:ext cx="7708392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Axios Library with REST API</a:t>
            </a:r>
            <a:endParaRPr lang="en-IN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62955"/>
            <a:ext cx="7696200" cy="247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078228"/>
            <a:ext cx="7708392" cy="1020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Employee Portal with Axios Library</a:t>
            </a:r>
            <a:endParaRPr lang="en-IN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73" y="2708590"/>
            <a:ext cx="7806191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25823"/>
            <a:ext cx="7708392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Chuck Norris Database - AJAX</a:t>
            </a:r>
            <a:endParaRPr lang="en-I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32385"/>
            <a:ext cx="7558778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40898"/>
            <a:ext cx="7708392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GitHub Profile Search - AJAX</a:t>
            </a:r>
            <a:endParaRPr lang="en-IN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59669"/>
            <a:ext cx="6858000" cy="523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696192"/>
            <a:ext cx="1988127" cy="198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43000" y="2247037"/>
            <a:ext cx="5912427" cy="2971800"/>
          </a:xfrm>
          <a:prstGeom prst="round2DiagRect">
            <a:avLst>
              <a:gd name="adj1" fmla="val 16667"/>
              <a:gd name="adj2" fmla="val 1395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Many More…..</a:t>
            </a:r>
            <a:endParaRPr lang="en-IN" sz="3600" dirty="0"/>
          </a:p>
        </p:txBody>
      </p:sp>
      <p:pic>
        <p:nvPicPr>
          <p:cNvPr id="4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894" y="2855774"/>
            <a:ext cx="4688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Rounded MT Bold" pitchFamily="34" charset="0"/>
              </a:rPr>
              <a:t>For Online Classes, Please Contact :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Arial Rounded MT Bold" pitchFamily="34" charset="0"/>
              </a:rPr>
              <a:t>+91 – 98 44 80 45 33</a:t>
            </a:r>
            <a:endParaRPr lang="en-IN" sz="36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Asynchronous JavaScript &amp; XML</a:t>
            </a:r>
          </a:p>
          <a:p>
            <a:r>
              <a:rPr lang="en-US" sz="2400" dirty="0" smtClean="0"/>
              <a:t>Not a Technology</a:t>
            </a:r>
          </a:p>
          <a:p>
            <a:r>
              <a:rPr lang="en-US" sz="2400" dirty="0"/>
              <a:t>Sends and Receives data from Client &amp; Server Asynchronously</a:t>
            </a:r>
          </a:p>
          <a:p>
            <a:r>
              <a:rPr lang="en-US" sz="2400" dirty="0" smtClean="0"/>
              <a:t>Different than regular HTTP Requests</a:t>
            </a:r>
          </a:p>
          <a:p>
            <a:r>
              <a:rPr lang="en-US" sz="2400" dirty="0" smtClean="0"/>
              <a:t>Uses </a:t>
            </a:r>
            <a:r>
              <a:rPr lang="en-US" sz="2400" b="1" dirty="0" err="1" smtClean="0">
                <a:solidFill>
                  <a:srgbClr val="0070C0"/>
                </a:solidFill>
              </a:rPr>
              <a:t>XmlHTTPRequest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Object</a:t>
            </a:r>
          </a:p>
          <a:p>
            <a:r>
              <a:rPr lang="en-US" sz="2400" dirty="0" smtClean="0"/>
              <a:t>Carries data in xml , plain text &amp; JSON format </a:t>
            </a:r>
          </a:p>
          <a:p>
            <a:r>
              <a:rPr lang="en-US" sz="2400" dirty="0" smtClean="0"/>
              <a:t>Does not refresh the browser to receive data from server</a:t>
            </a:r>
            <a:endParaRPr lang="en-IN" sz="2400" dirty="0"/>
          </a:p>
        </p:txBody>
      </p:sp>
      <p:pic>
        <p:nvPicPr>
          <p:cNvPr id="4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</a:t>
            </a:r>
            <a:endParaRPr lang="en-IN" dirty="0"/>
          </a:p>
        </p:txBody>
      </p:sp>
      <p:pic>
        <p:nvPicPr>
          <p:cNvPr id="1026" name="Picture 2" descr="JavaScript Ajax - Tutorial Repub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74273"/>
            <a:ext cx="8001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Regular AJAX Requests</a:t>
            </a:r>
          </a:p>
          <a:p>
            <a:r>
              <a:rPr lang="en-US" sz="2400" dirty="0" smtClean="0"/>
              <a:t>Fetch API</a:t>
            </a:r>
          </a:p>
          <a:p>
            <a:r>
              <a:rPr lang="en-US" sz="2400" dirty="0" smtClean="0"/>
              <a:t>Axios Library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Library</a:t>
            </a:r>
          </a:p>
          <a:p>
            <a:r>
              <a:rPr lang="en-US" sz="2400" dirty="0" smtClean="0"/>
              <a:t>Node JS HTTP Module</a:t>
            </a:r>
          </a:p>
          <a:p>
            <a:endParaRPr lang="en-IN" dirty="0"/>
          </a:p>
        </p:txBody>
      </p:sp>
      <p:pic>
        <p:nvPicPr>
          <p:cNvPr id="4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/>
          <a:lstStyle/>
          <a:p>
            <a:r>
              <a:rPr lang="en-US" dirty="0" smtClean="0"/>
              <a:t>Regular AJAX with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 AJAX Requests Flow</a:t>
            </a:r>
          </a:p>
          <a:p>
            <a:r>
              <a:rPr lang="en-US" sz="2400" dirty="0" smtClean="0"/>
              <a:t>Custom API with AJAX for GET , POST , PUT &amp; DELETE</a:t>
            </a:r>
          </a:p>
          <a:p>
            <a:r>
              <a:rPr lang="en-US" sz="2400" dirty="0" smtClean="0"/>
              <a:t>Example App for CRUD Operations</a:t>
            </a:r>
          </a:p>
          <a:p>
            <a:r>
              <a:rPr lang="en-US" sz="2400" dirty="0" smtClean="0"/>
              <a:t>Employee Portal App Using Custom AJAX API</a:t>
            </a:r>
            <a:endParaRPr lang="en-IN" sz="2400" dirty="0"/>
          </a:p>
        </p:txBody>
      </p:sp>
      <p:pic>
        <p:nvPicPr>
          <p:cNvPr id="4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-762000"/>
            <a:ext cx="2459182" cy="24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Basics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718269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59563"/>
            <a:ext cx="7498080" cy="1143000"/>
          </a:xfrm>
        </p:spPr>
        <p:txBody>
          <a:bodyPr/>
          <a:lstStyle/>
          <a:p>
            <a:r>
              <a:rPr lang="en-US" dirty="0" smtClean="0"/>
              <a:t>Fetch API with REST API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78030"/>
            <a:ext cx="7696200" cy="247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88425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Employee Portal with AJAX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73" y="2514620"/>
            <a:ext cx="7806191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API Basics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718269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media-private.canva.com/gPAcY/MADxqggPAcY/1/tl.png?response-expires=Mon%2C%2018%20May%202020%2008%3A18%3A25%20GMT&amp;X-Amz-Algorithm=AWS4-HMAC-SHA256&amp;X-Amz-Date=20200518T054425Z&amp;X-Amz-SignedHeaders=host&amp;X-Amz-Expires=9239&amp;X-Amz-Credential=AKIAJWF6QO3UH4PAAJ6Q%2F20200518%2Fus-east-1%2Fs3%2Faws4_request&amp;X-Amz-Signature=a3b3866a591f8c927c65bb66ba46ce7208e7e881dc622b1baef4a36215c7f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-762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944</TotalTime>
  <Words>169</Words>
  <Application>Microsoft Office PowerPoint</Application>
  <PresentationFormat>On-screen Show (4:3)</PresentationFormat>
  <Paragraphs>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AJAX Tutorial</vt:lpstr>
      <vt:lpstr>What is AJAX</vt:lpstr>
      <vt:lpstr>How AJAX Works</vt:lpstr>
      <vt:lpstr>Ways of AJAX</vt:lpstr>
      <vt:lpstr>Regular AJAX with JS</vt:lpstr>
      <vt:lpstr>AJAX Basics</vt:lpstr>
      <vt:lpstr>Fetch API with REST API</vt:lpstr>
      <vt:lpstr>Employee Portal with AJAX</vt:lpstr>
      <vt:lpstr>Fetch API Basics</vt:lpstr>
      <vt:lpstr>Fetch with REST API</vt:lpstr>
      <vt:lpstr>Employee Portal with Fetch API</vt:lpstr>
      <vt:lpstr>Axios Library Basics</vt:lpstr>
      <vt:lpstr>Axios Library with REST API</vt:lpstr>
      <vt:lpstr>Employee Portal with Axios Library</vt:lpstr>
      <vt:lpstr>Chuck Norris Database - AJAX</vt:lpstr>
      <vt:lpstr>GitHub Profile Search - AJAX</vt:lpstr>
      <vt:lpstr>Many More…..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Tutorial</dc:title>
  <dc:creator>HP</dc:creator>
  <cp:lastModifiedBy>Windows User</cp:lastModifiedBy>
  <cp:revision>60</cp:revision>
  <dcterms:created xsi:type="dcterms:W3CDTF">2006-08-16T00:00:00Z</dcterms:created>
  <dcterms:modified xsi:type="dcterms:W3CDTF">2020-05-25T13:24:09Z</dcterms:modified>
</cp:coreProperties>
</file>