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3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B571-AA69-438C-96DA-C3B987E0C0FB}" type="doc">
      <dgm:prSet loTypeId="urn:microsoft.com/office/officeart/2011/layout/HexagonRadial" loCatId="officeonlin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51E98EA-926A-44E8-8803-8F0E2109AF1C}">
      <dgm:prSet phldrT="[Text]" custT="1"/>
      <dgm:spPr/>
      <dgm:t>
        <a:bodyPr/>
        <a:lstStyle/>
        <a:p>
          <a:r>
            <a:rPr lang="en-US" sz="1600" dirty="0"/>
            <a:t>Angular Fundamentals</a:t>
          </a:r>
          <a:endParaRPr lang="en-IN" sz="1600" dirty="0"/>
        </a:p>
      </dgm:t>
    </dgm:pt>
    <dgm:pt modelId="{D38724C2-7581-4E7E-B67F-327F515C22DF}" type="parTrans" cxnId="{963F4597-34E9-4073-B577-193F705D216D}">
      <dgm:prSet/>
      <dgm:spPr/>
      <dgm:t>
        <a:bodyPr/>
        <a:lstStyle/>
        <a:p>
          <a:endParaRPr lang="en-IN"/>
        </a:p>
      </dgm:t>
    </dgm:pt>
    <dgm:pt modelId="{E61DF267-113E-4A6A-A80A-20E74CD4763F}" type="sibTrans" cxnId="{963F4597-34E9-4073-B577-193F705D216D}">
      <dgm:prSet/>
      <dgm:spPr/>
      <dgm:t>
        <a:bodyPr/>
        <a:lstStyle/>
        <a:p>
          <a:endParaRPr lang="en-IN"/>
        </a:p>
      </dgm:t>
    </dgm:pt>
    <dgm:pt modelId="{149C96B0-A288-4A0A-B3E7-C93B8265158D}">
      <dgm:prSet phldrT="[Text]" custT="1"/>
      <dgm:spPr/>
      <dgm:t>
        <a:bodyPr/>
        <a:lstStyle/>
        <a:p>
          <a:r>
            <a:rPr lang="en-US" sz="1600" dirty="0"/>
            <a:t>TypeScript</a:t>
          </a:r>
          <a:endParaRPr lang="en-IN" sz="1600" dirty="0"/>
        </a:p>
      </dgm:t>
    </dgm:pt>
    <dgm:pt modelId="{D3B9F716-F938-4B36-9A91-FFF1AC331458}" type="parTrans" cxnId="{606F7A2E-F728-45F3-A370-0D420DF76E77}">
      <dgm:prSet/>
      <dgm:spPr/>
      <dgm:t>
        <a:bodyPr/>
        <a:lstStyle/>
        <a:p>
          <a:endParaRPr lang="en-IN"/>
        </a:p>
      </dgm:t>
    </dgm:pt>
    <dgm:pt modelId="{60F2B40D-D2DE-4662-BC37-2FFDE5A866E7}" type="sibTrans" cxnId="{606F7A2E-F728-45F3-A370-0D420DF76E77}">
      <dgm:prSet/>
      <dgm:spPr/>
      <dgm:t>
        <a:bodyPr/>
        <a:lstStyle/>
        <a:p>
          <a:endParaRPr lang="en-IN"/>
        </a:p>
      </dgm:t>
    </dgm:pt>
    <dgm:pt modelId="{0F5ACD92-C356-40DD-AD9F-225E7E665C6E}">
      <dgm:prSet phldrT="[Text]" custT="1"/>
      <dgm:spPr/>
      <dgm:t>
        <a:bodyPr/>
        <a:lstStyle/>
        <a:p>
          <a:r>
            <a:rPr lang="en-US" sz="1600" dirty="0" err="1"/>
            <a:t>NGRx</a:t>
          </a:r>
          <a:endParaRPr lang="en-IN" sz="1600" dirty="0"/>
        </a:p>
      </dgm:t>
    </dgm:pt>
    <dgm:pt modelId="{B34E0D4A-268B-4608-9C3D-155589A73621}" type="parTrans" cxnId="{36AFC04D-8AFC-4D07-BB23-FCE244BC4F92}">
      <dgm:prSet/>
      <dgm:spPr/>
      <dgm:t>
        <a:bodyPr/>
        <a:lstStyle/>
        <a:p>
          <a:endParaRPr lang="en-IN"/>
        </a:p>
      </dgm:t>
    </dgm:pt>
    <dgm:pt modelId="{C274ED5D-8A0F-431C-B718-1558B90A44F7}" type="sibTrans" cxnId="{36AFC04D-8AFC-4D07-BB23-FCE244BC4F92}">
      <dgm:prSet/>
      <dgm:spPr/>
      <dgm:t>
        <a:bodyPr/>
        <a:lstStyle/>
        <a:p>
          <a:endParaRPr lang="en-IN"/>
        </a:p>
      </dgm:t>
    </dgm:pt>
    <dgm:pt modelId="{E66488CE-E59F-4BF2-AF36-8236BB3650A6}">
      <dgm:prSet phldrT="[Text]" custT="1"/>
      <dgm:spPr/>
      <dgm:t>
        <a:bodyPr/>
        <a:lstStyle/>
        <a:p>
          <a:r>
            <a:rPr lang="en-US" sz="1600" dirty="0"/>
            <a:t>Node</a:t>
          </a:r>
        </a:p>
        <a:p>
          <a:r>
            <a:rPr lang="en-US" sz="1600" dirty="0"/>
            <a:t>Express MongoDB</a:t>
          </a:r>
          <a:endParaRPr lang="en-IN" sz="1600" dirty="0"/>
        </a:p>
      </dgm:t>
    </dgm:pt>
    <dgm:pt modelId="{FDBB9208-8F9D-48F1-9F93-A28E34E1ACD8}" type="parTrans" cxnId="{59843716-11AE-4210-B0AE-38DD9B1CBAEF}">
      <dgm:prSet/>
      <dgm:spPr/>
      <dgm:t>
        <a:bodyPr/>
        <a:lstStyle/>
        <a:p>
          <a:endParaRPr lang="en-IN"/>
        </a:p>
      </dgm:t>
    </dgm:pt>
    <dgm:pt modelId="{B28238B1-7CD4-4947-8250-1C3278DD3A99}" type="sibTrans" cxnId="{59843716-11AE-4210-B0AE-38DD9B1CBAEF}">
      <dgm:prSet/>
      <dgm:spPr/>
      <dgm:t>
        <a:bodyPr/>
        <a:lstStyle/>
        <a:p>
          <a:endParaRPr lang="en-IN"/>
        </a:p>
      </dgm:t>
    </dgm:pt>
    <dgm:pt modelId="{32DB3073-076F-4F17-9F85-CB82F55B2905}">
      <dgm:prSet phldrT="[Text]" custT="1"/>
      <dgm:spPr/>
      <dgm:t>
        <a:bodyPr/>
        <a:lstStyle/>
        <a:p>
          <a:r>
            <a:rPr lang="en-US" sz="1600" dirty="0"/>
            <a:t>Angular Material</a:t>
          </a:r>
          <a:endParaRPr lang="en-IN" sz="1600" dirty="0"/>
        </a:p>
      </dgm:t>
    </dgm:pt>
    <dgm:pt modelId="{B89E1346-BC67-46ED-9117-8711863530DC}" type="parTrans" cxnId="{7BCF6296-025F-4CB6-85BE-AF184DCB4989}">
      <dgm:prSet/>
      <dgm:spPr/>
      <dgm:t>
        <a:bodyPr/>
        <a:lstStyle/>
        <a:p>
          <a:endParaRPr lang="en-IN"/>
        </a:p>
      </dgm:t>
    </dgm:pt>
    <dgm:pt modelId="{C8F44E3E-BE22-4070-A7BC-64DDB07F196F}" type="sibTrans" cxnId="{7BCF6296-025F-4CB6-85BE-AF184DCB4989}">
      <dgm:prSet/>
      <dgm:spPr/>
      <dgm:t>
        <a:bodyPr/>
        <a:lstStyle/>
        <a:p>
          <a:endParaRPr lang="en-IN"/>
        </a:p>
      </dgm:t>
    </dgm:pt>
    <dgm:pt modelId="{8B19A642-5AEA-4DA2-BB03-EAF87C555B79}">
      <dgm:prSet phldrT="[Text]" custT="1"/>
      <dgm:spPr/>
      <dgm:t>
        <a:bodyPr/>
        <a:lstStyle/>
        <a:p>
          <a:r>
            <a:rPr lang="en-US" sz="1600" dirty="0"/>
            <a:t>Prime NG Angular</a:t>
          </a:r>
          <a:endParaRPr lang="en-IN" sz="1600" dirty="0"/>
        </a:p>
      </dgm:t>
    </dgm:pt>
    <dgm:pt modelId="{DB7BC9A9-72C9-45C0-AB74-AB337403B632}" type="parTrans" cxnId="{945547D8-5D02-4E60-9282-647A7E4A8987}">
      <dgm:prSet/>
      <dgm:spPr/>
      <dgm:t>
        <a:bodyPr/>
        <a:lstStyle/>
        <a:p>
          <a:endParaRPr lang="en-IN"/>
        </a:p>
      </dgm:t>
    </dgm:pt>
    <dgm:pt modelId="{F4F920EB-5AD0-45FD-B7CA-B194ED4479C5}" type="sibTrans" cxnId="{945547D8-5D02-4E60-9282-647A7E4A8987}">
      <dgm:prSet/>
      <dgm:spPr/>
      <dgm:t>
        <a:bodyPr/>
        <a:lstStyle/>
        <a:p>
          <a:endParaRPr lang="en-IN"/>
        </a:p>
      </dgm:t>
    </dgm:pt>
    <dgm:pt modelId="{7803D55A-A0C3-4D67-A7E1-303EFBFE5FD4}">
      <dgm:prSet phldrT="[Text]" custT="1"/>
      <dgm:spPr/>
      <dgm:t>
        <a:bodyPr/>
        <a:lstStyle/>
        <a:p>
          <a:r>
            <a:rPr lang="en-US" sz="1600" dirty="0"/>
            <a:t>Final Project</a:t>
          </a:r>
          <a:endParaRPr lang="en-IN" sz="1600" dirty="0"/>
        </a:p>
      </dgm:t>
    </dgm:pt>
    <dgm:pt modelId="{57B6960F-C923-454D-A06D-E1C197B731B0}" type="parTrans" cxnId="{0813BCF4-369F-4425-B7DE-60954F2617AE}">
      <dgm:prSet/>
      <dgm:spPr/>
      <dgm:t>
        <a:bodyPr/>
        <a:lstStyle/>
        <a:p>
          <a:endParaRPr lang="en-IN"/>
        </a:p>
      </dgm:t>
    </dgm:pt>
    <dgm:pt modelId="{E4314B25-3903-49BA-97DA-7D24F909F9E9}" type="sibTrans" cxnId="{0813BCF4-369F-4425-B7DE-60954F2617AE}">
      <dgm:prSet/>
      <dgm:spPr/>
      <dgm:t>
        <a:bodyPr/>
        <a:lstStyle/>
        <a:p>
          <a:endParaRPr lang="en-IN"/>
        </a:p>
      </dgm:t>
    </dgm:pt>
    <dgm:pt modelId="{47B0E29A-7510-4545-8174-840DF5ED3727}" type="pres">
      <dgm:prSet presAssocID="{5CB3B571-AA69-438C-96DA-C3B987E0C0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DFCB008-1475-4D66-882E-CB7FD317E423}" type="pres">
      <dgm:prSet presAssocID="{451E98EA-926A-44E8-8803-8F0E2109AF1C}" presName="Parent" presStyleLbl="node0" presStyleIdx="0" presStyleCnt="1">
        <dgm:presLayoutVars>
          <dgm:chMax val="6"/>
          <dgm:chPref val="6"/>
        </dgm:presLayoutVars>
      </dgm:prSet>
      <dgm:spPr/>
    </dgm:pt>
    <dgm:pt modelId="{046D0A9A-5951-424F-A92F-39F01DAD6EC8}" type="pres">
      <dgm:prSet presAssocID="{149C96B0-A288-4A0A-B3E7-C93B8265158D}" presName="Accent1" presStyleCnt="0"/>
      <dgm:spPr/>
    </dgm:pt>
    <dgm:pt modelId="{EBFCF078-8330-4B8D-BD36-5767D81ADE67}" type="pres">
      <dgm:prSet presAssocID="{149C96B0-A288-4A0A-B3E7-C93B8265158D}" presName="Accent" presStyleLbl="bgShp" presStyleIdx="0" presStyleCnt="6"/>
      <dgm:spPr/>
    </dgm:pt>
    <dgm:pt modelId="{1BACC3F4-F968-4242-B4D5-99C9AF553EC1}" type="pres">
      <dgm:prSet presAssocID="{149C96B0-A288-4A0A-B3E7-C93B8265158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B1A81D-90CB-4014-B6DB-767E913CFA1D}" type="pres">
      <dgm:prSet presAssocID="{0F5ACD92-C356-40DD-AD9F-225E7E665C6E}" presName="Accent2" presStyleCnt="0"/>
      <dgm:spPr/>
    </dgm:pt>
    <dgm:pt modelId="{EDABD323-0236-4549-80ED-B1C803818465}" type="pres">
      <dgm:prSet presAssocID="{0F5ACD92-C356-40DD-AD9F-225E7E665C6E}" presName="Accent" presStyleLbl="bgShp" presStyleIdx="1" presStyleCnt="6"/>
      <dgm:spPr/>
    </dgm:pt>
    <dgm:pt modelId="{C21F5D26-DCD9-4DC4-8DDF-2E9C24006D11}" type="pres">
      <dgm:prSet presAssocID="{0F5ACD92-C356-40DD-AD9F-225E7E665C6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A1AB30-0BD5-4799-A82A-B62E586DA55E}" type="pres">
      <dgm:prSet presAssocID="{E66488CE-E59F-4BF2-AF36-8236BB3650A6}" presName="Accent3" presStyleCnt="0"/>
      <dgm:spPr/>
    </dgm:pt>
    <dgm:pt modelId="{98EC6CF6-6586-4E4C-8495-F67D7E854C5B}" type="pres">
      <dgm:prSet presAssocID="{E66488CE-E59F-4BF2-AF36-8236BB3650A6}" presName="Accent" presStyleLbl="bgShp" presStyleIdx="2" presStyleCnt="6"/>
      <dgm:spPr/>
    </dgm:pt>
    <dgm:pt modelId="{719874CC-72AF-4F32-B1DB-0E6ABEEC5556}" type="pres">
      <dgm:prSet presAssocID="{E66488CE-E59F-4BF2-AF36-8236BB3650A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5790F3D-CE6C-40F5-BC7E-4FBA6C8C16F9}" type="pres">
      <dgm:prSet presAssocID="{32DB3073-076F-4F17-9F85-CB82F55B2905}" presName="Accent4" presStyleCnt="0"/>
      <dgm:spPr/>
    </dgm:pt>
    <dgm:pt modelId="{44B32DF2-BD04-4E6B-9B5E-C841F8396A27}" type="pres">
      <dgm:prSet presAssocID="{32DB3073-076F-4F17-9F85-CB82F55B2905}" presName="Accent" presStyleLbl="bgShp" presStyleIdx="3" presStyleCnt="6"/>
      <dgm:spPr/>
    </dgm:pt>
    <dgm:pt modelId="{8759EB24-0EA8-45A0-B522-C724497F7AE5}" type="pres">
      <dgm:prSet presAssocID="{32DB3073-076F-4F17-9F85-CB82F55B290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C08B3AA-3D54-415C-90C4-15503B543B4F}" type="pres">
      <dgm:prSet presAssocID="{8B19A642-5AEA-4DA2-BB03-EAF87C555B79}" presName="Accent5" presStyleCnt="0"/>
      <dgm:spPr/>
    </dgm:pt>
    <dgm:pt modelId="{AB32F0FC-80B3-4A12-B3FF-93A177C183E1}" type="pres">
      <dgm:prSet presAssocID="{8B19A642-5AEA-4DA2-BB03-EAF87C555B79}" presName="Accent" presStyleLbl="bgShp" presStyleIdx="4" presStyleCnt="6"/>
      <dgm:spPr/>
    </dgm:pt>
    <dgm:pt modelId="{6076C550-5A43-4527-8DF5-A328E0A0F665}" type="pres">
      <dgm:prSet presAssocID="{8B19A642-5AEA-4DA2-BB03-EAF87C555B7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6C650FD-8E41-420D-B89E-17C4DB449ABE}" type="pres">
      <dgm:prSet presAssocID="{7803D55A-A0C3-4D67-A7E1-303EFBFE5FD4}" presName="Accent6" presStyleCnt="0"/>
      <dgm:spPr/>
    </dgm:pt>
    <dgm:pt modelId="{5400DAC1-5154-4F08-8CB2-7B484A064907}" type="pres">
      <dgm:prSet presAssocID="{7803D55A-A0C3-4D67-A7E1-303EFBFE5FD4}" presName="Accent" presStyleLbl="bgShp" presStyleIdx="5" presStyleCnt="6"/>
      <dgm:spPr/>
    </dgm:pt>
    <dgm:pt modelId="{E87F51DA-7124-48B6-86EE-F8236FF87934}" type="pres">
      <dgm:prSet presAssocID="{7803D55A-A0C3-4D67-A7E1-303EFBFE5FD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BE85008-3D58-496D-B05B-7AB849629D0C}" type="presOf" srcId="{5CB3B571-AA69-438C-96DA-C3B987E0C0FB}" destId="{47B0E29A-7510-4545-8174-840DF5ED3727}" srcOrd="0" destOrd="0" presId="urn:microsoft.com/office/officeart/2011/layout/HexagonRadial"/>
    <dgm:cxn modelId="{54586F0A-3843-4B9A-AD0A-A9FFFC8285C0}" type="presOf" srcId="{8B19A642-5AEA-4DA2-BB03-EAF87C555B79}" destId="{6076C550-5A43-4527-8DF5-A328E0A0F665}" srcOrd="0" destOrd="0" presId="urn:microsoft.com/office/officeart/2011/layout/HexagonRadial"/>
    <dgm:cxn modelId="{59843716-11AE-4210-B0AE-38DD9B1CBAEF}" srcId="{451E98EA-926A-44E8-8803-8F0E2109AF1C}" destId="{E66488CE-E59F-4BF2-AF36-8236BB3650A6}" srcOrd="2" destOrd="0" parTransId="{FDBB9208-8F9D-48F1-9F93-A28E34E1ACD8}" sibTransId="{B28238B1-7CD4-4947-8250-1C3278DD3A99}"/>
    <dgm:cxn modelId="{F5D89D2D-3498-412B-B657-5E218D1B65A3}" type="presOf" srcId="{0F5ACD92-C356-40DD-AD9F-225E7E665C6E}" destId="{C21F5D26-DCD9-4DC4-8DDF-2E9C24006D11}" srcOrd="0" destOrd="0" presId="urn:microsoft.com/office/officeart/2011/layout/HexagonRadial"/>
    <dgm:cxn modelId="{606F7A2E-F728-45F3-A370-0D420DF76E77}" srcId="{451E98EA-926A-44E8-8803-8F0E2109AF1C}" destId="{149C96B0-A288-4A0A-B3E7-C93B8265158D}" srcOrd="0" destOrd="0" parTransId="{D3B9F716-F938-4B36-9A91-FFF1AC331458}" sibTransId="{60F2B40D-D2DE-4662-BC37-2FFDE5A866E7}"/>
    <dgm:cxn modelId="{BAF5AC3C-FB3E-4885-92D3-BE75CB1479F5}" type="presOf" srcId="{32DB3073-076F-4F17-9F85-CB82F55B2905}" destId="{8759EB24-0EA8-45A0-B522-C724497F7AE5}" srcOrd="0" destOrd="0" presId="urn:microsoft.com/office/officeart/2011/layout/HexagonRadial"/>
    <dgm:cxn modelId="{908C1164-DE96-4E63-87AE-7584E03F214E}" type="presOf" srcId="{149C96B0-A288-4A0A-B3E7-C93B8265158D}" destId="{1BACC3F4-F968-4242-B4D5-99C9AF553EC1}" srcOrd="0" destOrd="0" presId="urn:microsoft.com/office/officeart/2011/layout/HexagonRadial"/>
    <dgm:cxn modelId="{36AFC04D-8AFC-4D07-BB23-FCE244BC4F92}" srcId="{451E98EA-926A-44E8-8803-8F0E2109AF1C}" destId="{0F5ACD92-C356-40DD-AD9F-225E7E665C6E}" srcOrd="1" destOrd="0" parTransId="{B34E0D4A-268B-4608-9C3D-155589A73621}" sibTransId="{C274ED5D-8A0F-431C-B718-1558B90A44F7}"/>
    <dgm:cxn modelId="{261FBF73-792F-4710-8626-9914F2A1630B}" type="presOf" srcId="{7803D55A-A0C3-4D67-A7E1-303EFBFE5FD4}" destId="{E87F51DA-7124-48B6-86EE-F8236FF87934}" srcOrd="0" destOrd="0" presId="urn:microsoft.com/office/officeart/2011/layout/HexagonRadial"/>
    <dgm:cxn modelId="{53187379-091B-484E-AB49-AA67B609593D}" type="presOf" srcId="{451E98EA-926A-44E8-8803-8F0E2109AF1C}" destId="{0DFCB008-1475-4D66-882E-CB7FD317E423}" srcOrd="0" destOrd="0" presId="urn:microsoft.com/office/officeart/2011/layout/HexagonRadial"/>
    <dgm:cxn modelId="{7BCF6296-025F-4CB6-85BE-AF184DCB4989}" srcId="{451E98EA-926A-44E8-8803-8F0E2109AF1C}" destId="{32DB3073-076F-4F17-9F85-CB82F55B2905}" srcOrd="3" destOrd="0" parTransId="{B89E1346-BC67-46ED-9117-8711863530DC}" sibTransId="{C8F44E3E-BE22-4070-A7BC-64DDB07F196F}"/>
    <dgm:cxn modelId="{963F4597-34E9-4073-B577-193F705D216D}" srcId="{5CB3B571-AA69-438C-96DA-C3B987E0C0FB}" destId="{451E98EA-926A-44E8-8803-8F0E2109AF1C}" srcOrd="0" destOrd="0" parTransId="{D38724C2-7581-4E7E-B67F-327F515C22DF}" sibTransId="{E61DF267-113E-4A6A-A80A-20E74CD4763F}"/>
    <dgm:cxn modelId="{DDD83699-B14E-4F4D-B560-3BB0CFB10080}" type="presOf" srcId="{E66488CE-E59F-4BF2-AF36-8236BB3650A6}" destId="{719874CC-72AF-4F32-B1DB-0E6ABEEC5556}" srcOrd="0" destOrd="0" presId="urn:microsoft.com/office/officeart/2011/layout/HexagonRadial"/>
    <dgm:cxn modelId="{945547D8-5D02-4E60-9282-647A7E4A8987}" srcId="{451E98EA-926A-44E8-8803-8F0E2109AF1C}" destId="{8B19A642-5AEA-4DA2-BB03-EAF87C555B79}" srcOrd="4" destOrd="0" parTransId="{DB7BC9A9-72C9-45C0-AB74-AB337403B632}" sibTransId="{F4F920EB-5AD0-45FD-B7CA-B194ED4479C5}"/>
    <dgm:cxn modelId="{0813BCF4-369F-4425-B7DE-60954F2617AE}" srcId="{451E98EA-926A-44E8-8803-8F0E2109AF1C}" destId="{7803D55A-A0C3-4D67-A7E1-303EFBFE5FD4}" srcOrd="5" destOrd="0" parTransId="{57B6960F-C923-454D-A06D-E1C197B731B0}" sibTransId="{E4314B25-3903-49BA-97DA-7D24F909F9E9}"/>
    <dgm:cxn modelId="{8BAD4EE2-8560-4DA0-8D1F-242F58CB9715}" type="presParOf" srcId="{47B0E29A-7510-4545-8174-840DF5ED3727}" destId="{0DFCB008-1475-4D66-882E-CB7FD317E423}" srcOrd="0" destOrd="0" presId="urn:microsoft.com/office/officeart/2011/layout/HexagonRadial"/>
    <dgm:cxn modelId="{EA7E1D66-7118-4C7E-A49A-97864804C9A1}" type="presParOf" srcId="{47B0E29A-7510-4545-8174-840DF5ED3727}" destId="{046D0A9A-5951-424F-A92F-39F01DAD6EC8}" srcOrd="1" destOrd="0" presId="urn:microsoft.com/office/officeart/2011/layout/HexagonRadial"/>
    <dgm:cxn modelId="{E8846411-4213-41EC-814E-583C614856FC}" type="presParOf" srcId="{046D0A9A-5951-424F-A92F-39F01DAD6EC8}" destId="{EBFCF078-8330-4B8D-BD36-5767D81ADE67}" srcOrd="0" destOrd="0" presId="urn:microsoft.com/office/officeart/2011/layout/HexagonRadial"/>
    <dgm:cxn modelId="{E98F1637-A26F-4457-B1E9-A81C1153C30F}" type="presParOf" srcId="{47B0E29A-7510-4545-8174-840DF5ED3727}" destId="{1BACC3F4-F968-4242-B4D5-99C9AF553EC1}" srcOrd="2" destOrd="0" presId="urn:microsoft.com/office/officeart/2011/layout/HexagonRadial"/>
    <dgm:cxn modelId="{8DB088EE-87C1-472F-A0A8-567A9FC19AE0}" type="presParOf" srcId="{47B0E29A-7510-4545-8174-840DF5ED3727}" destId="{CCB1A81D-90CB-4014-B6DB-767E913CFA1D}" srcOrd="3" destOrd="0" presId="urn:microsoft.com/office/officeart/2011/layout/HexagonRadial"/>
    <dgm:cxn modelId="{AE0D3477-4A85-4D0C-8613-FECFC286577C}" type="presParOf" srcId="{CCB1A81D-90CB-4014-B6DB-767E913CFA1D}" destId="{EDABD323-0236-4549-80ED-B1C803818465}" srcOrd="0" destOrd="0" presId="urn:microsoft.com/office/officeart/2011/layout/HexagonRadial"/>
    <dgm:cxn modelId="{29490954-B855-4DB3-AA7B-5136480DD159}" type="presParOf" srcId="{47B0E29A-7510-4545-8174-840DF5ED3727}" destId="{C21F5D26-DCD9-4DC4-8DDF-2E9C24006D11}" srcOrd="4" destOrd="0" presId="urn:microsoft.com/office/officeart/2011/layout/HexagonRadial"/>
    <dgm:cxn modelId="{743D0766-117C-44EE-BE3C-3471C89007A0}" type="presParOf" srcId="{47B0E29A-7510-4545-8174-840DF5ED3727}" destId="{31A1AB30-0BD5-4799-A82A-B62E586DA55E}" srcOrd="5" destOrd="0" presId="urn:microsoft.com/office/officeart/2011/layout/HexagonRadial"/>
    <dgm:cxn modelId="{9EAFF229-63DD-462D-9CF4-39CDDDE64222}" type="presParOf" srcId="{31A1AB30-0BD5-4799-A82A-B62E586DA55E}" destId="{98EC6CF6-6586-4E4C-8495-F67D7E854C5B}" srcOrd="0" destOrd="0" presId="urn:microsoft.com/office/officeart/2011/layout/HexagonRadial"/>
    <dgm:cxn modelId="{DC8AD09F-0698-460A-BB22-26BAEFBB2980}" type="presParOf" srcId="{47B0E29A-7510-4545-8174-840DF5ED3727}" destId="{719874CC-72AF-4F32-B1DB-0E6ABEEC5556}" srcOrd="6" destOrd="0" presId="urn:microsoft.com/office/officeart/2011/layout/HexagonRadial"/>
    <dgm:cxn modelId="{CEBB5EFE-0DF9-47BF-A3B0-47F50251E16D}" type="presParOf" srcId="{47B0E29A-7510-4545-8174-840DF5ED3727}" destId="{65790F3D-CE6C-40F5-BC7E-4FBA6C8C16F9}" srcOrd="7" destOrd="0" presId="urn:microsoft.com/office/officeart/2011/layout/HexagonRadial"/>
    <dgm:cxn modelId="{1E8E478F-793C-4D5D-A68A-B01BB864D302}" type="presParOf" srcId="{65790F3D-CE6C-40F5-BC7E-4FBA6C8C16F9}" destId="{44B32DF2-BD04-4E6B-9B5E-C841F8396A27}" srcOrd="0" destOrd="0" presId="urn:microsoft.com/office/officeart/2011/layout/HexagonRadial"/>
    <dgm:cxn modelId="{9C6BBF89-6520-44BB-A2D2-CCAEBB59F067}" type="presParOf" srcId="{47B0E29A-7510-4545-8174-840DF5ED3727}" destId="{8759EB24-0EA8-45A0-B522-C724497F7AE5}" srcOrd="8" destOrd="0" presId="urn:microsoft.com/office/officeart/2011/layout/HexagonRadial"/>
    <dgm:cxn modelId="{C0FDA06A-C06A-4BF0-9EEA-2219665EFAEB}" type="presParOf" srcId="{47B0E29A-7510-4545-8174-840DF5ED3727}" destId="{4C08B3AA-3D54-415C-90C4-15503B543B4F}" srcOrd="9" destOrd="0" presId="urn:microsoft.com/office/officeart/2011/layout/HexagonRadial"/>
    <dgm:cxn modelId="{63E54043-42C6-4BBE-823E-A2CBCF9D387D}" type="presParOf" srcId="{4C08B3AA-3D54-415C-90C4-15503B543B4F}" destId="{AB32F0FC-80B3-4A12-B3FF-93A177C183E1}" srcOrd="0" destOrd="0" presId="urn:microsoft.com/office/officeart/2011/layout/HexagonRadial"/>
    <dgm:cxn modelId="{0D68C77C-7027-438C-B9FD-4693A602352D}" type="presParOf" srcId="{47B0E29A-7510-4545-8174-840DF5ED3727}" destId="{6076C550-5A43-4527-8DF5-A328E0A0F665}" srcOrd="10" destOrd="0" presId="urn:microsoft.com/office/officeart/2011/layout/HexagonRadial"/>
    <dgm:cxn modelId="{1AE16A2C-DD7B-4EDD-B869-A4923995C6CF}" type="presParOf" srcId="{47B0E29A-7510-4545-8174-840DF5ED3727}" destId="{76C650FD-8E41-420D-B89E-17C4DB449ABE}" srcOrd="11" destOrd="0" presId="urn:microsoft.com/office/officeart/2011/layout/HexagonRadial"/>
    <dgm:cxn modelId="{89D565DA-7148-446F-93A1-86BB7BC04892}" type="presParOf" srcId="{76C650FD-8E41-420D-B89E-17C4DB449ABE}" destId="{5400DAC1-5154-4F08-8CB2-7B484A064907}" srcOrd="0" destOrd="0" presId="urn:microsoft.com/office/officeart/2011/layout/HexagonRadial"/>
    <dgm:cxn modelId="{58625F9A-58CD-4CCD-80B5-8907655D929E}" type="presParOf" srcId="{47B0E29A-7510-4545-8174-840DF5ED3727}" destId="{E87F51DA-7124-48B6-86EE-F8236FF8793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B41C4-35CE-4235-8DDE-CD6219CC3AF7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F74D2C7-3D03-46A7-B1A9-1BB8829BCDE0}">
      <dgm:prSet phldrT="[Text]"/>
      <dgm:spPr/>
      <dgm:t>
        <a:bodyPr/>
        <a:lstStyle/>
        <a:p>
          <a:r>
            <a:rPr lang="en-US" dirty="0"/>
            <a:t>Navbar</a:t>
          </a:r>
          <a:endParaRPr lang="en-IN" dirty="0"/>
        </a:p>
      </dgm:t>
    </dgm:pt>
    <dgm:pt modelId="{B7EEBBDF-FBC0-45F6-ABD6-8FA72923ED33}" type="parTrans" cxnId="{8CF91AA5-4580-4AE4-822D-C73979BC296F}">
      <dgm:prSet/>
      <dgm:spPr/>
      <dgm:t>
        <a:bodyPr/>
        <a:lstStyle/>
        <a:p>
          <a:endParaRPr lang="en-IN"/>
        </a:p>
      </dgm:t>
    </dgm:pt>
    <dgm:pt modelId="{55171079-CE79-4228-AE4B-5EAA5130FE3F}" type="sibTrans" cxnId="{8CF91AA5-4580-4AE4-822D-C73979BC296F}">
      <dgm:prSet/>
      <dgm:spPr/>
      <dgm:t>
        <a:bodyPr/>
        <a:lstStyle/>
        <a:p>
          <a:endParaRPr lang="en-IN"/>
        </a:p>
      </dgm:t>
    </dgm:pt>
    <dgm:pt modelId="{19850B54-C993-43CA-A681-46EBCA063A3E}">
      <dgm:prSet phldrT="[Text]"/>
      <dgm:spPr/>
      <dgm:t>
        <a:bodyPr/>
        <a:lstStyle/>
        <a:p>
          <a:r>
            <a:rPr lang="en-US" dirty="0"/>
            <a:t>Sidebar 1</a:t>
          </a:r>
          <a:endParaRPr lang="en-IN" dirty="0"/>
        </a:p>
      </dgm:t>
    </dgm:pt>
    <dgm:pt modelId="{1CA97A55-60E8-4D23-AFC0-9C450C68B29C}" type="parTrans" cxnId="{FAD7CC17-21E1-4FC4-AA20-196A9BBDC0C5}">
      <dgm:prSet/>
      <dgm:spPr/>
      <dgm:t>
        <a:bodyPr/>
        <a:lstStyle/>
        <a:p>
          <a:endParaRPr lang="en-IN"/>
        </a:p>
      </dgm:t>
    </dgm:pt>
    <dgm:pt modelId="{00DDEC69-3D0D-4EC5-B1E3-B64984F50EA3}" type="sibTrans" cxnId="{FAD7CC17-21E1-4FC4-AA20-196A9BBDC0C5}">
      <dgm:prSet/>
      <dgm:spPr/>
      <dgm:t>
        <a:bodyPr/>
        <a:lstStyle/>
        <a:p>
          <a:endParaRPr lang="en-IN"/>
        </a:p>
      </dgm:t>
    </dgm:pt>
    <dgm:pt modelId="{8B36FFA4-3081-447E-B0F5-189278DBA0BD}">
      <dgm:prSet phldrT="[Text]"/>
      <dgm:spPr/>
      <dgm:t>
        <a:bodyPr/>
        <a:lstStyle/>
        <a:p>
          <a:r>
            <a:rPr lang="en-US" dirty="0"/>
            <a:t>Main Content</a:t>
          </a:r>
          <a:endParaRPr lang="en-IN" dirty="0"/>
        </a:p>
      </dgm:t>
    </dgm:pt>
    <dgm:pt modelId="{FC325BD8-BE41-44E4-A1A2-9720396164F4}" type="parTrans" cxnId="{3912BFB4-B34B-4608-93F9-8E1D402EED7A}">
      <dgm:prSet/>
      <dgm:spPr/>
      <dgm:t>
        <a:bodyPr/>
        <a:lstStyle/>
        <a:p>
          <a:endParaRPr lang="en-IN"/>
        </a:p>
      </dgm:t>
    </dgm:pt>
    <dgm:pt modelId="{7E44DBFC-4A47-4C32-8B41-508A540ED0DF}" type="sibTrans" cxnId="{3912BFB4-B34B-4608-93F9-8E1D402EED7A}">
      <dgm:prSet/>
      <dgm:spPr/>
      <dgm:t>
        <a:bodyPr/>
        <a:lstStyle/>
        <a:p>
          <a:endParaRPr lang="en-IN"/>
        </a:p>
      </dgm:t>
    </dgm:pt>
    <dgm:pt modelId="{DFD0320F-96F9-42A6-939A-773F67A2B7A2}">
      <dgm:prSet phldrT="[Text]"/>
      <dgm:spPr/>
      <dgm:t>
        <a:bodyPr/>
        <a:lstStyle/>
        <a:p>
          <a:r>
            <a:rPr lang="en-US" dirty="0"/>
            <a:t>Sidebar 2</a:t>
          </a:r>
          <a:endParaRPr lang="en-IN" dirty="0"/>
        </a:p>
      </dgm:t>
    </dgm:pt>
    <dgm:pt modelId="{B2348B0E-4316-4935-826B-AEB39B9D85ED}" type="parTrans" cxnId="{2F09F61D-9A10-4408-85D2-DD27510BA440}">
      <dgm:prSet/>
      <dgm:spPr/>
      <dgm:t>
        <a:bodyPr/>
        <a:lstStyle/>
        <a:p>
          <a:endParaRPr lang="en-IN"/>
        </a:p>
      </dgm:t>
    </dgm:pt>
    <dgm:pt modelId="{078BB7BC-C2D7-4C47-BE11-62F42AF51FFB}" type="sibTrans" cxnId="{2F09F61D-9A10-4408-85D2-DD27510BA440}">
      <dgm:prSet/>
      <dgm:spPr/>
      <dgm:t>
        <a:bodyPr/>
        <a:lstStyle/>
        <a:p>
          <a:endParaRPr lang="en-IN"/>
        </a:p>
      </dgm:t>
    </dgm:pt>
    <dgm:pt modelId="{8B305350-D901-44E2-89F6-D51AD091CD3B}" type="pres">
      <dgm:prSet presAssocID="{783B41C4-35CE-4235-8DDE-CD6219CC3AF7}" presName="composite" presStyleCnt="0">
        <dgm:presLayoutVars>
          <dgm:chMax val="1"/>
          <dgm:dir/>
          <dgm:resizeHandles val="exact"/>
        </dgm:presLayoutVars>
      </dgm:prSet>
      <dgm:spPr/>
    </dgm:pt>
    <dgm:pt modelId="{9937E0F2-CB45-4BA5-9680-4734EA065420}" type="pres">
      <dgm:prSet presAssocID="{9F74D2C7-3D03-46A7-B1A9-1BB8829BCDE0}" presName="roof" presStyleLbl="dkBgShp" presStyleIdx="0" presStyleCnt="2" custLinFactNeighborX="-1432" custLinFactNeighborY="-1731"/>
      <dgm:spPr/>
    </dgm:pt>
    <dgm:pt modelId="{974F0991-99A4-4A26-8F39-9602301AA08B}" type="pres">
      <dgm:prSet presAssocID="{9F74D2C7-3D03-46A7-B1A9-1BB8829BCDE0}" presName="pillars" presStyleCnt="0"/>
      <dgm:spPr/>
    </dgm:pt>
    <dgm:pt modelId="{24E91541-D674-4AAC-855E-CF532C1A5437}" type="pres">
      <dgm:prSet presAssocID="{9F74D2C7-3D03-46A7-B1A9-1BB8829BCDE0}" presName="pillar1" presStyleLbl="node1" presStyleIdx="0" presStyleCnt="3">
        <dgm:presLayoutVars>
          <dgm:bulletEnabled val="1"/>
        </dgm:presLayoutVars>
      </dgm:prSet>
      <dgm:spPr/>
    </dgm:pt>
    <dgm:pt modelId="{79AAC221-CD7B-4B40-A7B5-78311C1019D3}" type="pres">
      <dgm:prSet presAssocID="{8B36FFA4-3081-447E-B0F5-189278DBA0BD}" presName="pillarX" presStyleLbl="node1" presStyleIdx="1" presStyleCnt="3">
        <dgm:presLayoutVars>
          <dgm:bulletEnabled val="1"/>
        </dgm:presLayoutVars>
      </dgm:prSet>
      <dgm:spPr/>
    </dgm:pt>
    <dgm:pt modelId="{07A232BE-D033-489B-8F29-DD14B3D231BE}" type="pres">
      <dgm:prSet presAssocID="{DFD0320F-96F9-42A6-939A-773F67A2B7A2}" presName="pillarX" presStyleLbl="node1" presStyleIdx="2" presStyleCnt="3">
        <dgm:presLayoutVars>
          <dgm:bulletEnabled val="1"/>
        </dgm:presLayoutVars>
      </dgm:prSet>
      <dgm:spPr/>
    </dgm:pt>
    <dgm:pt modelId="{11B719C2-EFA7-461D-B178-C5C752377436}" type="pres">
      <dgm:prSet presAssocID="{9F74D2C7-3D03-46A7-B1A9-1BB8829BCDE0}" presName="base" presStyleLbl="dkBgShp" presStyleIdx="1" presStyleCnt="2"/>
      <dgm:spPr/>
    </dgm:pt>
  </dgm:ptLst>
  <dgm:cxnLst>
    <dgm:cxn modelId="{FAD7CC17-21E1-4FC4-AA20-196A9BBDC0C5}" srcId="{9F74D2C7-3D03-46A7-B1A9-1BB8829BCDE0}" destId="{19850B54-C993-43CA-A681-46EBCA063A3E}" srcOrd="0" destOrd="0" parTransId="{1CA97A55-60E8-4D23-AFC0-9C450C68B29C}" sibTransId="{00DDEC69-3D0D-4EC5-B1E3-B64984F50EA3}"/>
    <dgm:cxn modelId="{2F09F61D-9A10-4408-85D2-DD27510BA440}" srcId="{9F74D2C7-3D03-46A7-B1A9-1BB8829BCDE0}" destId="{DFD0320F-96F9-42A6-939A-773F67A2B7A2}" srcOrd="2" destOrd="0" parTransId="{B2348B0E-4316-4935-826B-AEB39B9D85ED}" sibTransId="{078BB7BC-C2D7-4C47-BE11-62F42AF51FFB}"/>
    <dgm:cxn modelId="{0558052A-5C3C-49AD-A1D9-D9B838FEAAAA}" type="presOf" srcId="{8B36FFA4-3081-447E-B0F5-189278DBA0BD}" destId="{79AAC221-CD7B-4B40-A7B5-78311C1019D3}" srcOrd="0" destOrd="0" presId="urn:microsoft.com/office/officeart/2005/8/layout/hList3"/>
    <dgm:cxn modelId="{8793792C-85E5-4AE4-98EB-77A9B96C4DFF}" type="presOf" srcId="{9F74D2C7-3D03-46A7-B1A9-1BB8829BCDE0}" destId="{9937E0F2-CB45-4BA5-9680-4734EA065420}" srcOrd="0" destOrd="0" presId="urn:microsoft.com/office/officeart/2005/8/layout/hList3"/>
    <dgm:cxn modelId="{24170548-2859-4088-BAE3-7135A94B8265}" type="presOf" srcId="{783B41C4-35CE-4235-8DDE-CD6219CC3AF7}" destId="{8B305350-D901-44E2-89F6-D51AD091CD3B}" srcOrd="0" destOrd="0" presId="urn:microsoft.com/office/officeart/2005/8/layout/hList3"/>
    <dgm:cxn modelId="{6E6B8E4C-8C15-487B-B668-C604B96A5084}" type="presOf" srcId="{DFD0320F-96F9-42A6-939A-773F67A2B7A2}" destId="{07A232BE-D033-489B-8F29-DD14B3D231BE}" srcOrd="0" destOrd="0" presId="urn:microsoft.com/office/officeart/2005/8/layout/hList3"/>
    <dgm:cxn modelId="{B0728D52-7A93-4FC8-A95B-EB905636F53E}" type="presOf" srcId="{19850B54-C993-43CA-A681-46EBCA063A3E}" destId="{24E91541-D674-4AAC-855E-CF532C1A5437}" srcOrd="0" destOrd="0" presId="urn:microsoft.com/office/officeart/2005/8/layout/hList3"/>
    <dgm:cxn modelId="{8CF91AA5-4580-4AE4-822D-C73979BC296F}" srcId="{783B41C4-35CE-4235-8DDE-CD6219CC3AF7}" destId="{9F74D2C7-3D03-46A7-B1A9-1BB8829BCDE0}" srcOrd="0" destOrd="0" parTransId="{B7EEBBDF-FBC0-45F6-ABD6-8FA72923ED33}" sibTransId="{55171079-CE79-4228-AE4B-5EAA5130FE3F}"/>
    <dgm:cxn modelId="{3912BFB4-B34B-4608-93F9-8E1D402EED7A}" srcId="{9F74D2C7-3D03-46A7-B1A9-1BB8829BCDE0}" destId="{8B36FFA4-3081-447E-B0F5-189278DBA0BD}" srcOrd="1" destOrd="0" parTransId="{FC325BD8-BE41-44E4-A1A2-9720396164F4}" sibTransId="{7E44DBFC-4A47-4C32-8B41-508A540ED0DF}"/>
    <dgm:cxn modelId="{923686A2-5A37-4998-94F3-66096FAD9C53}" type="presParOf" srcId="{8B305350-D901-44E2-89F6-D51AD091CD3B}" destId="{9937E0F2-CB45-4BA5-9680-4734EA065420}" srcOrd="0" destOrd="0" presId="urn:microsoft.com/office/officeart/2005/8/layout/hList3"/>
    <dgm:cxn modelId="{CA7C8163-5269-46F3-92C7-C8FCDC29C5B4}" type="presParOf" srcId="{8B305350-D901-44E2-89F6-D51AD091CD3B}" destId="{974F0991-99A4-4A26-8F39-9602301AA08B}" srcOrd="1" destOrd="0" presId="urn:microsoft.com/office/officeart/2005/8/layout/hList3"/>
    <dgm:cxn modelId="{8A8B95A7-76C0-4107-AB1B-4C0CF7E6E93A}" type="presParOf" srcId="{974F0991-99A4-4A26-8F39-9602301AA08B}" destId="{24E91541-D674-4AAC-855E-CF532C1A5437}" srcOrd="0" destOrd="0" presId="urn:microsoft.com/office/officeart/2005/8/layout/hList3"/>
    <dgm:cxn modelId="{DCB5B2B7-C5C3-4E37-B4D3-65123365EB4F}" type="presParOf" srcId="{974F0991-99A4-4A26-8F39-9602301AA08B}" destId="{79AAC221-CD7B-4B40-A7B5-78311C1019D3}" srcOrd="1" destOrd="0" presId="urn:microsoft.com/office/officeart/2005/8/layout/hList3"/>
    <dgm:cxn modelId="{20294AFE-364C-47A1-BB97-4CE2A8B728AB}" type="presParOf" srcId="{974F0991-99A4-4A26-8F39-9602301AA08B}" destId="{07A232BE-D033-489B-8F29-DD14B3D231BE}" srcOrd="2" destOrd="0" presId="urn:microsoft.com/office/officeart/2005/8/layout/hList3"/>
    <dgm:cxn modelId="{B4FA6BFB-1EF4-4B87-A7D7-B7960EBD445F}" type="presParOf" srcId="{8B305350-D901-44E2-89F6-D51AD091CD3B}" destId="{11B719C2-EFA7-461D-B178-C5C75237743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EC9FB-51E3-48D1-AB7C-C346B193A19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199D1D0-988C-4B32-9247-DC594A33F3FD}">
      <dgm:prSet phldrT="[Text]"/>
      <dgm:spPr/>
      <dgm:t>
        <a:bodyPr/>
        <a:lstStyle/>
        <a:p>
          <a:r>
            <a:rPr lang="en-US" dirty="0"/>
            <a:t>navbar.html</a:t>
          </a:r>
          <a:endParaRPr lang="en-IN" dirty="0"/>
        </a:p>
      </dgm:t>
    </dgm:pt>
    <dgm:pt modelId="{D235DBC3-12A4-453E-BBBB-EBDAE6513063}" type="parTrans" cxnId="{6929C981-2DED-4F59-B4B8-C3E23C834C3D}">
      <dgm:prSet/>
      <dgm:spPr/>
      <dgm:t>
        <a:bodyPr/>
        <a:lstStyle/>
        <a:p>
          <a:endParaRPr lang="en-IN"/>
        </a:p>
      </dgm:t>
    </dgm:pt>
    <dgm:pt modelId="{A15522DD-6030-419D-A6CC-C051824F06F0}" type="sibTrans" cxnId="{6929C981-2DED-4F59-B4B8-C3E23C834C3D}">
      <dgm:prSet/>
      <dgm:spPr/>
      <dgm:t>
        <a:bodyPr/>
        <a:lstStyle/>
        <a:p>
          <a:endParaRPr lang="en-IN"/>
        </a:p>
      </dgm:t>
    </dgm:pt>
    <dgm:pt modelId="{686CFD50-7F15-4AC6-8C48-C35144AB3980}">
      <dgm:prSet phldrT="[Text]"/>
      <dgm:spPr/>
      <dgm:t>
        <a:bodyPr/>
        <a:lstStyle/>
        <a:p>
          <a:r>
            <a:rPr lang="en-US" dirty="0"/>
            <a:t>navbar.css</a:t>
          </a:r>
          <a:endParaRPr lang="en-IN" dirty="0"/>
        </a:p>
      </dgm:t>
    </dgm:pt>
    <dgm:pt modelId="{4BF873AA-4036-4CF5-A5B0-9BC4F3DB08B6}" type="parTrans" cxnId="{30C1AA5A-AE8D-4ED8-8FB2-A714CC1640FA}">
      <dgm:prSet/>
      <dgm:spPr/>
      <dgm:t>
        <a:bodyPr/>
        <a:lstStyle/>
        <a:p>
          <a:endParaRPr lang="en-IN"/>
        </a:p>
      </dgm:t>
    </dgm:pt>
    <dgm:pt modelId="{8BEABA54-AE12-4B6E-A4D7-D824D0A91C09}" type="sibTrans" cxnId="{30C1AA5A-AE8D-4ED8-8FB2-A714CC1640FA}">
      <dgm:prSet/>
      <dgm:spPr/>
      <dgm:t>
        <a:bodyPr/>
        <a:lstStyle/>
        <a:p>
          <a:endParaRPr lang="en-IN"/>
        </a:p>
      </dgm:t>
    </dgm:pt>
    <dgm:pt modelId="{C2E4AB9E-2B6F-4B16-B285-76FCFC2FF071}">
      <dgm:prSet phldrT="[Text]"/>
      <dgm:spPr/>
      <dgm:t>
        <a:bodyPr/>
        <a:lstStyle/>
        <a:p>
          <a:r>
            <a:rPr lang="en-US" dirty="0"/>
            <a:t>navbar.ts</a:t>
          </a:r>
          <a:endParaRPr lang="en-IN" dirty="0"/>
        </a:p>
      </dgm:t>
    </dgm:pt>
    <dgm:pt modelId="{D8BB21B6-D563-4715-A0A3-A19A059F0356}" type="parTrans" cxnId="{1F987AC7-4DB0-4BE2-A4B9-2E66F808D618}">
      <dgm:prSet/>
      <dgm:spPr/>
      <dgm:t>
        <a:bodyPr/>
        <a:lstStyle/>
        <a:p>
          <a:endParaRPr lang="en-IN"/>
        </a:p>
      </dgm:t>
    </dgm:pt>
    <dgm:pt modelId="{374FBE06-C7C1-4122-AB5A-35C21BA83E20}" type="sibTrans" cxnId="{1F987AC7-4DB0-4BE2-A4B9-2E66F808D618}">
      <dgm:prSet/>
      <dgm:spPr/>
      <dgm:t>
        <a:bodyPr/>
        <a:lstStyle/>
        <a:p>
          <a:endParaRPr lang="en-IN"/>
        </a:p>
      </dgm:t>
    </dgm:pt>
    <dgm:pt modelId="{EE1F0234-87CB-4887-9DEC-4E2D0737FBD6}" type="pres">
      <dgm:prSet presAssocID="{32FEC9FB-51E3-48D1-AB7C-C346B193A199}" presName="linear" presStyleCnt="0">
        <dgm:presLayoutVars>
          <dgm:dir/>
          <dgm:animLvl val="lvl"/>
          <dgm:resizeHandles val="exact"/>
        </dgm:presLayoutVars>
      </dgm:prSet>
      <dgm:spPr/>
    </dgm:pt>
    <dgm:pt modelId="{D959C9AD-E5EA-4BC2-ABDB-77C3A9021FDE}" type="pres">
      <dgm:prSet presAssocID="{8199D1D0-988C-4B32-9247-DC594A33F3FD}" presName="parentLin" presStyleCnt="0"/>
      <dgm:spPr/>
    </dgm:pt>
    <dgm:pt modelId="{1A12C1AD-07BB-496E-9701-0F04CA3B8BE0}" type="pres">
      <dgm:prSet presAssocID="{8199D1D0-988C-4B32-9247-DC594A33F3FD}" presName="parentLeftMargin" presStyleLbl="node1" presStyleIdx="0" presStyleCnt="3"/>
      <dgm:spPr/>
    </dgm:pt>
    <dgm:pt modelId="{EDA03B8B-BA31-4500-B26B-6D974D330374}" type="pres">
      <dgm:prSet presAssocID="{8199D1D0-988C-4B32-9247-DC594A33F3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A4F00C-8A89-46E5-AED1-A5E0CEBED4F5}" type="pres">
      <dgm:prSet presAssocID="{8199D1D0-988C-4B32-9247-DC594A33F3FD}" presName="negativeSpace" presStyleCnt="0"/>
      <dgm:spPr/>
    </dgm:pt>
    <dgm:pt modelId="{F4547F60-3E07-4AF8-99CF-5C26CEA0CF88}" type="pres">
      <dgm:prSet presAssocID="{8199D1D0-988C-4B32-9247-DC594A33F3FD}" presName="childText" presStyleLbl="conFgAcc1" presStyleIdx="0" presStyleCnt="3">
        <dgm:presLayoutVars>
          <dgm:bulletEnabled val="1"/>
        </dgm:presLayoutVars>
      </dgm:prSet>
      <dgm:spPr/>
    </dgm:pt>
    <dgm:pt modelId="{03B56158-C641-48DC-B9EB-F6E568C36D44}" type="pres">
      <dgm:prSet presAssocID="{A15522DD-6030-419D-A6CC-C051824F06F0}" presName="spaceBetweenRectangles" presStyleCnt="0"/>
      <dgm:spPr/>
    </dgm:pt>
    <dgm:pt modelId="{944AF7FC-6FC9-4E00-AFBA-56623995CFBD}" type="pres">
      <dgm:prSet presAssocID="{686CFD50-7F15-4AC6-8C48-C35144AB3980}" presName="parentLin" presStyleCnt="0"/>
      <dgm:spPr/>
    </dgm:pt>
    <dgm:pt modelId="{FDEBBC25-F7EE-4435-B773-8D93C6EE9AF6}" type="pres">
      <dgm:prSet presAssocID="{686CFD50-7F15-4AC6-8C48-C35144AB3980}" presName="parentLeftMargin" presStyleLbl="node1" presStyleIdx="0" presStyleCnt="3"/>
      <dgm:spPr/>
    </dgm:pt>
    <dgm:pt modelId="{E82A4940-38C4-4A3A-83B7-34533E22E82E}" type="pres">
      <dgm:prSet presAssocID="{686CFD50-7F15-4AC6-8C48-C35144AB39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2D07-D4A9-4885-851A-CDBE84805C25}" type="pres">
      <dgm:prSet presAssocID="{686CFD50-7F15-4AC6-8C48-C35144AB3980}" presName="negativeSpace" presStyleCnt="0"/>
      <dgm:spPr/>
    </dgm:pt>
    <dgm:pt modelId="{DC1E3FA1-35EB-4E54-B074-F19D945ECE78}" type="pres">
      <dgm:prSet presAssocID="{686CFD50-7F15-4AC6-8C48-C35144AB3980}" presName="childText" presStyleLbl="conFgAcc1" presStyleIdx="1" presStyleCnt="3">
        <dgm:presLayoutVars>
          <dgm:bulletEnabled val="1"/>
        </dgm:presLayoutVars>
      </dgm:prSet>
      <dgm:spPr/>
    </dgm:pt>
    <dgm:pt modelId="{7FEC7E0F-C940-4C27-8655-0FA7FB41C4AD}" type="pres">
      <dgm:prSet presAssocID="{8BEABA54-AE12-4B6E-A4D7-D824D0A91C09}" presName="spaceBetweenRectangles" presStyleCnt="0"/>
      <dgm:spPr/>
    </dgm:pt>
    <dgm:pt modelId="{5BAC1291-92D6-47F5-9FF4-D83A5384BA0D}" type="pres">
      <dgm:prSet presAssocID="{C2E4AB9E-2B6F-4B16-B285-76FCFC2FF071}" presName="parentLin" presStyleCnt="0"/>
      <dgm:spPr/>
    </dgm:pt>
    <dgm:pt modelId="{25184CF3-B7E0-4762-B754-39F7141E2D3C}" type="pres">
      <dgm:prSet presAssocID="{C2E4AB9E-2B6F-4B16-B285-76FCFC2FF071}" presName="parentLeftMargin" presStyleLbl="node1" presStyleIdx="1" presStyleCnt="3"/>
      <dgm:spPr/>
    </dgm:pt>
    <dgm:pt modelId="{B840663A-D149-4CD6-86AA-D2B0CFB4D62A}" type="pres">
      <dgm:prSet presAssocID="{C2E4AB9E-2B6F-4B16-B285-76FCFC2FF07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F93233-4535-4C35-BEFC-08D67B234E02}" type="pres">
      <dgm:prSet presAssocID="{C2E4AB9E-2B6F-4B16-B285-76FCFC2FF071}" presName="negativeSpace" presStyleCnt="0"/>
      <dgm:spPr/>
    </dgm:pt>
    <dgm:pt modelId="{D73C9BD5-6529-4A35-93A0-B3EF25372245}" type="pres">
      <dgm:prSet presAssocID="{C2E4AB9E-2B6F-4B16-B285-76FCFC2FF07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67E318-2910-41FC-8DC9-7EB0FD253E64}" type="presOf" srcId="{C2E4AB9E-2B6F-4B16-B285-76FCFC2FF071}" destId="{B840663A-D149-4CD6-86AA-D2B0CFB4D62A}" srcOrd="1" destOrd="0" presId="urn:microsoft.com/office/officeart/2005/8/layout/list1"/>
    <dgm:cxn modelId="{91EB6D62-7277-4DDF-905F-23FC733CE66C}" type="presOf" srcId="{32FEC9FB-51E3-48D1-AB7C-C346B193A199}" destId="{EE1F0234-87CB-4887-9DEC-4E2D0737FBD6}" srcOrd="0" destOrd="0" presId="urn:microsoft.com/office/officeart/2005/8/layout/list1"/>
    <dgm:cxn modelId="{28998256-05D0-42C8-AAE2-7B5B80A0E816}" type="presOf" srcId="{686CFD50-7F15-4AC6-8C48-C35144AB3980}" destId="{E82A4940-38C4-4A3A-83B7-34533E22E82E}" srcOrd="1" destOrd="0" presId="urn:microsoft.com/office/officeart/2005/8/layout/list1"/>
    <dgm:cxn modelId="{30C1AA5A-AE8D-4ED8-8FB2-A714CC1640FA}" srcId="{32FEC9FB-51E3-48D1-AB7C-C346B193A199}" destId="{686CFD50-7F15-4AC6-8C48-C35144AB3980}" srcOrd="1" destOrd="0" parTransId="{4BF873AA-4036-4CF5-A5B0-9BC4F3DB08B6}" sibTransId="{8BEABA54-AE12-4B6E-A4D7-D824D0A91C09}"/>
    <dgm:cxn modelId="{DC71D87E-B5EB-405C-B80C-226DE50F2B4A}" type="presOf" srcId="{C2E4AB9E-2B6F-4B16-B285-76FCFC2FF071}" destId="{25184CF3-B7E0-4762-B754-39F7141E2D3C}" srcOrd="0" destOrd="0" presId="urn:microsoft.com/office/officeart/2005/8/layout/list1"/>
    <dgm:cxn modelId="{6929C981-2DED-4F59-B4B8-C3E23C834C3D}" srcId="{32FEC9FB-51E3-48D1-AB7C-C346B193A199}" destId="{8199D1D0-988C-4B32-9247-DC594A33F3FD}" srcOrd="0" destOrd="0" parTransId="{D235DBC3-12A4-453E-BBBB-EBDAE6513063}" sibTransId="{A15522DD-6030-419D-A6CC-C051824F06F0}"/>
    <dgm:cxn modelId="{C12406B4-FE36-4D08-B36E-81977FD38CD7}" type="presOf" srcId="{8199D1D0-988C-4B32-9247-DC594A33F3FD}" destId="{EDA03B8B-BA31-4500-B26B-6D974D330374}" srcOrd="1" destOrd="0" presId="urn:microsoft.com/office/officeart/2005/8/layout/list1"/>
    <dgm:cxn modelId="{A7EA59B6-F3A3-4AC7-9898-CB7F4456D04E}" type="presOf" srcId="{8199D1D0-988C-4B32-9247-DC594A33F3FD}" destId="{1A12C1AD-07BB-496E-9701-0F04CA3B8BE0}" srcOrd="0" destOrd="0" presId="urn:microsoft.com/office/officeart/2005/8/layout/list1"/>
    <dgm:cxn modelId="{1F987AC7-4DB0-4BE2-A4B9-2E66F808D618}" srcId="{32FEC9FB-51E3-48D1-AB7C-C346B193A199}" destId="{C2E4AB9E-2B6F-4B16-B285-76FCFC2FF071}" srcOrd="2" destOrd="0" parTransId="{D8BB21B6-D563-4715-A0A3-A19A059F0356}" sibTransId="{374FBE06-C7C1-4122-AB5A-35C21BA83E20}"/>
    <dgm:cxn modelId="{B8D77CEF-315B-4ECB-9F66-FB55EB86E874}" type="presOf" srcId="{686CFD50-7F15-4AC6-8C48-C35144AB3980}" destId="{FDEBBC25-F7EE-4435-B773-8D93C6EE9AF6}" srcOrd="0" destOrd="0" presId="urn:microsoft.com/office/officeart/2005/8/layout/list1"/>
    <dgm:cxn modelId="{985E8EEF-68D2-4D6C-A228-B96A1795EE0D}" type="presParOf" srcId="{EE1F0234-87CB-4887-9DEC-4E2D0737FBD6}" destId="{D959C9AD-E5EA-4BC2-ABDB-77C3A9021FDE}" srcOrd="0" destOrd="0" presId="urn:microsoft.com/office/officeart/2005/8/layout/list1"/>
    <dgm:cxn modelId="{A4B72162-B8C4-4F78-8E65-18FACD955714}" type="presParOf" srcId="{D959C9AD-E5EA-4BC2-ABDB-77C3A9021FDE}" destId="{1A12C1AD-07BB-496E-9701-0F04CA3B8BE0}" srcOrd="0" destOrd="0" presId="urn:microsoft.com/office/officeart/2005/8/layout/list1"/>
    <dgm:cxn modelId="{34E72965-71C9-4D1B-AA56-92087E825577}" type="presParOf" srcId="{D959C9AD-E5EA-4BC2-ABDB-77C3A9021FDE}" destId="{EDA03B8B-BA31-4500-B26B-6D974D330374}" srcOrd="1" destOrd="0" presId="urn:microsoft.com/office/officeart/2005/8/layout/list1"/>
    <dgm:cxn modelId="{1D2A8FC9-F682-4B0A-A916-3A3381F12B52}" type="presParOf" srcId="{EE1F0234-87CB-4887-9DEC-4E2D0737FBD6}" destId="{2AA4F00C-8A89-46E5-AED1-A5E0CEBED4F5}" srcOrd="1" destOrd="0" presId="urn:microsoft.com/office/officeart/2005/8/layout/list1"/>
    <dgm:cxn modelId="{30A585D3-C6CE-423D-97B1-CCED67EBDD05}" type="presParOf" srcId="{EE1F0234-87CB-4887-9DEC-4E2D0737FBD6}" destId="{F4547F60-3E07-4AF8-99CF-5C26CEA0CF88}" srcOrd="2" destOrd="0" presId="urn:microsoft.com/office/officeart/2005/8/layout/list1"/>
    <dgm:cxn modelId="{E445C9CB-3886-43B7-985D-44E000B06011}" type="presParOf" srcId="{EE1F0234-87CB-4887-9DEC-4E2D0737FBD6}" destId="{03B56158-C641-48DC-B9EB-F6E568C36D44}" srcOrd="3" destOrd="0" presId="urn:microsoft.com/office/officeart/2005/8/layout/list1"/>
    <dgm:cxn modelId="{2F37ACD7-BA50-44CA-B15A-E2413A94D2CE}" type="presParOf" srcId="{EE1F0234-87CB-4887-9DEC-4E2D0737FBD6}" destId="{944AF7FC-6FC9-4E00-AFBA-56623995CFBD}" srcOrd="4" destOrd="0" presId="urn:microsoft.com/office/officeart/2005/8/layout/list1"/>
    <dgm:cxn modelId="{1ED9199B-6F38-4576-9A52-E83F25AE8DC9}" type="presParOf" srcId="{944AF7FC-6FC9-4E00-AFBA-56623995CFBD}" destId="{FDEBBC25-F7EE-4435-B773-8D93C6EE9AF6}" srcOrd="0" destOrd="0" presId="urn:microsoft.com/office/officeart/2005/8/layout/list1"/>
    <dgm:cxn modelId="{6A889A48-0213-4A8E-89CC-F7CE8A64323A}" type="presParOf" srcId="{944AF7FC-6FC9-4E00-AFBA-56623995CFBD}" destId="{E82A4940-38C4-4A3A-83B7-34533E22E82E}" srcOrd="1" destOrd="0" presId="urn:microsoft.com/office/officeart/2005/8/layout/list1"/>
    <dgm:cxn modelId="{6B3C4241-1A58-48FC-A0F9-0E74F9C6266A}" type="presParOf" srcId="{EE1F0234-87CB-4887-9DEC-4E2D0737FBD6}" destId="{D8C12D07-D4A9-4885-851A-CDBE84805C25}" srcOrd="5" destOrd="0" presId="urn:microsoft.com/office/officeart/2005/8/layout/list1"/>
    <dgm:cxn modelId="{0A6BF472-EFD2-4803-9FA3-D669900303E2}" type="presParOf" srcId="{EE1F0234-87CB-4887-9DEC-4E2D0737FBD6}" destId="{DC1E3FA1-35EB-4E54-B074-F19D945ECE78}" srcOrd="6" destOrd="0" presId="urn:microsoft.com/office/officeart/2005/8/layout/list1"/>
    <dgm:cxn modelId="{A361756C-7180-4EE8-8A7B-39AB21DD1E94}" type="presParOf" srcId="{EE1F0234-87CB-4887-9DEC-4E2D0737FBD6}" destId="{7FEC7E0F-C940-4C27-8655-0FA7FB41C4AD}" srcOrd="7" destOrd="0" presId="urn:microsoft.com/office/officeart/2005/8/layout/list1"/>
    <dgm:cxn modelId="{288908F6-D0F1-47D7-9AC0-8D6BC5EEB144}" type="presParOf" srcId="{EE1F0234-87CB-4887-9DEC-4E2D0737FBD6}" destId="{5BAC1291-92D6-47F5-9FF4-D83A5384BA0D}" srcOrd="8" destOrd="0" presId="urn:microsoft.com/office/officeart/2005/8/layout/list1"/>
    <dgm:cxn modelId="{9705CD1E-00A4-47AF-B594-F505C735FE09}" type="presParOf" srcId="{5BAC1291-92D6-47F5-9FF4-D83A5384BA0D}" destId="{25184CF3-B7E0-4762-B754-39F7141E2D3C}" srcOrd="0" destOrd="0" presId="urn:microsoft.com/office/officeart/2005/8/layout/list1"/>
    <dgm:cxn modelId="{C22DA411-D608-47AF-8F44-77D0405D0620}" type="presParOf" srcId="{5BAC1291-92D6-47F5-9FF4-D83A5384BA0D}" destId="{B840663A-D149-4CD6-86AA-D2B0CFB4D62A}" srcOrd="1" destOrd="0" presId="urn:microsoft.com/office/officeart/2005/8/layout/list1"/>
    <dgm:cxn modelId="{30BC1833-B3E2-4AD6-A769-CC57E125534A}" type="presParOf" srcId="{EE1F0234-87CB-4887-9DEC-4E2D0737FBD6}" destId="{91F93233-4535-4C35-BEFC-08D67B234E02}" srcOrd="9" destOrd="0" presId="urn:microsoft.com/office/officeart/2005/8/layout/list1"/>
    <dgm:cxn modelId="{30E27724-2196-4E89-8C7B-0FB0DB8C8356}" type="presParOf" srcId="{EE1F0234-87CB-4887-9DEC-4E2D0737FBD6}" destId="{D73C9BD5-6529-4A35-93A0-B3EF253722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CB008-1475-4D66-882E-CB7FD317E423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Angular Fundamentals</a:t>
          </a:r>
          <a:endParaRPr lang="en-IN" sz="1600" kern="1200" dirty="0"/>
        </a:p>
      </dsp:txBody>
      <dsp:txXfrm>
        <a:off x="3321004" y="2066564"/>
        <a:ext cx="1485474" cy="1284995"/>
      </dsp:txXfrm>
    </dsp:sp>
    <dsp:sp modelId="{EDABD323-0236-4549-80ED-B1C803818465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BACC3F4-F968-4242-B4D5-99C9AF553EC1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TypeScript</a:t>
          </a:r>
          <a:endParaRPr lang="en-IN" sz="1600" kern="1200" dirty="0"/>
        </a:p>
      </dsp:txBody>
      <dsp:txXfrm>
        <a:off x="3459220" y="261045"/>
        <a:ext cx="1217310" cy="1053116"/>
      </dsp:txXfrm>
    </dsp:sp>
    <dsp:sp modelId="{98EC6CF6-6586-4E4C-8495-F67D7E854C5B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21F5D26-DCD9-4DC4-8DDF-2E9C24006D11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NGRx</a:t>
          </a:r>
          <a:endParaRPr lang="en-IN" sz="1600" kern="1200" dirty="0"/>
        </a:p>
      </dsp:txBody>
      <dsp:txXfrm>
        <a:off x="5129106" y="1229902"/>
        <a:ext cx="1217310" cy="1053116"/>
      </dsp:txXfrm>
    </dsp:sp>
    <dsp:sp modelId="{44B32DF2-BD04-4E6B-9B5E-C841F8396A27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9874CC-72AF-4F32-B1DB-0E6ABEEC5556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Node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Express MongoDB</a:t>
          </a:r>
          <a:endParaRPr lang="en-IN" sz="1600" kern="1200" dirty="0"/>
        </a:p>
      </dsp:txBody>
      <dsp:txXfrm>
        <a:off x="5129106" y="3134564"/>
        <a:ext cx="1217310" cy="1053116"/>
      </dsp:txXfrm>
    </dsp:sp>
    <dsp:sp modelId="{AB32F0FC-80B3-4A12-B3FF-93A177C183E1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759EB24-0EA8-45A0-B522-C724497F7AE5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Angular Material</a:t>
          </a:r>
          <a:endParaRPr lang="en-IN" sz="1600" kern="1200" dirty="0"/>
        </a:p>
      </dsp:txBody>
      <dsp:txXfrm>
        <a:off x="3459220" y="4104505"/>
        <a:ext cx="1217310" cy="1053116"/>
      </dsp:txXfrm>
    </dsp:sp>
    <dsp:sp modelId="{5400DAC1-5154-4F08-8CB2-7B484A064907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076C550-5A43-4527-8DF5-A328E0A0F6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Prime NG Angular</a:t>
          </a:r>
          <a:endParaRPr lang="en-IN" sz="1600" kern="1200" dirty="0"/>
        </a:p>
      </dsp:txBody>
      <dsp:txXfrm>
        <a:off x="1781582" y="3135647"/>
        <a:ext cx="1217310" cy="1053116"/>
      </dsp:txXfrm>
    </dsp:sp>
    <dsp:sp modelId="{E87F51DA-7124-48B6-86EE-F8236FF87934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Project</a:t>
          </a:r>
          <a:endParaRPr lang="en-IN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7E0F2-CB45-4BA5-9680-4734EA065420}">
      <dsp:nvSpPr>
        <dsp:cNvPr id="0" name=""/>
        <dsp:cNvSpPr/>
      </dsp:nvSpPr>
      <dsp:spPr>
        <a:xfrm>
          <a:off x="0" y="0"/>
          <a:ext cx="9781028" cy="151466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Navbar</a:t>
          </a:r>
          <a:endParaRPr lang="en-IN" sz="6500" kern="1200" dirty="0"/>
        </a:p>
      </dsp:txBody>
      <dsp:txXfrm>
        <a:off x="0" y="0"/>
        <a:ext cx="9781028" cy="1514668"/>
      </dsp:txXfrm>
    </dsp:sp>
    <dsp:sp modelId="{24E91541-D674-4AAC-855E-CF532C1A5437}">
      <dsp:nvSpPr>
        <dsp:cNvPr id="0" name=""/>
        <dsp:cNvSpPr/>
      </dsp:nvSpPr>
      <dsp:spPr>
        <a:xfrm>
          <a:off x="4775" y="1514668"/>
          <a:ext cx="3257158" cy="31808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Sidebar 1</a:t>
          </a:r>
          <a:endParaRPr lang="en-IN" sz="5500" kern="1200" dirty="0"/>
        </a:p>
      </dsp:txBody>
      <dsp:txXfrm>
        <a:off x="4775" y="1514668"/>
        <a:ext cx="3257158" cy="3180804"/>
      </dsp:txXfrm>
    </dsp:sp>
    <dsp:sp modelId="{79AAC221-CD7B-4B40-A7B5-78311C1019D3}">
      <dsp:nvSpPr>
        <dsp:cNvPr id="0" name=""/>
        <dsp:cNvSpPr/>
      </dsp:nvSpPr>
      <dsp:spPr>
        <a:xfrm>
          <a:off x="3261934" y="1514668"/>
          <a:ext cx="3257158" cy="3180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Main Content</a:t>
          </a:r>
          <a:endParaRPr lang="en-IN" sz="5500" kern="1200" dirty="0"/>
        </a:p>
      </dsp:txBody>
      <dsp:txXfrm>
        <a:off x="3261934" y="1514668"/>
        <a:ext cx="3257158" cy="3180804"/>
      </dsp:txXfrm>
    </dsp:sp>
    <dsp:sp modelId="{07A232BE-D033-489B-8F29-DD14B3D231BE}">
      <dsp:nvSpPr>
        <dsp:cNvPr id="0" name=""/>
        <dsp:cNvSpPr/>
      </dsp:nvSpPr>
      <dsp:spPr>
        <a:xfrm>
          <a:off x="6519093" y="1514668"/>
          <a:ext cx="3257158" cy="31808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Sidebar 2</a:t>
          </a:r>
          <a:endParaRPr lang="en-IN" sz="5500" kern="1200" dirty="0"/>
        </a:p>
      </dsp:txBody>
      <dsp:txXfrm>
        <a:off x="6519093" y="1514668"/>
        <a:ext cx="3257158" cy="3180804"/>
      </dsp:txXfrm>
    </dsp:sp>
    <dsp:sp modelId="{11B719C2-EFA7-461D-B178-C5C752377436}">
      <dsp:nvSpPr>
        <dsp:cNvPr id="0" name=""/>
        <dsp:cNvSpPr/>
      </dsp:nvSpPr>
      <dsp:spPr>
        <a:xfrm>
          <a:off x="0" y="4695473"/>
          <a:ext cx="9781028" cy="35342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47F60-3E07-4AF8-99CF-5C26CEA0CF88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03B8B-BA31-4500-B26B-6D974D330374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navbar.html</a:t>
          </a:r>
          <a:endParaRPr lang="en-IN" sz="4100" kern="1200" dirty="0"/>
        </a:p>
      </dsp:txBody>
      <dsp:txXfrm>
        <a:off x="465483" y="89476"/>
        <a:ext cx="5571434" cy="1092154"/>
      </dsp:txXfrm>
    </dsp:sp>
    <dsp:sp modelId="{DC1E3FA1-35EB-4E54-B074-F19D945ECE78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4940-38C4-4A3A-83B7-34533E22E82E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navbar.css</a:t>
          </a:r>
          <a:endParaRPr lang="en-IN" sz="4100" kern="1200" dirty="0"/>
        </a:p>
      </dsp:txBody>
      <dsp:txXfrm>
        <a:off x="465483" y="1949236"/>
        <a:ext cx="5571434" cy="1092154"/>
      </dsp:txXfrm>
    </dsp:sp>
    <dsp:sp modelId="{D73C9BD5-6529-4A35-93A0-B3EF25372245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663A-D149-4CD6-86AA-D2B0CFB4D62A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navbar.ts</a:t>
          </a:r>
          <a:endParaRPr lang="en-IN" sz="4100" kern="1200" dirty="0"/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37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192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15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2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69E4-FA8A-40AA-9995-55357E400A5B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73A419-9372-45A4-A890-00E034F2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8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678" y="2514598"/>
            <a:ext cx="10103205" cy="2262781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D3231F"/>
                </a:solidFill>
              </a:rPr>
              <a:t>Angular 10</a:t>
            </a:r>
            <a:br>
              <a:rPr lang="en-US" sz="7200" dirty="0"/>
            </a:b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Online Training 2020</a:t>
            </a:r>
            <a:endParaRPr lang="en-IN"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NAVEEN SAGGAM</a:t>
            </a:r>
          </a:p>
          <a:p>
            <a:r>
              <a:rPr lang="en-US" dirty="0"/>
              <a:t>UiBrains Technologies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Angular Material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2164306"/>
            <a:ext cx="9034967" cy="4113664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b="1" dirty="0"/>
              <a:t>Material Design </a:t>
            </a:r>
            <a:r>
              <a:rPr lang="en-US" dirty="0"/>
              <a:t>by Google</a:t>
            </a:r>
          </a:p>
          <a:p>
            <a:r>
              <a:rPr lang="en-US" dirty="0"/>
              <a:t>Introduction to </a:t>
            </a:r>
            <a:r>
              <a:rPr lang="en-US" b="1" dirty="0"/>
              <a:t>Angular Material</a:t>
            </a:r>
          </a:p>
          <a:p>
            <a:r>
              <a:rPr lang="en-US" b="1" dirty="0"/>
              <a:t>Integration</a:t>
            </a:r>
            <a:r>
              <a:rPr lang="en-US" dirty="0"/>
              <a:t> of Angular Material with Angular Applications</a:t>
            </a:r>
          </a:p>
          <a:p>
            <a:r>
              <a:rPr lang="en-US" dirty="0"/>
              <a:t>Form </a:t>
            </a:r>
            <a:r>
              <a:rPr lang="en-US" b="1" dirty="0"/>
              <a:t>Components</a:t>
            </a:r>
            <a:r>
              <a:rPr lang="en-US" dirty="0"/>
              <a:t> (Buttons , Checkbox , Date Picker)</a:t>
            </a:r>
          </a:p>
          <a:p>
            <a:r>
              <a:rPr lang="en-US" dirty="0"/>
              <a:t>Data Components (</a:t>
            </a:r>
            <a:r>
              <a:rPr lang="en-US" b="1" dirty="0"/>
              <a:t>Cards , Chips </a:t>
            </a:r>
            <a:r>
              <a:rPr lang="en-US" dirty="0"/>
              <a:t>, Tables)</a:t>
            </a:r>
          </a:p>
          <a:p>
            <a:r>
              <a:rPr lang="en-US" dirty="0"/>
              <a:t>Progress bars , </a:t>
            </a:r>
            <a:r>
              <a:rPr lang="en-US" b="1" dirty="0"/>
              <a:t>Spinners </a:t>
            </a:r>
          </a:p>
          <a:p>
            <a:r>
              <a:rPr lang="en-US" b="1" dirty="0"/>
              <a:t>Snack bars </a:t>
            </a:r>
            <a:r>
              <a:rPr lang="en-US" dirty="0"/>
              <a:t>for Alerts</a:t>
            </a:r>
          </a:p>
          <a:p>
            <a:r>
              <a:rPr lang="en-US" b="1" dirty="0"/>
              <a:t>Steppers</a:t>
            </a:r>
            <a:r>
              <a:rPr lang="en-US" dirty="0"/>
              <a:t> for Rich Forms.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857834" y="51543"/>
            <a:ext cx="5029365" cy="2381250"/>
            <a:chOff x="6857834" y="51543"/>
            <a:chExt cx="5029365" cy="2381250"/>
          </a:xfrm>
        </p:grpSpPr>
        <p:pic>
          <p:nvPicPr>
            <p:cNvPr id="1026" name="Picture 2" descr="Angular - PRESS K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834" y="51543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GitHub - angular-material-extensions/link-preview: Angular open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2923" y="320030"/>
              <a:ext cx="1844276" cy="184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lus 3"/>
            <p:cNvSpPr/>
            <p:nvPr/>
          </p:nvSpPr>
          <p:spPr>
            <a:xfrm>
              <a:off x="9239084" y="914400"/>
              <a:ext cx="669191" cy="65509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Prime 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2477567"/>
            <a:ext cx="9034967" cy="2994548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b="1" dirty="0"/>
              <a:t>Prime NG</a:t>
            </a:r>
          </a:p>
          <a:p>
            <a:r>
              <a:rPr lang="en-US" b="1" dirty="0"/>
              <a:t>Integration</a:t>
            </a:r>
            <a:r>
              <a:rPr lang="en-US" dirty="0"/>
              <a:t> of Prime NG with Angular Applications</a:t>
            </a:r>
          </a:p>
          <a:p>
            <a:r>
              <a:rPr lang="en-US" dirty="0"/>
              <a:t>Form </a:t>
            </a:r>
            <a:r>
              <a:rPr lang="en-US" b="1" dirty="0"/>
              <a:t>Components</a:t>
            </a:r>
            <a:r>
              <a:rPr lang="en-US" dirty="0"/>
              <a:t> (Buttons , Checkbox , Date Picker)</a:t>
            </a:r>
          </a:p>
          <a:p>
            <a:r>
              <a:rPr lang="en-US" b="1" dirty="0"/>
              <a:t>Data</a:t>
            </a:r>
            <a:r>
              <a:rPr lang="en-US" dirty="0"/>
              <a:t> Components (Cards , Chips , Tables)</a:t>
            </a:r>
          </a:p>
          <a:p>
            <a:r>
              <a:rPr lang="en-US" dirty="0"/>
              <a:t>Progress bars , </a:t>
            </a:r>
            <a:r>
              <a:rPr lang="en-US" b="1" dirty="0"/>
              <a:t>Spinners</a:t>
            </a:r>
            <a:r>
              <a:rPr lang="en-US" dirty="0"/>
              <a:t> </a:t>
            </a:r>
          </a:p>
          <a:p>
            <a:r>
              <a:rPr lang="en-US" b="1" dirty="0"/>
              <a:t>Menus</a:t>
            </a:r>
            <a:r>
              <a:rPr lang="en-US" dirty="0"/>
              <a:t> , Charts.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834" y="51543"/>
            <a:ext cx="5187690" cy="2381250"/>
            <a:chOff x="6857834" y="51543"/>
            <a:chExt cx="5187690" cy="2381250"/>
          </a:xfrm>
        </p:grpSpPr>
        <p:pic>
          <p:nvPicPr>
            <p:cNvPr id="1026" name="Picture 2" descr="Angular - PRESS K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834" y="51543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lus 3"/>
            <p:cNvSpPr/>
            <p:nvPr/>
          </p:nvSpPr>
          <p:spPr>
            <a:xfrm>
              <a:off x="9239084" y="914400"/>
              <a:ext cx="669191" cy="65509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50" name="Picture 6" descr="RunKit + npm: primeng-schematic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75" y="295544"/>
              <a:ext cx="2137249" cy="213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Final Project (E-Commerce)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901" y="2313794"/>
            <a:ext cx="9567230" cy="35274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Bootstrap Layout </a:t>
            </a:r>
            <a:r>
              <a:rPr lang="en-US" dirty="0"/>
              <a:t>with Responsive side nav with Full Page landing page</a:t>
            </a:r>
          </a:p>
          <a:p>
            <a:r>
              <a:rPr lang="en-US" dirty="0"/>
              <a:t>Implementation of </a:t>
            </a:r>
            <a:r>
              <a:rPr lang="en-US" b="1" dirty="0"/>
              <a:t>Angular Routing </a:t>
            </a:r>
            <a:r>
              <a:rPr lang="en-US" dirty="0"/>
              <a:t>&amp; Navigation for various links</a:t>
            </a:r>
          </a:p>
          <a:p>
            <a:r>
              <a:rPr lang="en-US" b="1" dirty="0"/>
              <a:t>JSON Web Token </a:t>
            </a:r>
            <a:r>
              <a:rPr lang="en-US" dirty="0"/>
              <a:t>(JWT) based Authentication</a:t>
            </a:r>
          </a:p>
          <a:p>
            <a:r>
              <a:rPr lang="en-US" b="1" dirty="0"/>
              <a:t>Image upload </a:t>
            </a:r>
            <a:r>
              <a:rPr lang="en-US" dirty="0"/>
              <a:t>functionality for products</a:t>
            </a:r>
          </a:p>
          <a:p>
            <a:r>
              <a:rPr lang="en-US" dirty="0"/>
              <a:t>Server side with Node , </a:t>
            </a:r>
            <a:r>
              <a:rPr lang="en-US" b="1" dirty="0"/>
              <a:t>Express JS</a:t>
            </a:r>
            <a:r>
              <a:rPr lang="en-US" dirty="0"/>
              <a:t> with </a:t>
            </a:r>
            <a:r>
              <a:rPr lang="en-US" b="1" dirty="0"/>
              <a:t>Mongo DB </a:t>
            </a:r>
            <a:r>
              <a:rPr lang="en-US" dirty="0"/>
              <a:t>integration</a:t>
            </a:r>
          </a:p>
          <a:p>
            <a:r>
              <a:rPr lang="en-US" dirty="0"/>
              <a:t>Backend Data modeling with </a:t>
            </a:r>
            <a:r>
              <a:rPr lang="en-US" b="1" dirty="0"/>
              <a:t>Mongoose</a:t>
            </a:r>
          </a:p>
          <a:p>
            <a:r>
              <a:rPr lang="en-US" b="1" dirty="0"/>
              <a:t>Stripe </a:t>
            </a:r>
            <a:r>
              <a:rPr lang="en-US" dirty="0"/>
              <a:t>Payments integration for products purchase</a:t>
            </a:r>
          </a:p>
          <a:p>
            <a:r>
              <a:rPr lang="en-US" dirty="0"/>
              <a:t>Final Application Deployment to </a:t>
            </a:r>
            <a:r>
              <a:rPr lang="en-US" b="1" dirty="0"/>
              <a:t>Heroku App</a:t>
            </a:r>
          </a:p>
          <a:p>
            <a:r>
              <a:rPr lang="en-US" dirty="0"/>
              <a:t>Future implementations of the projects.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6" descr="E-commerce Development #16554 - PNG Images - PNG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661" y="4557486"/>
            <a:ext cx="2902857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72" y="284502"/>
            <a:ext cx="4450057" cy="2149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71" y="2505589"/>
            <a:ext cx="4450057" cy="2029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22" y="1600147"/>
            <a:ext cx="1691541" cy="18108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518" y="3889930"/>
            <a:ext cx="1759351" cy="2508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970" y="4606555"/>
            <a:ext cx="4450057" cy="202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361" y="319770"/>
            <a:ext cx="4438209" cy="19460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361" y="2467557"/>
            <a:ext cx="4307386" cy="21389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172" y="4774488"/>
            <a:ext cx="4239575" cy="20800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94374" y="405001"/>
            <a:ext cx="1547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</a:t>
            </a:r>
          </a:p>
          <a:p>
            <a:r>
              <a:rPr lang="en-US" sz="2800" dirty="0"/>
              <a:t>Images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719" y="622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Other Applications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9" y="797941"/>
            <a:ext cx="5192712" cy="32090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148" y="270595"/>
            <a:ext cx="2744315" cy="1156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882" y="3539442"/>
            <a:ext cx="5442857" cy="3221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05" y="4309501"/>
            <a:ext cx="5192712" cy="24017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617" y="1427567"/>
            <a:ext cx="5572720" cy="25655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056" y="286211"/>
            <a:ext cx="2471715" cy="14234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30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Information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 descr="The benefits of blended online MBA programs - UC Tange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6033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27" y="1731271"/>
            <a:ext cx="10461673" cy="512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Duration </a:t>
            </a:r>
            <a:r>
              <a:rPr lang="en-US" b="1" dirty="0"/>
              <a:t>50days</a:t>
            </a:r>
            <a:r>
              <a:rPr lang="en-US" dirty="0"/>
              <a:t> (100 hrs.)</a:t>
            </a:r>
          </a:p>
          <a:p>
            <a:r>
              <a:rPr lang="en-US" b="1" dirty="0"/>
              <a:t>Live</a:t>
            </a:r>
            <a:r>
              <a:rPr lang="en-US" dirty="0"/>
              <a:t> &amp; </a:t>
            </a:r>
            <a:r>
              <a:rPr lang="en-US" b="1" dirty="0"/>
              <a:t>Hands-on </a:t>
            </a:r>
            <a:r>
              <a:rPr lang="en-US" dirty="0"/>
              <a:t>Training on Each Concept</a:t>
            </a:r>
          </a:p>
          <a:p>
            <a:r>
              <a:rPr lang="en-US" dirty="0"/>
              <a:t>Covers Basics to Advanced level with </a:t>
            </a:r>
            <a:r>
              <a:rPr lang="en-US" b="1" dirty="0"/>
              <a:t>App Development</a:t>
            </a:r>
          </a:p>
          <a:p>
            <a:r>
              <a:rPr lang="en-US" dirty="0"/>
              <a:t>Daily </a:t>
            </a:r>
            <a:r>
              <a:rPr lang="en-US" b="1" dirty="0"/>
              <a:t>videos</a:t>
            </a:r>
            <a:r>
              <a:rPr lang="en-US" dirty="0"/>
              <a:t> , </a:t>
            </a:r>
            <a:r>
              <a:rPr lang="en-US" b="1" dirty="0"/>
              <a:t>Files</a:t>
            </a:r>
            <a:r>
              <a:rPr lang="en-US" dirty="0"/>
              <a:t> , Slides Sharing for Practice</a:t>
            </a:r>
          </a:p>
          <a:p>
            <a:r>
              <a:rPr lang="en-US" b="1" dirty="0"/>
              <a:t>Life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Access</a:t>
            </a:r>
          </a:p>
          <a:p>
            <a:r>
              <a:rPr lang="en-US" dirty="0"/>
              <a:t>Class Timings </a:t>
            </a:r>
            <a:r>
              <a:rPr lang="en-US" b="1" dirty="0"/>
              <a:t>6PM – 8PM IST</a:t>
            </a:r>
            <a:r>
              <a:rPr lang="en-US" dirty="0"/>
              <a:t>(Daily 2hrs)</a:t>
            </a:r>
          </a:p>
          <a:p>
            <a:r>
              <a:rPr lang="en-US" b="1" dirty="0"/>
              <a:t>Monday -  Saturday </a:t>
            </a:r>
            <a:r>
              <a:rPr lang="en-US" dirty="0"/>
              <a:t>(Sunday Holiday)</a:t>
            </a:r>
          </a:p>
          <a:p>
            <a:r>
              <a:rPr lang="en-US" dirty="0"/>
              <a:t>Fees</a:t>
            </a:r>
            <a:r>
              <a:rPr lang="en-US" b="1" dirty="0"/>
              <a:t>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6000</a:t>
            </a:r>
            <a:r>
              <a:rPr lang="en-US" b="1" dirty="0"/>
              <a:t> </a:t>
            </a:r>
            <a:r>
              <a:rPr lang="en-US" dirty="0"/>
              <a:t>INR</a:t>
            </a:r>
            <a:r>
              <a:rPr lang="en-US" b="1" dirty="0"/>
              <a:t> /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$85 </a:t>
            </a:r>
            <a:r>
              <a:rPr lang="en-US" dirty="0"/>
              <a:t>US Dollars</a:t>
            </a:r>
          </a:p>
          <a:p>
            <a:r>
              <a:rPr lang="en-US" dirty="0"/>
              <a:t>Google pay / Phone Pay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9844804533</a:t>
            </a:r>
          </a:p>
          <a:p>
            <a:r>
              <a:rPr lang="en-US" dirty="0"/>
              <a:t>Website</a:t>
            </a:r>
            <a:r>
              <a:rPr lang="en-US" b="1" dirty="0"/>
              <a:t> : </a:t>
            </a:r>
            <a:r>
              <a:rPr lang="en-US" b="1" dirty="0">
                <a:solidFill>
                  <a:srgbClr val="0070C0"/>
                </a:solidFill>
              </a:rPr>
              <a:t>uibrains.com</a:t>
            </a:r>
          </a:p>
          <a:p>
            <a:r>
              <a:rPr lang="en-US" dirty="0"/>
              <a:t>Email id </a:t>
            </a:r>
            <a:r>
              <a:rPr lang="en-US" b="1" dirty="0"/>
              <a:t>: </a:t>
            </a:r>
            <a:r>
              <a:rPr lang="en-US" b="1" dirty="0">
                <a:solidFill>
                  <a:srgbClr val="00B050"/>
                </a:solidFill>
              </a:rPr>
              <a:t>naveen.uibrains@gmail.com</a:t>
            </a:r>
          </a:p>
          <a:p>
            <a:r>
              <a:rPr lang="en-US" dirty="0"/>
              <a:t>Average Salary in India around </a:t>
            </a:r>
            <a:r>
              <a:rPr lang="en-US" b="1" dirty="0"/>
              <a:t>838k (INR). </a:t>
            </a:r>
            <a:r>
              <a:rPr lang="en-US" dirty="0"/>
              <a:t>(payscale.com)</a:t>
            </a:r>
          </a:p>
          <a:p>
            <a:r>
              <a:rPr lang="en-US" dirty="0"/>
              <a:t>Average Salary in USA around </a:t>
            </a:r>
            <a:r>
              <a:rPr lang="en-US" b="1" dirty="0"/>
              <a:t>$73k </a:t>
            </a:r>
            <a:r>
              <a:rPr lang="en-US" dirty="0"/>
              <a:t>(payscale.com)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Bonus Concepts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4" descr="The Firebase Blog: Firebase expands to become a unified app platf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36" y="2726378"/>
            <a:ext cx="5147250" cy="263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oogle Logo PNG Transparent Google Logo.PNG Images. | Plus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85" y="175849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ipe-payment-logo - Moore Colle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83" y="4433217"/>
            <a:ext cx="3580003" cy="21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aypal Logo Brand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58" y="4626538"/>
            <a:ext cx="3580003" cy="179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onic (mobile app framework)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7" y="1943541"/>
            <a:ext cx="3870515" cy="13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est JavaScript with Jest from @kentcdodds on @eggheadi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84" y="2223035"/>
            <a:ext cx="3802980" cy="205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Any Queries 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8" descr="Ask Question Png – Free PNG Images Vector, PSD, Clipart,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46" y="1905000"/>
            <a:ext cx="8153598" cy="44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Software Installation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AutoShape 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28" y="1731271"/>
            <a:ext cx="9143998" cy="4922747"/>
          </a:xfrm>
        </p:spPr>
        <p:txBody>
          <a:bodyPr>
            <a:normAutofit/>
          </a:bodyPr>
          <a:lstStyle/>
          <a:p>
            <a:r>
              <a:rPr lang="en-US" sz="2000" dirty="0"/>
              <a:t>Notepad++</a:t>
            </a:r>
          </a:p>
          <a:p>
            <a:r>
              <a:rPr lang="en-US" sz="2000" dirty="0"/>
              <a:t>Node JS</a:t>
            </a:r>
          </a:p>
          <a:p>
            <a:r>
              <a:rPr lang="en-US" sz="2000" dirty="0"/>
              <a:t>Mongo DB</a:t>
            </a:r>
          </a:p>
          <a:p>
            <a:r>
              <a:rPr lang="en-US" sz="2000" dirty="0"/>
              <a:t>Insomnia / Postman</a:t>
            </a:r>
          </a:p>
          <a:p>
            <a:r>
              <a:rPr lang="en-US" sz="2000" dirty="0"/>
              <a:t>Heroku</a:t>
            </a:r>
          </a:p>
          <a:p>
            <a:r>
              <a:rPr lang="en-US" sz="2000" dirty="0"/>
              <a:t>Git</a:t>
            </a:r>
          </a:p>
          <a:p>
            <a:r>
              <a:rPr lang="en-US" sz="2000" dirty="0"/>
              <a:t>Angular CLI</a:t>
            </a:r>
          </a:p>
          <a:p>
            <a:r>
              <a:rPr lang="en-US" sz="2000" dirty="0"/>
              <a:t>TypeScript</a:t>
            </a:r>
          </a:p>
          <a:p>
            <a:r>
              <a:rPr lang="en-US" sz="2000" dirty="0"/>
              <a:t>Editors (WebStorm / Visual Studio Code)</a:t>
            </a:r>
            <a:endParaRPr lang="en-IN" sz="2000" dirty="0"/>
          </a:p>
        </p:txBody>
      </p:sp>
      <p:pic>
        <p:nvPicPr>
          <p:cNvPr id="1026" name="Picture 2" descr="Software Installation Service Centers in Hyderabad | Best Software  Installation Service Centers in Hyderabad">
            <a:extLst>
              <a:ext uri="{FF2B5EF4-FFF2-40B4-BE49-F238E27FC236}">
                <a16:creationId xmlns:a16="http://schemas.microsoft.com/office/drawing/2014/main" id="{AF251B68-83B3-4043-9D4E-FEECC9C9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33" y="478301"/>
            <a:ext cx="3949846" cy="26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epad++ - Wikipedia">
            <a:extLst>
              <a:ext uri="{FF2B5EF4-FFF2-40B4-BE49-F238E27FC236}">
                <a16:creationId xmlns:a16="http://schemas.microsoft.com/office/drawing/2014/main" id="{FA683078-BF01-45D6-9DEC-E0074470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88" y="1619799"/>
            <a:ext cx="930400" cy="6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 Js Logo Nodejs - Free vector graphic on Pixabay">
            <a:extLst>
              <a:ext uri="{FF2B5EF4-FFF2-40B4-BE49-F238E27FC236}">
                <a16:creationId xmlns:a16="http://schemas.microsoft.com/office/drawing/2014/main" id="{69F50E71-F3D2-4D34-9E61-8F9C2536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12" y="1776573"/>
            <a:ext cx="1835797" cy="9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 Resources | MongoDB">
            <a:extLst>
              <a:ext uri="{FF2B5EF4-FFF2-40B4-BE49-F238E27FC236}">
                <a16:creationId xmlns:a16="http://schemas.microsoft.com/office/drawing/2014/main" id="{BEBE8EB7-5DD8-4AA4-A369-E036A133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25" y="2492346"/>
            <a:ext cx="1622602" cy="4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omnia - Crunchbase Company Profile &amp; Funding">
            <a:extLst>
              <a:ext uri="{FF2B5EF4-FFF2-40B4-BE49-F238E27FC236}">
                <a16:creationId xmlns:a16="http://schemas.microsoft.com/office/drawing/2014/main" id="{667619AA-7CA4-4BCE-B747-77F8AF3C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34" y="3066768"/>
            <a:ext cx="652866" cy="65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: Test your REST API - THE CURIOUS DEVELOPER">
            <a:extLst>
              <a:ext uri="{FF2B5EF4-FFF2-40B4-BE49-F238E27FC236}">
                <a16:creationId xmlns:a16="http://schemas.microsoft.com/office/drawing/2014/main" id="{FA051194-FA3D-47E8-8773-C1854D9D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93" y="2940793"/>
            <a:ext cx="860839" cy="8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eroku Logo PNG Transparent &amp; SVG Vector - Freebie Supply">
            <a:extLst>
              <a:ext uri="{FF2B5EF4-FFF2-40B4-BE49-F238E27FC236}">
                <a16:creationId xmlns:a16="http://schemas.microsoft.com/office/drawing/2014/main" id="{B338DDD1-D926-4380-9E32-EC80C21B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56" y="2986269"/>
            <a:ext cx="1798515" cy="13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Git-logo.svg - Wikimedia Commons">
            <a:extLst>
              <a:ext uri="{FF2B5EF4-FFF2-40B4-BE49-F238E27FC236}">
                <a16:creationId xmlns:a16="http://schemas.microsoft.com/office/drawing/2014/main" id="{71E32A95-D674-4257-AA80-E8CC1B04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85" y="3907829"/>
            <a:ext cx="889250" cy="3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ustom Environments in the Angular CLI | by Austin | Medium">
            <a:extLst>
              <a:ext uri="{FF2B5EF4-FFF2-40B4-BE49-F238E27FC236}">
                <a16:creationId xmlns:a16="http://schemas.microsoft.com/office/drawing/2014/main" id="{EB3348B6-E187-4E11-98C8-0930F205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64" y="4012672"/>
            <a:ext cx="1622602" cy="10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adragon">
            <a:extLst>
              <a:ext uri="{FF2B5EF4-FFF2-40B4-BE49-F238E27FC236}">
                <a16:creationId xmlns:a16="http://schemas.microsoft.com/office/drawing/2014/main" id="{DA7CC949-82F1-44C6-AA86-B330FF42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07" y="4497404"/>
            <a:ext cx="1989043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ebStorm Logo Vector (.SVG) Free Download">
            <a:extLst>
              <a:ext uri="{FF2B5EF4-FFF2-40B4-BE49-F238E27FC236}">
                <a16:creationId xmlns:a16="http://schemas.microsoft.com/office/drawing/2014/main" id="{31B8632F-F557-4363-BD6F-E003A856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22" y="5183558"/>
            <a:ext cx="675101" cy="6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aunchDarkly Visual Studio Code Extension">
            <a:extLst>
              <a:ext uri="{FF2B5EF4-FFF2-40B4-BE49-F238E27FC236}">
                <a16:creationId xmlns:a16="http://schemas.microsoft.com/office/drawing/2014/main" id="{4C6D4ED5-47ED-488D-91CA-8ED921B3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72" y="5032849"/>
            <a:ext cx="1651617" cy="82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le:Atom 1.0 icon.png - Wikimedia Commons">
            <a:extLst>
              <a:ext uri="{FF2B5EF4-FFF2-40B4-BE49-F238E27FC236}">
                <a16:creationId xmlns:a16="http://schemas.microsoft.com/office/drawing/2014/main" id="{A5002352-525A-4CA9-8B76-DE1B18F7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890" y="5032849"/>
            <a:ext cx="761388" cy="76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rackets (text editor) - Wikipedia">
            <a:extLst>
              <a:ext uri="{FF2B5EF4-FFF2-40B4-BE49-F238E27FC236}">
                <a16:creationId xmlns:a16="http://schemas.microsoft.com/office/drawing/2014/main" id="{7102124E-6394-490B-B942-832080417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444" y="5032849"/>
            <a:ext cx="667043" cy="66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809-01A9-4048-BB9C-13FF2213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32" y="38532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Angular Architecture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A2D151-1E2C-40A2-AB5E-70CF924995B0}"/>
              </a:ext>
            </a:extLst>
          </p:cNvPr>
          <p:cNvGrpSpPr/>
          <p:nvPr/>
        </p:nvGrpSpPr>
        <p:grpSpPr>
          <a:xfrm>
            <a:off x="3305908" y="1308295"/>
            <a:ext cx="5641144" cy="745588"/>
            <a:chOff x="3305908" y="1308295"/>
            <a:chExt cx="5641144" cy="74558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61252E-1E1B-44ED-8840-88A758374865}"/>
                </a:ext>
              </a:extLst>
            </p:cNvPr>
            <p:cNvSpPr/>
            <p:nvPr/>
          </p:nvSpPr>
          <p:spPr>
            <a:xfrm>
              <a:off x="3305908" y="1308295"/>
              <a:ext cx="5641144" cy="745588"/>
            </a:xfrm>
            <a:prstGeom prst="round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07D1-3E25-4024-B1FC-AFFBBE38D50B}"/>
                </a:ext>
              </a:extLst>
            </p:cNvPr>
            <p:cNvSpPr txBox="1"/>
            <p:nvPr/>
          </p:nvSpPr>
          <p:spPr>
            <a:xfrm>
              <a:off x="4768948" y="1398383"/>
              <a:ext cx="3455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Angular Application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1ACCF2-F4A6-493C-B1A3-D79F07542701}"/>
              </a:ext>
            </a:extLst>
          </p:cNvPr>
          <p:cNvGrpSpPr/>
          <p:nvPr/>
        </p:nvGrpSpPr>
        <p:grpSpPr>
          <a:xfrm>
            <a:off x="3872132" y="2355511"/>
            <a:ext cx="4447735" cy="745588"/>
            <a:chOff x="3305908" y="1308295"/>
            <a:chExt cx="5641144" cy="74558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A4AD5EF-A07A-41B4-876E-599F0031D0C5}"/>
                </a:ext>
              </a:extLst>
            </p:cNvPr>
            <p:cNvSpPr/>
            <p:nvPr/>
          </p:nvSpPr>
          <p:spPr>
            <a:xfrm>
              <a:off x="3305908" y="1308295"/>
              <a:ext cx="5641144" cy="7455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41D0A-5DA0-4E45-A01A-9AF6B74EE776}"/>
                </a:ext>
              </a:extLst>
            </p:cNvPr>
            <p:cNvSpPr txBox="1"/>
            <p:nvPr/>
          </p:nvSpPr>
          <p:spPr>
            <a:xfrm>
              <a:off x="3871441" y="1450256"/>
              <a:ext cx="5075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Root Module (appModule)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7E64D2-FCB5-49B5-BF9D-732B4A2DED1B}"/>
              </a:ext>
            </a:extLst>
          </p:cNvPr>
          <p:cNvGrpSpPr/>
          <p:nvPr/>
        </p:nvGrpSpPr>
        <p:grpSpPr>
          <a:xfrm>
            <a:off x="1365738" y="3583991"/>
            <a:ext cx="4667735" cy="745588"/>
            <a:chOff x="-66289" y="2384375"/>
            <a:chExt cx="5641144" cy="745588"/>
          </a:xfrm>
          <a:solidFill>
            <a:srgbClr val="92D050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AAAB3F-C521-46FD-97DF-78F0FEA9A513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grp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A90B5C-DDD2-4883-BF67-19138DF56455}"/>
                </a:ext>
              </a:extLst>
            </p:cNvPr>
            <p:cNvSpPr txBox="1"/>
            <p:nvPr/>
          </p:nvSpPr>
          <p:spPr>
            <a:xfrm>
              <a:off x="450514" y="2508447"/>
              <a:ext cx="507561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Root Comp (app Component)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4BBCDA-A8F4-4DE4-840E-EEF5DEFF3B44}"/>
              </a:ext>
            </a:extLst>
          </p:cNvPr>
          <p:cNvGrpSpPr/>
          <p:nvPr/>
        </p:nvGrpSpPr>
        <p:grpSpPr>
          <a:xfrm>
            <a:off x="6793522" y="3598866"/>
            <a:ext cx="4447735" cy="745588"/>
            <a:chOff x="-66289" y="2384375"/>
            <a:chExt cx="5641144" cy="745588"/>
          </a:xfrm>
          <a:solidFill>
            <a:srgbClr val="00B050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AB8488-B964-438D-9450-E8043C94452E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grp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76321F-FE4B-495D-B5FA-E406FC2EB702}"/>
                </a:ext>
              </a:extLst>
            </p:cNvPr>
            <p:cNvSpPr txBox="1"/>
            <p:nvPr/>
          </p:nvSpPr>
          <p:spPr>
            <a:xfrm>
              <a:off x="574812" y="2541212"/>
              <a:ext cx="305374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User Module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774877-BC14-4E03-9830-FBDC07EF7805}"/>
              </a:ext>
            </a:extLst>
          </p:cNvPr>
          <p:cNvGrpSpPr/>
          <p:nvPr/>
        </p:nvGrpSpPr>
        <p:grpSpPr>
          <a:xfrm>
            <a:off x="1365739" y="4731860"/>
            <a:ext cx="1940170" cy="745588"/>
            <a:chOff x="-66289" y="2384375"/>
            <a:chExt cx="5947452" cy="74558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EA7605E-4E8A-4F78-960A-1AA569098D24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AF20CA-5F44-4A3E-9FD1-42F47B12B460}"/>
                </a:ext>
              </a:extLst>
            </p:cNvPr>
            <p:cNvSpPr txBox="1"/>
            <p:nvPr/>
          </p:nvSpPr>
          <p:spPr>
            <a:xfrm>
              <a:off x="805552" y="2526336"/>
              <a:ext cx="5075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card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F9CE7F-5E36-4834-8324-44AC79880CC4}"/>
              </a:ext>
            </a:extLst>
          </p:cNvPr>
          <p:cNvGrpSpPr/>
          <p:nvPr/>
        </p:nvGrpSpPr>
        <p:grpSpPr>
          <a:xfrm>
            <a:off x="6793523" y="4746735"/>
            <a:ext cx="2125064" cy="745588"/>
            <a:chOff x="-66289" y="2384375"/>
            <a:chExt cx="5641144" cy="7455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6BF74B6-1411-420F-BDF9-466F8CC0D548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grp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1E5EC4-B575-490C-B3D1-8AFBD5D6E8A2}"/>
                </a:ext>
              </a:extLst>
            </p:cNvPr>
            <p:cNvSpPr txBox="1"/>
            <p:nvPr/>
          </p:nvSpPr>
          <p:spPr>
            <a:xfrm>
              <a:off x="574810" y="2541212"/>
              <a:ext cx="406732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User List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95E399-DF3C-4F00-8E2E-BED8C8148459}"/>
              </a:ext>
            </a:extLst>
          </p:cNvPr>
          <p:cNvGrpSpPr/>
          <p:nvPr/>
        </p:nvGrpSpPr>
        <p:grpSpPr>
          <a:xfrm>
            <a:off x="9244025" y="4761610"/>
            <a:ext cx="2153530" cy="745588"/>
            <a:chOff x="-66289" y="2384375"/>
            <a:chExt cx="5716710" cy="7455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234D369-33EC-489F-82D6-958DE283865F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07B1B2-0C95-46EB-BB2C-5C8AED9F2B99}"/>
                </a:ext>
              </a:extLst>
            </p:cNvPr>
            <p:cNvSpPr txBox="1"/>
            <p:nvPr/>
          </p:nvSpPr>
          <p:spPr>
            <a:xfrm>
              <a:off x="574810" y="2541212"/>
              <a:ext cx="5075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User Details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69D718-67A8-4D2A-979A-5B062A0C1D58}"/>
              </a:ext>
            </a:extLst>
          </p:cNvPr>
          <p:cNvGrpSpPr/>
          <p:nvPr/>
        </p:nvGrpSpPr>
        <p:grpSpPr>
          <a:xfrm>
            <a:off x="3631347" y="4761610"/>
            <a:ext cx="1840247" cy="745588"/>
            <a:chOff x="-66289" y="2384375"/>
            <a:chExt cx="5641144" cy="7455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358A6DD-14CA-40E9-99AF-8AFAB0A8D081}"/>
                </a:ext>
              </a:extLst>
            </p:cNvPr>
            <p:cNvSpPr/>
            <p:nvPr/>
          </p:nvSpPr>
          <p:spPr>
            <a:xfrm>
              <a:off x="-66289" y="2384375"/>
              <a:ext cx="5641144" cy="745588"/>
            </a:xfrm>
            <a:prstGeom prst="roundRect">
              <a:avLst/>
            </a:prstGeom>
            <a:grp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979DCE-F9AB-4BBD-83FA-146A229CF66B}"/>
                </a:ext>
              </a:extLst>
            </p:cNvPr>
            <p:cNvSpPr txBox="1"/>
            <p:nvPr/>
          </p:nvSpPr>
          <p:spPr>
            <a:xfrm>
              <a:off x="805553" y="2526336"/>
              <a:ext cx="416783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Home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Angular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060812"/>
            <a:ext cx="9599075" cy="3621810"/>
          </a:xfrm>
        </p:spPr>
        <p:txBody>
          <a:bodyPr/>
          <a:lstStyle/>
          <a:p>
            <a:r>
              <a:rPr lang="en-US" sz="2000" dirty="0"/>
              <a:t>Angular is an </a:t>
            </a:r>
            <a:r>
              <a:rPr lang="en-US" sz="2000" b="1" dirty="0"/>
              <a:t>open source framework </a:t>
            </a:r>
            <a:r>
              <a:rPr lang="en-US" sz="2000" dirty="0"/>
              <a:t>to build Rich </a:t>
            </a:r>
            <a:r>
              <a:rPr lang="en-US" sz="2000" b="1" dirty="0"/>
              <a:t>Client Side </a:t>
            </a:r>
            <a:r>
              <a:rPr lang="en-US" sz="2000" dirty="0"/>
              <a:t>Applications</a:t>
            </a:r>
          </a:p>
          <a:p>
            <a:r>
              <a:rPr lang="en-US" sz="2000" dirty="0"/>
              <a:t>Developed &amp; Maintained by </a:t>
            </a:r>
            <a:r>
              <a:rPr lang="en-US" sz="2000" b="1" dirty="0"/>
              <a:t>Google</a:t>
            </a:r>
          </a:p>
          <a:p>
            <a:r>
              <a:rPr lang="en-US" sz="2000" dirty="0"/>
              <a:t>Released in </a:t>
            </a:r>
            <a:r>
              <a:rPr lang="en-US" sz="2000" b="1" dirty="0"/>
              <a:t>Sep,2016</a:t>
            </a:r>
          </a:p>
          <a:p>
            <a:r>
              <a:rPr lang="en-US" sz="2000" dirty="0"/>
              <a:t>Current Version is </a:t>
            </a:r>
            <a:r>
              <a:rPr lang="en-US" sz="2000" b="1" dirty="0"/>
              <a:t>10.0.3</a:t>
            </a:r>
          </a:p>
          <a:p>
            <a:r>
              <a:rPr lang="en-US" sz="2000" dirty="0"/>
              <a:t>One of the Best Framework to Build </a:t>
            </a:r>
            <a:r>
              <a:rPr lang="en-US" sz="2000" b="1" dirty="0"/>
              <a:t>Client Side Apps </a:t>
            </a:r>
            <a:r>
              <a:rPr lang="en-US" sz="2000" dirty="0"/>
              <a:t>along with React JS</a:t>
            </a:r>
          </a:p>
          <a:p>
            <a:r>
              <a:rPr lang="en-US" sz="2000" dirty="0"/>
              <a:t>Average Salary in India around </a:t>
            </a:r>
            <a:r>
              <a:rPr lang="en-US" sz="2000" b="1" dirty="0"/>
              <a:t>838k (INR). </a:t>
            </a:r>
            <a:r>
              <a:rPr lang="en-US" sz="2000" dirty="0"/>
              <a:t>(payscale.com)</a:t>
            </a:r>
          </a:p>
          <a:p>
            <a:r>
              <a:rPr lang="en-US" sz="2000" dirty="0"/>
              <a:t>Average Salary in USA around </a:t>
            </a:r>
            <a:r>
              <a:rPr lang="en-US" sz="2000" b="1" dirty="0"/>
              <a:t>$73k </a:t>
            </a:r>
            <a:r>
              <a:rPr lang="en-US" sz="2000" dirty="0"/>
              <a:t>(payscale.com).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809-01A9-4048-BB9C-13FF2213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32" y="38532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 Page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74F01A-2F08-4155-8CE8-DEBFBB168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94142"/>
              </p:ext>
            </p:extLst>
          </p:nvPr>
        </p:nvGraphicFramePr>
        <p:xfrm>
          <a:off x="1756532" y="1423781"/>
          <a:ext cx="9781028" cy="504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97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809-01A9-4048-BB9C-13FF2213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32" y="38532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Navbar Component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58FAF4-E99C-4E6B-8145-AB7A284A8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426036"/>
              </p:ext>
            </p:extLst>
          </p:nvPr>
        </p:nvGraphicFramePr>
        <p:xfrm>
          <a:off x="2307468" y="12823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EA5E3-B667-4EE6-B66B-961B4A6A7AA7}"/>
              </a:ext>
            </a:extLst>
          </p:cNvPr>
          <p:cNvSpPr txBox="1"/>
          <p:nvPr/>
        </p:nvSpPr>
        <p:spPr>
          <a:xfrm>
            <a:off x="2726153" y="2605466"/>
            <a:ext cx="10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419D-17B7-4E74-93BB-9D23452554E6}"/>
              </a:ext>
            </a:extLst>
          </p:cNvPr>
          <p:cNvSpPr txBox="1"/>
          <p:nvPr/>
        </p:nvSpPr>
        <p:spPr>
          <a:xfrm>
            <a:off x="2726153" y="4468587"/>
            <a:ext cx="10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AC70F-3CDF-49D8-B931-F9217E86F057}"/>
              </a:ext>
            </a:extLst>
          </p:cNvPr>
          <p:cNvSpPr txBox="1"/>
          <p:nvPr/>
        </p:nvSpPr>
        <p:spPr>
          <a:xfrm>
            <a:off x="2823137" y="6288011"/>
            <a:ext cx="10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2B3-78CA-4C69-88FF-8ACC27A2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5A01-DC7D-419A-8500-035B78D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B65EF-F5F4-4D39-83EF-6FD842D6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5" y="680214"/>
            <a:ext cx="11848745" cy="53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Features of Angular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502704" cy="4523096"/>
          </a:xfrm>
        </p:spPr>
        <p:txBody>
          <a:bodyPr/>
          <a:lstStyle/>
          <a:p>
            <a:r>
              <a:rPr lang="en-US" dirty="0"/>
              <a:t>Developed by </a:t>
            </a:r>
            <a:r>
              <a:rPr lang="en-US" b="1" dirty="0"/>
              <a:t>Google</a:t>
            </a:r>
          </a:p>
          <a:p>
            <a:r>
              <a:rPr lang="en-US" dirty="0"/>
              <a:t>Works on Microsoft </a:t>
            </a:r>
            <a:r>
              <a:rPr lang="en-US" b="1" dirty="0"/>
              <a:t>TypeScript</a:t>
            </a:r>
          </a:p>
          <a:p>
            <a:r>
              <a:rPr lang="en-US" b="1" dirty="0"/>
              <a:t>Component based </a:t>
            </a:r>
            <a:r>
              <a:rPr lang="en-US" dirty="0"/>
              <a:t>development</a:t>
            </a:r>
          </a:p>
          <a:p>
            <a:r>
              <a:rPr lang="en-US" b="1" dirty="0"/>
              <a:t>Two-way</a:t>
            </a:r>
            <a:r>
              <a:rPr lang="en-US" dirty="0"/>
              <a:t> data binding</a:t>
            </a:r>
          </a:p>
          <a:p>
            <a:r>
              <a:rPr lang="en-US" dirty="0"/>
              <a:t>Both for </a:t>
            </a:r>
            <a:r>
              <a:rPr lang="en-US" b="1" dirty="0"/>
              <a:t>Web &amp; Mobile </a:t>
            </a:r>
            <a:r>
              <a:rPr lang="en-US" dirty="0"/>
              <a:t>Development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Used </a:t>
            </a:r>
            <a:r>
              <a:rPr lang="en-US" b="1" dirty="0"/>
              <a:t>MVC</a:t>
            </a:r>
            <a:r>
              <a:rPr lang="en-US" dirty="0"/>
              <a:t> Design Pattern</a:t>
            </a:r>
          </a:p>
          <a:p>
            <a:r>
              <a:rPr lang="en-US" dirty="0"/>
              <a:t>Advantage of </a:t>
            </a:r>
            <a:r>
              <a:rPr lang="en-US" b="1" dirty="0"/>
              <a:t>Modularity</a:t>
            </a:r>
          </a:p>
          <a:p>
            <a:r>
              <a:rPr lang="en-US" b="1" dirty="0"/>
              <a:t>Easy to Test </a:t>
            </a:r>
            <a:r>
              <a:rPr lang="en-US" dirty="0"/>
              <a:t>Angular Applications</a:t>
            </a:r>
          </a:p>
          <a:p>
            <a:r>
              <a:rPr lang="en-US" dirty="0"/>
              <a:t>Can Integrate with Any </a:t>
            </a:r>
            <a:r>
              <a:rPr lang="en-US" b="1" dirty="0"/>
              <a:t>Back End </a:t>
            </a:r>
            <a:r>
              <a:rPr lang="en-US" dirty="0"/>
              <a:t>Technology.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 Requisites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502704" cy="3777622"/>
          </a:xfrm>
        </p:spPr>
        <p:txBody>
          <a:bodyPr/>
          <a:lstStyle/>
          <a:p>
            <a:r>
              <a:rPr lang="en-US" sz="2000" dirty="0"/>
              <a:t>Basic Knowledge on </a:t>
            </a:r>
            <a:r>
              <a:rPr lang="en-US" sz="2000" b="1" dirty="0"/>
              <a:t>HTML</a:t>
            </a:r>
          </a:p>
          <a:p>
            <a:r>
              <a:rPr lang="en-US" sz="2000" dirty="0"/>
              <a:t>Basic Concepts on </a:t>
            </a:r>
            <a:r>
              <a:rPr lang="en-US" sz="2000" b="1" dirty="0"/>
              <a:t>CSS</a:t>
            </a:r>
          </a:p>
          <a:p>
            <a:r>
              <a:rPr lang="en-US" sz="2000" dirty="0"/>
              <a:t>Good Understanding of </a:t>
            </a:r>
            <a:r>
              <a:rPr lang="en-US" sz="2000" b="1" dirty="0"/>
              <a:t>JavaScript</a:t>
            </a:r>
            <a:r>
              <a:rPr lang="en-US" sz="2000" dirty="0"/>
              <a:t> with Functions</a:t>
            </a:r>
          </a:p>
          <a:p>
            <a:r>
              <a:rPr lang="en-US" sz="2000" dirty="0"/>
              <a:t>Experience on </a:t>
            </a:r>
            <a:r>
              <a:rPr lang="en-US" sz="2000" b="1" dirty="0"/>
              <a:t>TypeScript</a:t>
            </a:r>
            <a:r>
              <a:rPr lang="en-US" sz="2000" dirty="0"/>
              <a:t> Language</a:t>
            </a:r>
          </a:p>
          <a:p>
            <a:r>
              <a:rPr lang="en-US" sz="2000" b="1" dirty="0"/>
              <a:t>Bootstrap </a:t>
            </a:r>
            <a:r>
              <a:rPr lang="en-US" sz="2000" dirty="0"/>
              <a:t>knowledge is added advantage</a:t>
            </a:r>
          </a:p>
          <a:p>
            <a:r>
              <a:rPr lang="en-US" sz="2000" dirty="0"/>
              <a:t>Visit : </a:t>
            </a:r>
            <a:r>
              <a:rPr lang="en-US" sz="2000" b="1" dirty="0"/>
              <a:t>UiBrains Technologies </a:t>
            </a:r>
            <a:r>
              <a:rPr lang="en-US" sz="2000" dirty="0"/>
              <a:t>YouTube Channel for above tech Stack.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Angular Learning Plan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7769980"/>
              </p:ext>
            </p:extLst>
          </p:nvPr>
        </p:nvGraphicFramePr>
        <p:xfrm>
          <a:off x="2223068" y="13008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TypeScript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2164306"/>
            <a:ext cx="9502704" cy="4332027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TypeScript</a:t>
            </a:r>
          </a:p>
          <a:p>
            <a:r>
              <a:rPr lang="en-US" b="1" dirty="0"/>
              <a:t>Installation</a:t>
            </a:r>
            <a:r>
              <a:rPr lang="en-US" dirty="0"/>
              <a:t> and Apps </a:t>
            </a:r>
            <a:r>
              <a:rPr lang="en-US" b="1" dirty="0"/>
              <a:t>Creation</a:t>
            </a:r>
            <a:r>
              <a:rPr lang="en-US" dirty="0"/>
              <a:t> using TypeScript</a:t>
            </a:r>
          </a:p>
          <a:p>
            <a:r>
              <a:rPr lang="en-US" b="1" dirty="0"/>
              <a:t>Variables</a:t>
            </a:r>
            <a:r>
              <a:rPr lang="en-US" dirty="0"/>
              <a:t> Declaration , Data Types , </a:t>
            </a:r>
            <a:r>
              <a:rPr lang="en-US" b="1" dirty="0"/>
              <a:t>Conditional</a:t>
            </a:r>
            <a:r>
              <a:rPr lang="en-US" dirty="0"/>
              <a:t> , Looping Statements</a:t>
            </a:r>
          </a:p>
          <a:p>
            <a:r>
              <a:rPr lang="en-US" dirty="0"/>
              <a:t>Objects , Arrays , </a:t>
            </a:r>
            <a:r>
              <a:rPr lang="en-US" b="1" dirty="0"/>
              <a:t>Functions</a:t>
            </a:r>
            <a:r>
              <a:rPr lang="en-US" dirty="0"/>
              <a:t> / Methods</a:t>
            </a:r>
          </a:p>
          <a:p>
            <a:r>
              <a:rPr lang="en-US" dirty="0"/>
              <a:t>OOPS Concepts </a:t>
            </a:r>
            <a:r>
              <a:rPr lang="en-US" b="1" dirty="0"/>
              <a:t>Classes</a:t>
            </a:r>
            <a:r>
              <a:rPr lang="en-US" dirty="0"/>
              <a:t> , Objects , </a:t>
            </a:r>
            <a:r>
              <a:rPr lang="en-US" b="1" dirty="0"/>
              <a:t>Interfaces</a:t>
            </a:r>
            <a:r>
              <a:rPr lang="en-US" dirty="0"/>
              <a:t> , Inheritance</a:t>
            </a:r>
          </a:p>
          <a:p>
            <a:r>
              <a:rPr lang="en-US" b="1" dirty="0"/>
              <a:t>Collections</a:t>
            </a:r>
            <a:r>
              <a:rPr lang="en-US" dirty="0"/>
              <a:t> in TypeScript</a:t>
            </a:r>
          </a:p>
          <a:p>
            <a:r>
              <a:rPr lang="en-US" b="1" dirty="0"/>
              <a:t>Exception Handling </a:t>
            </a:r>
            <a:r>
              <a:rPr lang="en-US" dirty="0"/>
              <a:t>in TypeScript</a:t>
            </a:r>
          </a:p>
          <a:p>
            <a:r>
              <a:rPr lang="en-US" b="1" dirty="0"/>
              <a:t>Dependency</a:t>
            </a:r>
            <a:r>
              <a:rPr lang="en-US" dirty="0"/>
              <a:t> Injection in TypeScript</a:t>
            </a:r>
          </a:p>
          <a:p>
            <a:r>
              <a:rPr lang="en-US" b="1" dirty="0"/>
              <a:t>Modules</a:t>
            </a:r>
            <a:r>
              <a:rPr lang="en-US" dirty="0"/>
              <a:t> Pattern in TypeScript.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Typescript Logo Vector (.SVG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61" y="211540"/>
            <a:ext cx="2150897" cy="215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Angular Fundamentals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2164306"/>
            <a:ext cx="9502704" cy="4332027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Angular CLI </a:t>
            </a:r>
            <a:r>
              <a:rPr lang="en-US" dirty="0"/>
              <a:t>&amp; commands</a:t>
            </a:r>
          </a:p>
          <a:p>
            <a:r>
              <a:rPr lang="en-US" dirty="0"/>
              <a:t>Angular </a:t>
            </a:r>
            <a:r>
              <a:rPr lang="en-US" b="1" dirty="0"/>
              <a:t>Architecture</a:t>
            </a:r>
            <a:r>
              <a:rPr lang="en-US" dirty="0"/>
              <a:t> &amp; Folder Structure</a:t>
            </a:r>
          </a:p>
          <a:p>
            <a:r>
              <a:rPr lang="en-US" dirty="0"/>
              <a:t>Angular </a:t>
            </a:r>
            <a:r>
              <a:rPr lang="en-US" b="1" dirty="0"/>
              <a:t>Components</a:t>
            </a:r>
            <a:r>
              <a:rPr lang="en-US" dirty="0"/>
              <a:t> &amp; Modules Creation</a:t>
            </a:r>
          </a:p>
          <a:p>
            <a:r>
              <a:rPr lang="en-US" dirty="0"/>
              <a:t>Styles Configuration , </a:t>
            </a:r>
            <a:r>
              <a:rPr lang="en-US" b="1" dirty="0"/>
              <a:t>Bootstrap</a:t>
            </a:r>
            <a:r>
              <a:rPr lang="en-US" dirty="0"/>
              <a:t> Integration</a:t>
            </a:r>
          </a:p>
          <a:p>
            <a:r>
              <a:rPr lang="en-US" dirty="0"/>
              <a:t>Databinding , </a:t>
            </a:r>
            <a:r>
              <a:rPr lang="en-US" b="1" dirty="0"/>
              <a:t>Interpolation</a:t>
            </a:r>
            <a:r>
              <a:rPr lang="en-US" dirty="0"/>
              <a:t> , </a:t>
            </a:r>
            <a:r>
              <a:rPr lang="en-US" b="1" dirty="0"/>
              <a:t>Events Binding</a:t>
            </a:r>
            <a:r>
              <a:rPr lang="en-US" dirty="0"/>
              <a:t>, Template ref variables</a:t>
            </a:r>
          </a:p>
          <a:p>
            <a:r>
              <a:rPr lang="en-US" dirty="0"/>
              <a:t>Angular structural </a:t>
            </a:r>
            <a:r>
              <a:rPr lang="en-US" b="1" dirty="0"/>
              <a:t>directives</a:t>
            </a:r>
            <a:r>
              <a:rPr lang="en-US" dirty="0"/>
              <a:t>, pipes </a:t>
            </a:r>
          </a:p>
          <a:p>
            <a:r>
              <a:rPr lang="en-US" dirty="0"/>
              <a:t>Angular with </a:t>
            </a:r>
            <a:r>
              <a:rPr lang="en-US" b="1" dirty="0"/>
              <a:t>HTTP</a:t>
            </a:r>
            <a:r>
              <a:rPr lang="en-US" dirty="0"/>
              <a:t> Modules</a:t>
            </a:r>
          </a:p>
          <a:p>
            <a:r>
              <a:rPr lang="en-US" dirty="0"/>
              <a:t>Angular </a:t>
            </a:r>
            <a:r>
              <a:rPr lang="en-US" b="1" dirty="0"/>
              <a:t>Routing</a:t>
            </a:r>
          </a:p>
          <a:p>
            <a:r>
              <a:rPr lang="en-US" dirty="0"/>
              <a:t>Angular Form </a:t>
            </a:r>
            <a:r>
              <a:rPr lang="en-US" b="1" dirty="0"/>
              <a:t>Validation</a:t>
            </a:r>
            <a:r>
              <a:rPr lang="en-US" dirty="0"/>
              <a:t> (Template Driven &amp; Reactive)</a:t>
            </a:r>
          </a:p>
          <a:p>
            <a:r>
              <a:rPr lang="en-US" dirty="0"/>
              <a:t>Authorization &amp; </a:t>
            </a:r>
            <a:r>
              <a:rPr lang="en-US" b="1" dirty="0"/>
              <a:t>Authentication</a:t>
            </a:r>
            <a:r>
              <a:rPr lang="en-US" dirty="0"/>
              <a:t> in Angular.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Angular - PRESS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62" y="3625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NgRx with Angular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97" y="2164306"/>
            <a:ext cx="9502704" cy="433202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NgRx</a:t>
            </a:r>
          </a:p>
          <a:p>
            <a:r>
              <a:rPr lang="en-US" dirty="0"/>
              <a:t>Introduction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b="1" dirty="0"/>
              <a:t>Management</a:t>
            </a:r>
          </a:p>
          <a:p>
            <a:r>
              <a:rPr lang="en-US" b="1" dirty="0"/>
              <a:t>Advantages</a:t>
            </a:r>
            <a:r>
              <a:rPr lang="en-US" dirty="0"/>
              <a:t> of NgRx with Angular</a:t>
            </a:r>
          </a:p>
          <a:p>
            <a:r>
              <a:rPr lang="en-US" b="1" dirty="0"/>
              <a:t>Configuration</a:t>
            </a:r>
            <a:r>
              <a:rPr lang="en-US" dirty="0"/>
              <a:t> of NgRx with Angular Applications</a:t>
            </a:r>
          </a:p>
          <a:p>
            <a:r>
              <a:rPr lang="en-US" dirty="0"/>
              <a:t>NgRx </a:t>
            </a:r>
            <a:r>
              <a:rPr lang="en-US" b="1" dirty="0"/>
              <a:t>Store</a:t>
            </a:r>
            <a:r>
              <a:rPr lang="en-US" dirty="0"/>
              <a:t> Creation</a:t>
            </a:r>
          </a:p>
          <a:p>
            <a:r>
              <a:rPr lang="en-US" dirty="0"/>
              <a:t>Actions &amp; </a:t>
            </a:r>
            <a:r>
              <a:rPr lang="en-US" b="1" dirty="0"/>
              <a:t>Entities</a:t>
            </a:r>
          </a:p>
          <a:p>
            <a:r>
              <a:rPr lang="en-US" dirty="0"/>
              <a:t>Selectors </a:t>
            </a:r>
            <a:r>
              <a:rPr lang="en-US" b="1" dirty="0"/>
              <a:t>&amp; Side Effects</a:t>
            </a:r>
          </a:p>
          <a:p>
            <a:r>
              <a:rPr lang="en-US" dirty="0"/>
              <a:t>Example </a:t>
            </a:r>
            <a:r>
              <a:rPr lang="en-US" b="1" dirty="0"/>
              <a:t>Apps</a:t>
            </a:r>
            <a:r>
              <a:rPr lang="en-US" dirty="0"/>
              <a:t> using NgRx with Angular.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NgR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40222" y="0"/>
            <a:ext cx="4387684" cy="2164306"/>
            <a:chOff x="7540222" y="0"/>
            <a:chExt cx="4387684" cy="2164306"/>
          </a:xfrm>
        </p:grpSpPr>
        <p:pic>
          <p:nvPicPr>
            <p:cNvPr id="1026" name="Picture 2" descr="Angular - PRESS K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222" y="0"/>
              <a:ext cx="2164306" cy="216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9584423" y="160338"/>
              <a:ext cx="2343483" cy="1905000"/>
              <a:chOff x="9584423" y="160338"/>
              <a:chExt cx="2343483" cy="1905000"/>
            </a:xfrm>
          </p:grpSpPr>
          <p:pic>
            <p:nvPicPr>
              <p:cNvPr id="3076" name="Picture 4" descr="Redux, Angular Style: ngrx/store. And, should you be using it ...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22906" y="160338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Plus 4"/>
              <p:cNvSpPr/>
              <p:nvPr/>
            </p:nvSpPr>
            <p:spPr>
              <a:xfrm>
                <a:off x="9584423" y="826235"/>
                <a:ext cx="558588" cy="573205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Server Side Integration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416" y="2928580"/>
            <a:ext cx="9502704" cy="433202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/>
              <a:t>Node JS </a:t>
            </a:r>
            <a:r>
              <a:rPr lang="en-US" dirty="0"/>
              <a:t>Server with Routing</a:t>
            </a:r>
          </a:p>
          <a:p>
            <a:r>
              <a:rPr lang="en-US" dirty="0"/>
              <a:t>Implementation of </a:t>
            </a:r>
            <a:r>
              <a:rPr lang="en-US" b="1" dirty="0"/>
              <a:t>Express JS </a:t>
            </a:r>
            <a:r>
              <a:rPr lang="en-US" dirty="0"/>
              <a:t>with Routing</a:t>
            </a:r>
          </a:p>
          <a:p>
            <a:r>
              <a:rPr lang="en-US" dirty="0"/>
              <a:t>Introduction to </a:t>
            </a:r>
            <a:r>
              <a:rPr lang="en-US" b="1" dirty="0"/>
              <a:t>REST API </a:t>
            </a:r>
            <a:r>
              <a:rPr lang="en-US" dirty="0"/>
              <a:t>and Development</a:t>
            </a:r>
          </a:p>
          <a:p>
            <a:r>
              <a:rPr lang="en-US" dirty="0"/>
              <a:t>Password Encryption</a:t>
            </a:r>
          </a:p>
          <a:p>
            <a:r>
              <a:rPr lang="en-US" dirty="0"/>
              <a:t>JSON Web Token based Authentication</a:t>
            </a:r>
          </a:p>
          <a:p>
            <a:r>
              <a:rPr lang="en-US" dirty="0"/>
              <a:t>Form </a:t>
            </a:r>
            <a:r>
              <a:rPr lang="en-US" b="1" dirty="0"/>
              <a:t>Validations</a:t>
            </a:r>
          </a:p>
          <a:p>
            <a:r>
              <a:rPr lang="en-US" dirty="0"/>
              <a:t>Integration of </a:t>
            </a:r>
            <a:r>
              <a:rPr lang="en-US" b="1" dirty="0"/>
              <a:t>Mongo DB </a:t>
            </a:r>
            <a:r>
              <a:rPr lang="en-US" dirty="0"/>
              <a:t>with local &amp; Cloud</a:t>
            </a:r>
          </a:p>
          <a:p>
            <a:r>
              <a:rPr lang="en-US" dirty="0"/>
              <a:t>Developing Models with </a:t>
            </a:r>
            <a:r>
              <a:rPr lang="en-US" b="1" dirty="0"/>
              <a:t>Mongoose</a:t>
            </a:r>
            <a:r>
              <a:rPr lang="en-US" dirty="0"/>
              <a:t> Library</a:t>
            </a:r>
          </a:p>
          <a:p>
            <a:r>
              <a:rPr lang="en-US" dirty="0"/>
              <a:t>Deployment of Server Side Apps to </a:t>
            </a:r>
            <a:r>
              <a:rPr lang="en-US" b="1" dirty="0"/>
              <a:t>Heroku.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NgR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2469885" y="1510937"/>
            <a:ext cx="9408379" cy="5052986"/>
            <a:chOff x="2469885" y="1510937"/>
            <a:chExt cx="9408379" cy="5052986"/>
          </a:xfrm>
        </p:grpSpPr>
        <p:pic>
          <p:nvPicPr>
            <p:cNvPr id="1026" name="Picture 2" descr="Angular - PRESS K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550" y="4399617"/>
              <a:ext cx="2164306" cy="216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Node.js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885" y="1510937"/>
              <a:ext cx="1829162" cy="111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The most popular database for modern apps | Mongo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892" y="1510937"/>
              <a:ext cx="2875302" cy="781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Mongoose | Ts.ED - A Node.js and TypeScript Framework on top of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264" y="2375735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ow express.js works - Understanding the internals of the express ..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1051" y="1693709"/>
              <a:ext cx="2979510" cy="123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 rot="16200000">
            <a:off x="-259308" y="5965252"/>
            <a:ext cx="1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UiBrains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684</TotalTime>
  <Words>742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</vt:lpstr>
      <vt:lpstr>Century Gothic</vt:lpstr>
      <vt:lpstr>Wingdings 3</vt:lpstr>
      <vt:lpstr>Wisp</vt:lpstr>
      <vt:lpstr>Angular 10 Online Training 2020</vt:lpstr>
      <vt:lpstr>What is Angular</vt:lpstr>
      <vt:lpstr>Features of Angular</vt:lpstr>
      <vt:lpstr>Pre Requisites</vt:lpstr>
      <vt:lpstr>Angular Learning Plan</vt:lpstr>
      <vt:lpstr>TypeScript</vt:lpstr>
      <vt:lpstr>Angular Fundamentals</vt:lpstr>
      <vt:lpstr>NgRx with Angular</vt:lpstr>
      <vt:lpstr>Server Side Integration</vt:lpstr>
      <vt:lpstr>Angular Material</vt:lpstr>
      <vt:lpstr>Prime NG</vt:lpstr>
      <vt:lpstr>Final Project (E-Commerce)</vt:lpstr>
      <vt:lpstr>PowerPoint Presentation</vt:lpstr>
      <vt:lpstr>Other Applications</vt:lpstr>
      <vt:lpstr>Course Information</vt:lpstr>
      <vt:lpstr>Bonus Concepts</vt:lpstr>
      <vt:lpstr>Any Queries ?</vt:lpstr>
      <vt:lpstr>Software Installation</vt:lpstr>
      <vt:lpstr>Angular Architecture</vt:lpstr>
      <vt:lpstr>Single Page</vt:lpstr>
      <vt:lpstr>Navbar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10 Online Training 2020</dc:title>
  <dc:creator>Windows User</dc:creator>
  <cp:lastModifiedBy>naveen.uibrains@gmail.com</cp:lastModifiedBy>
  <cp:revision>193</cp:revision>
  <dcterms:created xsi:type="dcterms:W3CDTF">2020-07-16T14:51:39Z</dcterms:created>
  <dcterms:modified xsi:type="dcterms:W3CDTF">2020-10-05T13:19:10Z</dcterms:modified>
</cp:coreProperties>
</file>