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92379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429560" y="4276080"/>
            <a:ext cx="92379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42956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6320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52920" y="228600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676280" y="228600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429560" y="427608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52920" y="427608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676280" y="427608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429560" y="2286000"/>
            <a:ext cx="9237960" cy="380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92379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429560" y="1045440"/>
            <a:ext cx="92379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42956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429560" y="2286000"/>
            <a:ext cx="9237960" cy="380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6320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429560" y="4276080"/>
            <a:ext cx="92379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92379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429560" y="4276080"/>
            <a:ext cx="92379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2956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16320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52920" y="228600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676280" y="228600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429560" y="427608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552920" y="427608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676280" y="4276080"/>
            <a:ext cx="29743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92379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29560" y="1045440"/>
            <a:ext cx="92379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2956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63200" y="427608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63200" y="2286000"/>
            <a:ext cx="450792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429560" y="4276080"/>
            <a:ext cx="92379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29560" y="1014120"/>
            <a:ext cx="7714080" cy="3260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 rot="5400000">
            <a:off x="10471320" y="4891320"/>
            <a:ext cx="26730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29F7221-1859-472C-936D-595F23940A8E}" type="datetime">
              <a:rPr b="1" lang="en-US" sz="700" spc="299" strike="noStrike" cap="all">
                <a:solidFill>
                  <a:srgbClr val="ffffff"/>
                </a:solidFill>
                <a:latin typeface="Trade Gothic Next Light"/>
              </a:rPr>
              <a:t>9/16/21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 rot="5400000">
            <a:off x="10473120" y="1609920"/>
            <a:ext cx="2669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493000" y="3219840"/>
            <a:ext cx="629280" cy="4294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9C5C7141-EBDE-4F86-8F36-BD32F5A72B13}" type="slidenum">
              <a:rPr b="1" lang="en-US" sz="1600" spc="-1" strike="noStrike">
                <a:solidFill>
                  <a:srgbClr val="ffffff"/>
                </a:solidFill>
                <a:latin typeface="Trade Gothic Next Cond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" name="Line 5"/>
          <p:cNvSpPr/>
          <p:nvPr/>
        </p:nvSpPr>
        <p:spPr>
          <a:xfrm>
            <a:off x="1523880" y="4571280"/>
            <a:ext cx="97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rade Gothic Next Ligh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Trade Gothic Next Light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Trade Gothic Next Ligh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Trade Gothic Next Light"/>
              </a:rPr>
              <a:t>Third Outline Level</a:t>
            </a:r>
            <a:endParaRPr b="1" lang="en-US" sz="1200" spc="-1" strike="noStrike">
              <a:solidFill>
                <a:srgbClr val="ffffff"/>
              </a:solidFill>
              <a:latin typeface="Trade Gothic Next Ligh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Trade Gothic Next Light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Trade Gothic Next Ligh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ade Gothic Next Ligh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ade Gothic Next Ligh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ade Gothic Next Ligh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ade Gothic Next Ligh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ade Gothic Next Ligh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29560" y="1045440"/>
            <a:ext cx="9237960" cy="85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429560" y="2286000"/>
            <a:ext cx="9237960" cy="3809520"/>
          </a:xfrm>
          <a:prstGeom prst="rect">
            <a:avLst/>
          </a:prstGeom>
        </p:spPr>
        <p:txBody>
          <a:bodyPr>
            <a:noAutofit/>
          </a:bodyPr>
          <a:p>
            <a:pPr marL="274320" indent="-273960">
              <a:lnSpc>
                <a:spcPct val="130000"/>
              </a:lnSpc>
              <a:spcBef>
                <a:spcPts val="1001"/>
              </a:spcBef>
              <a:buClr>
                <a:srgbClr val="ffffff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ade Gothic Next Light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  <a:p>
            <a:pPr marL="274320">
              <a:lnSpc>
                <a:spcPct val="13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Trade Gothic Next Light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Trade Gothic Next Light"/>
            </a:endParaRPr>
          </a:p>
          <a:p>
            <a:pPr lvl="2" marL="457200" indent="-182520">
              <a:lnSpc>
                <a:spcPct val="130000"/>
              </a:lnSpc>
              <a:spcBef>
                <a:spcPts val="499"/>
              </a:spcBef>
              <a:buClr>
                <a:srgbClr val="ffffff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rade Gothic Next Light"/>
              </a:rPr>
              <a:t>Third level</a:t>
            </a:r>
            <a:endParaRPr b="1" lang="en-US" sz="1400" spc="-1" strike="noStrike">
              <a:solidFill>
                <a:srgbClr val="ffffff"/>
              </a:solidFill>
              <a:latin typeface="Trade Gothic Next Light"/>
            </a:endParaRPr>
          </a:p>
          <a:p>
            <a:pPr marL="466200">
              <a:lnSpc>
                <a:spcPct val="13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Trade Gothic Next Light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Trade Gothic Next Light"/>
            </a:endParaRPr>
          </a:p>
          <a:p>
            <a:pPr lvl="4" marL="640080" indent="-182520">
              <a:lnSpc>
                <a:spcPct val="130000"/>
              </a:lnSpc>
              <a:spcBef>
                <a:spcPts val="499"/>
              </a:spcBef>
              <a:buClr>
                <a:srgbClr val="ffffff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 Gothic Next Light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 rot="5400000">
            <a:off x="10471320" y="4891320"/>
            <a:ext cx="26730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BBD4055-76C3-468A-89D7-90E9C2D99D39}" type="datetime">
              <a:rPr b="1" lang="en-US" sz="700" spc="299" strike="noStrike" cap="all">
                <a:solidFill>
                  <a:srgbClr val="ffffff"/>
                </a:solidFill>
                <a:latin typeface="Trade Gothic Next Light"/>
              </a:rPr>
              <a:t>9/16/21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 rot="5400000">
            <a:off x="10473120" y="1609920"/>
            <a:ext cx="2669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11493000" y="3219840"/>
            <a:ext cx="629280" cy="4294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5C1432A0-22FA-4392-9801-9278700F3311}" type="slidenum">
              <a:rPr b="1" lang="en-US" sz="1600" spc="-1" strike="noStrike">
                <a:solidFill>
                  <a:srgbClr val="ffffff"/>
                </a:solidFill>
                <a:latin typeface="Trade Gothic Next Cond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3" descr="Computer script on a screen"/>
          <p:cNvPicPr/>
          <p:nvPr/>
        </p:nvPicPr>
        <p:blipFill>
          <a:blip r:embed="rId1">
            <a:alphaModFix amt="50000"/>
          </a:blip>
          <a:srcRect l="0" t="6573" r="-2" b="90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4395600" y="-404640"/>
            <a:ext cx="8429040" cy="3260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20000"/>
              </a:lnSpc>
            </a:pPr>
            <a:r>
              <a:rPr b="1" lang="en-US" sz="4000" spc="599" strike="noStrike" cap="all">
                <a:solidFill>
                  <a:srgbClr val="ffffff"/>
                </a:solidFill>
                <a:latin typeface="Trade Gothic Next Cond"/>
              </a:rPr>
              <a:t>Group–D: Java installation and compilation in ubuntu </a:t>
            </a:r>
            <a:endParaRPr b="0" lang="en-US" sz="40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7361640" y="3676320"/>
            <a:ext cx="7714080" cy="2609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ade Gothic Next Light"/>
              </a:rPr>
              <a:t>Presented By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rade Gothic Next Light"/>
              </a:rPr>
              <a:t>Prajwal S 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rade Gothic Next Light"/>
              </a:rPr>
              <a:t>Sachin K  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rade Gothic Next Light"/>
              </a:rPr>
              <a:t>Hanumantha Reddy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rade Gothic Next Light"/>
              </a:rPr>
              <a:t>Srinivas 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Line 4"/>
          <p:cNvSpPr/>
          <p:nvPr/>
        </p:nvSpPr>
        <p:spPr>
          <a:xfrm>
            <a:off x="1523880" y="4578480"/>
            <a:ext cx="97092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41000" y="201240"/>
            <a:ext cx="9237960" cy="85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Java Installation</a:t>
            </a:r>
            <a:endParaRPr b="0" lang="en-US" sz="2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pic>
        <p:nvPicPr>
          <p:cNvPr id="89" name="Picture 6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3680" y="1153440"/>
            <a:ext cx="9800280" cy="544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1440" y="159840"/>
            <a:ext cx="9237960" cy="85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Write the Program</a:t>
            </a:r>
            <a:endParaRPr b="0" lang="en-US" sz="2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429560" y="2286000"/>
            <a:ext cx="9237960" cy="3809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74320" indent="-273960">
              <a:lnSpc>
                <a:spcPct val="130000"/>
              </a:lnSpc>
              <a:spcBef>
                <a:spcPts val="1001"/>
              </a:spcBef>
              <a:buClr>
                <a:srgbClr val="ffffff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ade Gothic Next Light"/>
              </a:rPr>
              <a:t>We can write the program in text file and save as filename.java or  </a:t>
            </a:r>
            <a:r>
              <a:rPr b="0" lang="en-US" sz="1800" spc="-1" strike="noStrike">
                <a:solidFill>
                  <a:srgbClr val="ffffff"/>
                </a:solidFill>
                <a:latin typeface="Trade Gothic Next Light"/>
                <a:ea typeface="Trade Gothic Next Light"/>
              </a:rPr>
              <a:t>you can write your program using any text editor. in the terminal you can use VIM or nano editor. Example vim filename.java</a:t>
            </a:r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  <a:p>
            <a:pPr>
              <a:lnSpc>
                <a:spcPct val="13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pic>
        <p:nvPicPr>
          <p:cNvPr id="92" name="Picture 6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810440" y="3429720"/>
            <a:ext cx="7108920" cy="305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07080" y="128880"/>
            <a:ext cx="9237960" cy="85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Complication </a:t>
            </a:r>
            <a:endParaRPr b="0" lang="en-US" sz="2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pic>
        <p:nvPicPr>
          <p:cNvPr id="94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901440" y="1204920"/>
            <a:ext cx="8533800" cy="48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-1800" y="417240"/>
            <a:ext cx="9237960" cy="85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20000"/>
              </a:lnSpc>
            </a:pP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 </a:t>
            </a:r>
            <a:r>
              <a:rPr b="1" lang="en-US" sz="2800" spc="599" strike="noStrike" cap="all">
                <a:solidFill>
                  <a:srgbClr val="ffffff"/>
                </a:solidFill>
                <a:latin typeface="Trade Gothic Next Cond"/>
              </a:rPr>
              <a:t>Example : Program to Display 1 to 10</a:t>
            </a:r>
            <a:endParaRPr b="0" lang="en-US" sz="2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pic>
        <p:nvPicPr>
          <p:cNvPr id="96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829080" y="2059560"/>
            <a:ext cx="8708760" cy="426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29560" y="1045440"/>
            <a:ext cx="9237960" cy="85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pic>
        <p:nvPicPr>
          <p:cNvPr id="98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10120" y="1050480"/>
            <a:ext cx="9594360" cy="50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594440" y="2229480"/>
            <a:ext cx="9237960" cy="128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20000"/>
              </a:lnSpc>
            </a:pPr>
            <a:r>
              <a:rPr b="1" lang="en-US" sz="4800" spc="599" strike="noStrike" cap="all">
                <a:solidFill>
                  <a:srgbClr val="ffffff"/>
                </a:solidFill>
                <a:latin typeface="Trade Gothic Next Cond"/>
              </a:rPr>
              <a:t>Thankyou</a:t>
            </a:r>
            <a:endParaRPr b="0" lang="en-US" sz="4800" spc="-1" strike="noStrike">
              <a:solidFill>
                <a:srgbClr val="ffffff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2021-09-16T07:23:26Z</dcterms:created>
  <dc:creator/>
  <dc:description/>
  <dc:language>en-US</dc:language>
  <cp:lastModifiedBy/>
  <dcterms:modified xsi:type="dcterms:W3CDTF">2021-09-16T17:48:09Z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