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28" name="PlaceHolder 2"/>
          <p:cNvSpPr>
            <a:spLocks noGrp="1"/>
          </p:cNvSpPr>
          <p:nvPr>
            <p:ph type="body"/>
          </p:nvPr>
        </p:nvSpPr>
        <p:spPr>
          <a:xfrm>
            <a:off x="838080" y="2011680"/>
            <a:ext cx="1051524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29" name="PlaceHolder 3"/>
          <p:cNvSpPr>
            <a:spLocks noGrp="1"/>
          </p:cNvSpPr>
          <p:nvPr>
            <p:ph type="body"/>
          </p:nvPr>
        </p:nvSpPr>
        <p:spPr>
          <a:xfrm>
            <a:off x="838080" y="4185000"/>
            <a:ext cx="10515240" cy="1984320"/>
          </a:xfrm>
          <a:prstGeom prst="rect">
            <a:avLst/>
          </a:prstGeom>
        </p:spPr>
        <p:txBody>
          <a:bodyPr lIns="0" rIns="0" tIns="0" bIns="0">
            <a:normAutofit/>
          </a:bodyPr>
          <a:p>
            <a:endParaRPr b="0" lang="en-US" sz="2800" spc="-1" strike="noStrike">
              <a:solidFill>
                <a:srgbClr val="000000"/>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1" name="PlaceHolder 2"/>
          <p:cNvSpPr>
            <a:spLocks noGrp="1"/>
          </p:cNvSpPr>
          <p:nvPr>
            <p:ph type="body"/>
          </p:nvPr>
        </p:nvSpPr>
        <p:spPr>
          <a:xfrm>
            <a:off x="838080" y="2011680"/>
            <a:ext cx="513108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32" name="PlaceHolder 3"/>
          <p:cNvSpPr>
            <a:spLocks noGrp="1"/>
          </p:cNvSpPr>
          <p:nvPr>
            <p:ph type="body"/>
          </p:nvPr>
        </p:nvSpPr>
        <p:spPr>
          <a:xfrm>
            <a:off x="6226200" y="2011680"/>
            <a:ext cx="513108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33" name="PlaceHolder 4"/>
          <p:cNvSpPr>
            <a:spLocks noGrp="1"/>
          </p:cNvSpPr>
          <p:nvPr>
            <p:ph type="body"/>
          </p:nvPr>
        </p:nvSpPr>
        <p:spPr>
          <a:xfrm>
            <a:off x="838080" y="4185000"/>
            <a:ext cx="513108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34" name="PlaceHolder 5"/>
          <p:cNvSpPr>
            <a:spLocks noGrp="1"/>
          </p:cNvSpPr>
          <p:nvPr>
            <p:ph type="body"/>
          </p:nvPr>
        </p:nvSpPr>
        <p:spPr>
          <a:xfrm>
            <a:off x="6226200" y="4185000"/>
            <a:ext cx="5131080" cy="1984320"/>
          </a:xfrm>
          <a:prstGeom prst="rect">
            <a:avLst/>
          </a:prstGeom>
        </p:spPr>
        <p:txBody>
          <a:bodyPr lIns="0" rIns="0" tIns="0" bIns="0">
            <a:normAutofit/>
          </a:bodyPr>
          <a:p>
            <a:endParaRPr b="0" lang="en-US" sz="2800" spc="-1" strike="noStrike">
              <a:solidFill>
                <a:srgbClr val="000000"/>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6" name="PlaceHolder 2"/>
          <p:cNvSpPr>
            <a:spLocks noGrp="1"/>
          </p:cNvSpPr>
          <p:nvPr>
            <p:ph type="body"/>
          </p:nvPr>
        </p:nvSpPr>
        <p:spPr>
          <a:xfrm>
            <a:off x="838080" y="2011680"/>
            <a:ext cx="338580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37" name="PlaceHolder 3"/>
          <p:cNvSpPr>
            <a:spLocks noGrp="1"/>
          </p:cNvSpPr>
          <p:nvPr>
            <p:ph type="body"/>
          </p:nvPr>
        </p:nvSpPr>
        <p:spPr>
          <a:xfrm>
            <a:off x="4393440" y="2011680"/>
            <a:ext cx="338580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38" name="PlaceHolder 4"/>
          <p:cNvSpPr>
            <a:spLocks noGrp="1"/>
          </p:cNvSpPr>
          <p:nvPr>
            <p:ph type="body"/>
          </p:nvPr>
        </p:nvSpPr>
        <p:spPr>
          <a:xfrm>
            <a:off x="7949160" y="2011680"/>
            <a:ext cx="338580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39" name="PlaceHolder 5"/>
          <p:cNvSpPr>
            <a:spLocks noGrp="1"/>
          </p:cNvSpPr>
          <p:nvPr>
            <p:ph type="body"/>
          </p:nvPr>
        </p:nvSpPr>
        <p:spPr>
          <a:xfrm>
            <a:off x="838080" y="4185000"/>
            <a:ext cx="338580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40" name="PlaceHolder 6"/>
          <p:cNvSpPr>
            <a:spLocks noGrp="1"/>
          </p:cNvSpPr>
          <p:nvPr>
            <p:ph type="body"/>
          </p:nvPr>
        </p:nvSpPr>
        <p:spPr>
          <a:xfrm>
            <a:off x="4393440" y="4185000"/>
            <a:ext cx="338580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41" name="PlaceHolder 7"/>
          <p:cNvSpPr>
            <a:spLocks noGrp="1"/>
          </p:cNvSpPr>
          <p:nvPr>
            <p:ph type="body"/>
          </p:nvPr>
        </p:nvSpPr>
        <p:spPr>
          <a:xfrm>
            <a:off x="7949160" y="4185000"/>
            <a:ext cx="3385800" cy="1984320"/>
          </a:xfrm>
          <a:prstGeom prst="rect">
            <a:avLst/>
          </a:prstGeom>
        </p:spPr>
        <p:txBody>
          <a:bodyPr lIns="0" rIns="0" tIns="0" bIns="0">
            <a:normAutofit/>
          </a:bodyPr>
          <a:p>
            <a:endParaRPr b="0" lang="en-US" sz="2800" spc="-1" strike="noStrike">
              <a:solidFill>
                <a:srgbClr val="000000"/>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9" name="PlaceHolder 2"/>
          <p:cNvSpPr>
            <a:spLocks noGrp="1"/>
          </p:cNvSpPr>
          <p:nvPr>
            <p:ph type="subTitle"/>
          </p:nvPr>
        </p:nvSpPr>
        <p:spPr>
          <a:xfrm>
            <a:off x="838080" y="2011680"/>
            <a:ext cx="10515240" cy="4160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1" name="PlaceHolder 2"/>
          <p:cNvSpPr>
            <a:spLocks noGrp="1"/>
          </p:cNvSpPr>
          <p:nvPr>
            <p:ph type="body"/>
          </p:nvPr>
        </p:nvSpPr>
        <p:spPr>
          <a:xfrm>
            <a:off x="838080" y="2011680"/>
            <a:ext cx="10515240" cy="4160160"/>
          </a:xfrm>
          <a:prstGeom prst="rect">
            <a:avLst/>
          </a:prstGeom>
        </p:spPr>
        <p:txBody>
          <a:bodyPr lIns="0" rIns="0" tIns="0" bIns="0">
            <a:normAutofit/>
          </a:bodyPr>
          <a:p>
            <a:endParaRPr b="0" lang="en-US" sz="2800" spc="-1" strike="noStrike">
              <a:solidFill>
                <a:srgbClr val="000000"/>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3" name="PlaceHolder 2"/>
          <p:cNvSpPr>
            <a:spLocks noGrp="1"/>
          </p:cNvSpPr>
          <p:nvPr>
            <p:ph type="body"/>
          </p:nvPr>
        </p:nvSpPr>
        <p:spPr>
          <a:xfrm>
            <a:off x="838080" y="2011680"/>
            <a:ext cx="5131080" cy="416016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54" name="PlaceHolder 3"/>
          <p:cNvSpPr>
            <a:spLocks noGrp="1"/>
          </p:cNvSpPr>
          <p:nvPr>
            <p:ph type="body"/>
          </p:nvPr>
        </p:nvSpPr>
        <p:spPr>
          <a:xfrm>
            <a:off x="6226200" y="2011680"/>
            <a:ext cx="5131080" cy="4160160"/>
          </a:xfrm>
          <a:prstGeom prst="rect">
            <a:avLst/>
          </a:prstGeom>
        </p:spPr>
        <p:txBody>
          <a:bodyPr lIns="0" rIns="0" tIns="0" bIns="0">
            <a:normAutofit/>
          </a:bodyPr>
          <a:p>
            <a:endParaRPr b="0" lang="en-US" sz="2800" spc="-1" strike="noStrike">
              <a:solidFill>
                <a:srgbClr val="000000"/>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8" name="PlaceHolder 2"/>
          <p:cNvSpPr>
            <a:spLocks noGrp="1"/>
          </p:cNvSpPr>
          <p:nvPr>
            <p:ph type="body"/>
          </p:nvPr>
        </p:nvSpPr>
        <p:spPr>
          <a:xfrm>
            <a:off x="838080" y="2011680"/>
            <a:ext cx="513108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59" name="PlaceHolder 3"/>
          <p:cNvSpPr>
            <a:spLocks noGrp="1"/>
          </p:cNvSpPr>
          <p:nvPr>
            <p:ph type="body"/>
          </p:nvPr>
        </p:nvSpPr>
        <p:spPr>
          <a:xfrm>
            <a:off x="6226200" y="2011680"/>
            <a:ext cx="5131080" cy="416016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60" name="PlaceHolder 4"/>
          <p:cNvSpPr>
            <a:spLocks noGrp="1"/>
          </p:cNvSpPr>
          <p:nvPr>
            <p:ph type="body"/>
          </p:nvPr>
        </p:nvSpPr>
        <p:spPr>
          <a:xfrm>
            <a:off x="838080" y="4185000"/>
            <a:ext cx="5131080" cy="1984320"/>
          </a:xfrm>
          <a:prstGeom prst="rect">
            <a:avLst/>
          </a:prstGeom>
        </p:spPr>
        <p:txBody>
          <a:bodyPr lIns="0" rIns="0" tIns="0" bIns="0">
            <a:normAutofit/>
          </a:bodyPr>
          <a:p>
            <a:endParaRPr b="0" lang="en-US" sz="2800" spc="-1" strike="noStrike">
              <a:solidFill>
                <a:srgbClr val="000000"/>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7" name="PlaceHolder 2"/>
          <p:cNvSpPr>
            <a:spLocks noGrp="1"/>
          </p:cNvSpPr>
          <p:nvPr>
            <p:ph type="subTitle"/>
          </p:nvPr>
        </p:nvSpPr>
        <p:spPr>
          <a:xfrm>
            <a:off x="838080" y="2011680"/>
            <a:ext cx="10515240" cy="4160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62" name="PlaceHolder 2"/>
          <p:cNvSpPr>
            <a:spLocks noGrp="1"/>
          </p:cNvSpPr>
          <p:nvPr>
            <p:ph type="body"/>
          </p:nvPr>
        </p:nvSpPr>
        <p:spPr>
          <a:xfrm>
            <a:off x="838080" y="2011680"/>
            <a:ext cx="5131080" cy="416016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63" name="PlaceHolder 3"/>
          <p:cNvSpPr>
            <a:spLocks noGrp="1"/>
          </p:cNvSpPr>
          <p:nvPr>
            <p:ph type="body"/>
          </p:nvPr>
        </p:nvSpPr>
        <p:spPr>
          <a:xfrm>
            <a:off x="6226200" y="2011680"/>
            <a:ext cx="513108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64" name="PlaceHolder 4"/>
          <p:cNvSpPr>
            <a:spLocks noGrp="1"/>
          </p:cNvSpPr>
          <p:nvPr>
            <p:ph type="body"/>
          </p:nvPr>
        </p:nvSpPr>
        <p:spPr>
          <a:xfrm>
            <a:off x="6226200" y="4185000"/>
            <a:ext cx="5131080" cy="1984320"/>
          </a:xfrm>
          <a:prstGeom prst="rect">
            <a:avLst/>
          </a:prstGeom>
        </p:spPr>
        <p:txBody>
          <a:bodyPr lIns="0" rIns="0" tIns="0" bIns="0">
            <a:normAutofit/>
          </a:bodyPr>
          <a:p>
            <a:endParaRPr b="0" lang="en-US" sz="2800" spc="-1" strike="noStrike">
              <a:solidFill>
                <a:srgbClr val="000000"/>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66" name="PlaceHolder 2"/>
          <p:cNvSpPr>
            <a:spLocks noGrp="1"/>
          </p:cNvSpPr>
          <p:nvPr>
            <p:ph type="body"/>
          </p:nvPr>
        </p:nvSpPr>
        <p:spPr>
          <a:xfrm>
            <a:off x="838080" y="2011680"/>
            <a:ext cx="513108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67" name="PlaceHolder 3"/>
          <p:cNvSpPr>
            <a:spLocks noGrp="1"/>
          </p:cNvSpPr>
          <p:nvPr>
            <p:ph type="body"/>
          </p:nvPr>
        </p:nvSpPr>
        <p:spPr>
          <a:xfrm>
            <a:off x="6226200" y="2011680"/>
            <a:ext cx="513108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68" name="PlaceHolder 4"/>
          <p:cNvSpPr>
            <a:spLocks noGrp="1"/>
          </p:cNvSpPr>
          <p:nvPr>
            <p:ph type="body"/>
          </p:nvPr>
        </p:nvSpPr>
        <p:spPr>
          <a:xfrm>
            <a:off x="838080" y="4185000"/>
            <a:ext cx="10515240" cy="1984320"/>
          </a:xfrm>
          <a:prstGeom prst="rect">
            <a:avLst/>
          </a:prstGeom>
        </p:spPr>
        <p:txBody>
          <a:bodyPr lIns="0" rIns="0" tIns="0" bIns="0">
            <a:normAutofit/>
          </a:bodyPr>
          <a:p>
            <a:endParaRPr b="0" lang="en-US" sz="2800" spc="-1" strike="noStrike">
              <a:solidFill>
                <a:srgbClr val="000000"/>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70" name="PlaceHolder 2"/>
          <p:cNvSpPr>
            <a:spLocks noGrp="1"/>
          </p:cNvSpPr>
          <p:nvPr>
            <p:ph type="body"/>
          </p:nvPr>
        </p:nvSpPr>
        <p:spPr>
          <a:xfrm>
            <a:off x="838080" y="2011680"/>
            <a:ext cx="1051524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71" name="PlaceHolder 3"/>
          <p:cNvSpPr>
            <a:spLocks noGrp="1"/>
          </p:cNvSpPr>
          <p:nvPr>
            <p:ph type="body"/>
          </p:nvPr>
        </p:nvSpPr>
        <p:spPr>
          <a:xfrm>
            <a:off x="838080" y="4185000"/>
            <a:ext cx="10515240" cy="1984320"/>
          </a:xfrm>
          <a:prstGeom prst="rect">
            <a:avLst/>
          </a:prstGeom>
        </p:spPr>
        <p:txBody>
          <a:bodyPr lIns="0" rIns="0" tIns="0" bIns="0">
            <a:normAutofit/>
          </a:bodyPr>
          <a:p>
            <a:endParaRPr b="0" lang="en-US" sz="2800" spc="-1" strike="noStrike">
              <a:solidFill>
                <a:srgbClr val="000000"/>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73" name="PlaceHolder 2"/>
          <p:cNvSpPr>
            <a:spLocks noGrp="1"/>
          </p:cNvSpPr>
          <p:nvPr>
            <p:ph type="body"/>
          </p:nvPr>
        </p:nvSpPr>
        <p:spPr>
          <a:xfrm>
            <a:off x="838080" y="2011680"/>
            <a:ext cx="513108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74" name="PlaceHolder 3"/>
          <p:cNvSpPr>
            <a:spLocks noGrp="1"/>
          </p:cNvSpPr>
          <p:nvPr>
            <p:ph type="body"/>
          </p:nvPr>
        </p:nvSpPr>
        <p:spPr>
          <a:xfrm>
            <a:off x="6226200" y="2011680"/>
            <a:ext cx="513108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75" name="PlaceHolder 4"/>
          <p:cNvSpPr>
            <a:spLocks noGrp="1"/>
          </p:cNvSpPr>
          <p:nvPr>
            <p:ph type="body"/>
          </p:nvPr>
        </p:nvSpPr>
        <p:spPr>
          <a:xfrm>
            <a:off x="838080" y="4185000"/>
            <a:ext cx="513108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76" name="PlaceHolder 5"/>
          <p:cNvSpPr>
            <a:spLocks noGrp="1"/>
          </p:cNvSpPr>
          <p:nvPr>
            <p:ph type="body"/>
          </p:nvPr>
        </p:nvSpPr>
        <p:spPr>
          <a:xfrm>
            <a:off x="6226200" y="4185000"/>
            <a:ext cx="5131080" cy="1984320"/>
          </a:xfrm>
          <a:prstGeom prst="rect">
            <a:avLst/>
          </a:prstGeom>
        </p:spPr>
        <p:txBody>
          <a:bodyPr lIns="0" rIns="0" tIns="0" bIns="0">
            <a:normAutofit/>
          </a:bodyPr>
          <a:p>
            <a:endParaRPr b="0" lang="en-US" sz="2800" spc="-1" strike="noStrike">
              <a:solidFill>
                <a:srgbClr val="000000"/>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78" name="PlaceHolder 2"/>
          <p:cNvSpPr>
            <a:spLocks noGrp="1"/>
          </p:cNvSpPr>
          <p:nvPr>
            <p:ph type="body"/>
          </p:nvPr>
        </p:nvSpPr>
        <p:spPr>
          <a:xfrm>
            <a:off x="838080" y="2011680"/>
            <a:ext cx="338580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79" name="PlaceHolder 3"/>
          <p:cNvSpPr>
            <a:spLocks noGrp="1"/>
          </p:cNvSpPr>
          <p:nvPr>
            <p:ph type="body"/>
          </p:nvPr>
        </p:nvSpPr>
        <p:spPr>
          <a:xfrm>
            <a:off x="4393440" y="2011680"/>
            <a:ext cx="338580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80" name="PlaceHolder 4"/>
          <p:cNvSpPr>
            <a:spLocks noGrp="1"/>
          </p:cNvSpPr>
          <p:nvPr>
            <p:ph type="body"/>
          </p:nvPr>
        </p:nvSpPr>
        <p:spPr>
          <a:xfrm>
            <a:off x="7949160" y="2011680"/>
            <a:ext cx="338580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81" name="PlaceHolder 5"/>
          <p:cNvSpPr>
            <a:spLocks noGrp="1"/>
          </p:cNvSpPr>
          <p:nvPr>
            <p:ph type="body"/>
          </p:nvPr>
        </p:nvSpPr>
        <p:spPr>
          <a:xfrm>
            <a:off x="838080" y="4185000"/>
            <a:ext cx="338580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82" name="PlaceHolder 6"/>
          <p:cNvSpPr>
            <a:spLocks noGrp="1"/>
          </p:cNvSpPr>
          <p:nvPr>
            <p:ph type="body"/>
          </p:nvPr>
        </p:nvSpPr>
        <p:spPr>
          <a:xfrm>
            <a:off x="4393440" y="4185000"/>
            <a:ext cx="338580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83" name="PlaceHolder 7"/>
          <p:cNvSpPr>
            <a:spLocks noGrp="1"/>
          </p:cNvSpPr>
          <p:nvPr>
            <p:ph type="body"/>
          </p:nvPr>
        </p:nvSpPr>
        <p:spPr>
          <a:xfrm>
            <a:off x="7949160" y="4185000"/>
            <a:ext cx="3385800" cy="1984320"/>
          </a:xfrm>
          <a:prstGeom prst="rect">
            <a:avLst/>
          </a:prstGeom>
        </p:spPr>
        <p:txBody>
          <a:bodyPr lIns="0" rIns="0" tIns="0" bIns="0">
            <a:normAutofit/>
          </a:bodyPr>
          <a:p>
            <a:endParaRPr b="0" lang="en-US" sz="2800" spc="-1" strike="noStrike">
              <a:solidFill>
                <a:srgbClr val="000000"/>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9" name="PlaceHolder 2"/>
          <p:cNvSpPr>
            <a:spLocks noGrp="1"/>
          </p:cNvSpPr>
          <p:nvPr>
            <p:ph type="body"/>
          </p:nvPr>
        </p:nvSpPr>
        <p:spPr>
          <a:xfrm>
            <a:off x="838080" y="2011680"/>
            <a:ext cx="10515240" cy="4160160"/>
          </a:xfrm>
          <a:prstGeom prst="rect">
            <a:avLst/>
          </a:prstGeom>
        </p:spPr>
        <p:txBody>
          <a:bodyPr lIns="0" rIns="0" tIns="0" bIns="0">
            <a:normAutofit/>
          </a:bodyPr>
          <a:p>
            <a:endParaRPr b="0" lang="en-US" sz="2800" spc="-1" strike="noStrike">
              <a:solidFill>
                <a:srgbClr val="000000"/>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1" name="PlaceHolder 2"/>
          <p:cNvSpPr>
            <a:spLocks noGrp="1"/>
          </p:cNvSpPr>
          <p:nvPr>
            <p:ph type="body"/>
          </p:nvPr>
        </p:nvSpPr>
        <p:spPr>
          <a:xfrm>
            <a:off x="838080" y="2011680"/>
            <a:ext cx="5131080" cy="416016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12" name="PlaceHolder 3"/>
          <p:cNvSpPr>
            <a:spLocks noGrp="1"/>
          </p:cNvSpPr>
          <p:nvPr>
            <p:ph type="body"/>
          </p:nvPr>
        </p:nvSpPr>
        <p:spPr>
          <a:xfrm>
            <a:off x="6226200" y="2011680"/>
            <a:ext cx="5131080" cy="4160160"/>
          </a:xfrm>
          <a:prstGeom prst="rect">
            <a:avLst/>
          </a:prstGeom>
        </p:spPr>
        <p:txBody>
          <a:bodyPr lIns="0" rIns="0" tIns="0" bIns="0">
            <a:normAutofit/>
          </a:bodyPr>
          <a:p>
            <a:endParaRPr b="0" lang="en-US" sz="2800" spc="-1" strike="noStrike">
              <a:solidFill>
                <a:srgbClr val="000000"/>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6" name="PlaceHolder 2"/>
          <p:cNvSpPr>
            <a:spLocks noGrp="1"/>
          </p:cNvSpPr>
          <p:nvPr>
            <p:ph type="body"/>
          </p:nvPr>
        </p:nvSpPr>
        <p:spPr>
          <a:xfrm>
            <a:off x="838080" y="2011680"/>
            <a:ext cx="513108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17" name="PlaceHolder 3"/>
          <p:cNvSpPr>
            <a:spLocks noGrp="1"/>
          </p:cNvSpPr>
          <p:nvPr>
            <p:ph type="body"/>
          </p:nvPr>
        </p:nvSpPr>
        <p:spPr>
          <a:xfrm>
            <a:off x="6226200" y="2011680"/>
            <a:ext cx="5131080" cy="416016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18" name="PlaceHolder 4"/>
          <p:cNvSpPr>
            <a:spLocks noGrp="1"/>
          </p:cNvSpPr>
          <p:nvPr>
            <p:ph type="body"/>
          </p:nvPr>
        </p:nvSpPr>
        <p:spPr>
          <a:xfrm>
            <a:off x="838080" y="4185000"/>
            <a:ext cx="5131080" cy="1984320"/>
          </a:xfrm>
          <a:prstGeom prst="rect">
            <a:avLst/>
          </a:prstGeom>
        </p:spPr>
        <p:txBody>
          <a:bodyPr lIns="0" rIns="0" tIns="0" bIns="0">
            <a:normAutofit/>
          </a:bodyPr>
          <a:p>
            <a:endParaRPr b="0" lang="en-US" sz="2800" spc="-1" strike="noStrike">
              <a:solidFill>
                <a:srgbClr val="000000"/>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20" name="PlaceHolder 2"/>
          <p:cNvSpPr>
            <a:spLocks noGrp="1"/>
          </p:cNvSpPr>
          <p:nvPr>
            <p:ph type="body"/>
          </p:nvPr>
        </p:nvSpPr>
        <p:spPr>
          <a:xfrm>
            <a:off x="838080" y="2011680"/>
            <a:ext cx="5131080" cy="416016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21" name="PlaceHolder 3"/>
          <p:cNvSpPr>
            <a:spLocks noGrp="1"/>
          </p:cNvSpPr>
          <p:nvPr>
            <p:ph type="body"/>
          </p:nvPr>
        </p:nvSpPr>
        <p:spPr>
          <a:xfrm>
            <a:off x="6226200" y="2011680"/>
            <a:ext cx="513108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22" name="PlaceHolder 4"/>
          <p:cNvSpPr>
            <a:spLocks noGrp="1"/>
          </p:cNvSpPr>
          <p:nvPr>
            <p:ph type="body"/>
          </p:nvPr>
        </p:nvSpPr>
        <p:spPr>
          <a:xfrm>
            <a:off x="6226200" y="4185000"/>
            <a:ext cx="5131080" cy="1984320"/>
          </a:xfrm>
          <a:prstGeom prst="rect">
            <a:avLst/>
          </a:prstGeom>
        </p:spPr>
        <p:txBody>
          <a:bodyPr lIns="0" rIns="0" tIns="0" bIns="0">
            <a:normAutofit/>
          </a:bodyPr>
          <a:p>
            <a:endParaRPr b="0" lang="en-US" sz="2800" spc="-1" strike="noStrike">
              <a:solidFill>
                <a:srgbClr val="000000"/>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24" name="PlaceHolder 2"/>
          <p:cNvSpPr>
            <a:spLocks noGrp="1"/>
          </p:cNvSpPr>
          <p:nvPr>
            <p:ph type="body"/>
          </p:nvPr>
        </p:nvSpPr>
        <p:spPr>
          <a:xfrm>
            <a:off x="838080" y="2011680"/>
            <a:ext cx="513108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25" name="PlaceHolder 3"/>
          <p:cNvSpPr>
            <a:spLocks noGrp="1"/>
          </p:cNvSpPr>
          <p:nvPr>
            <p:ph type="body"/>
          </p:nvPr>
        </p:nvSpPr>
        <p:spPr>
          <a:xfrm>
            <a:off x="6226200" y="2011680"/>
            <a:ext cx="5131080" cy="1984320"/>
          </a:xfrm>
          <a:prstGeom prst="rect">
            <a:avLst/>
          </a:prstGeom>
        </p:spPr>
        <p:txBody>
          <a:bodyPr lIns="0" rIns="0" tIns="0" bIns="0">
            <a:normAutofit/>
          </a:bodyPr>
          <a:p>
            <a:endParaRPr b="0" lang="en-US" sz="2800" spc="-1" strike="noStrike">
              <a:solidFill>
                <a:srgbClr val="000000"/>
              </a:solidFill>
              <a:latin typeface="Century Gothic"/>
            </a:endParaRPr>
          </a:p>
        </p:txBody>
      </p:sp>
      <p:sp>
        <p:nvSpPr>
          <p:cNvPr id="26" name="PlaceHolder 4"/>
          <p:cNvSpPr>
            <a:spLocks noGrp="1"/>
          </p:cNvSpPr>
          <p:nvPr>
            <p:ph type="body"/>
          </p:nvPr>
        </p:nvSpPr>
        <p:spPr>
          <a:xfrm>
            <a:off x="838080" y="4185000"/>
            <a:ext cx="10515240" cy="1984320"/>
          </a:xfrm>
          <a:prstGeom prst="rect">
            <a:avLst/>
          </a:prstGeom>
        </p:spPr>
        <p:txBody>
          <a:bodyPr lIns="0" rIns="0" tIns="0" bIns="0">
            <a:normAutofit/>
          </a:bodyPr>
          <a:p>
            <a:endParaRPr b="0" lang="en-US" sz="2800" spc="-1" strike="noStrike">
              <a:solidFill>
                <a:srgbClr val="000000"/>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flipV="1" rot="10800000">
            <a:off x="2600280" y="527040"/>
            <a:ext cx="6991920" cy="5102280"/>
          </a:xfrm>
          <a:custGeom>
            <a:avLst/>
            <a:gdLst/>
            <a:ah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a:noFill/>
          </a:ln>
        </p:spPr>
        <p:style>
          <a:lnRef idx="0"/>
          <a:fillRef idx="0"/>
          <a:effectRef idx="0"/>
          <a:fontRef idx="minor"/>
        </p:style>
      </p:sp>
      <p:sp>
        <p:nvSpPr>
          <p:cNvPr id="1" name="PlaceHolder 2"/>
          <p:cNvSpPr>
            <a:spLocks noGrp="1"/>
          </p:cNvSpPr>
          <p:nvPr>
            <p:ph type="title"/>
          </p:nvPr>
        </p:nvSpPr>
        <p:spPr>
          <a:xfrm>
            <a:off x="1508760" y="1591200"/>
            <a:ext cx="5705640" cy="3264120"/>
          </a:xfrm>
          <a:prstGeom prst="rect">
            <a:avLst/>
          </a:prstGeom>
        </p:spPr>
        <p:txBody>
          <a:bodyPr anchor="b">
            <a:normAutofit/>
          </a:bodyPr>
          <a:p>
            <a:pPr>
              <a:lnSpc>
                <a:spcPct val="90000"/>
              </a:lnSpc>
            </a:pPr>
            <a:r>
              <a:rPr b="0" i="1" lang="en-US" sz="4800" spc="-1" strike="noStrike">
                <a:solidFill>
                  <a:srgbClr val="000000"/>
                </a:solidFill>
                <a:latin typeface="Elephant"/>
              </a:rPr>
              <a:t>Click to edit Master title style</a:t>
            </a:r>
            <a:endParaRPr b="0" lang="en-US" sz="4800" spc="-1" strike="noStrike">
              <a:solidFill>
                <a:srgbClr val="000000"/>
              </a:solidFill>
              <a:latin typeface="Century Gothic"/>
            </a:endParaRPr>
          </a:p>
        </p:txBody>
      </p:sp>
      <p:sp>
        <p:nvSpPr>
          <p:cNvPr id="2"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55176FBE-58EB-4A6D-A98B-626F4BB8FC25}" type="datetime">
              <a:rPr b="0" lang="en-US" sz="1200" spc="-1" strike="noStrike">
                <a:solidFill>
                  <a:srgbClr val="8b8b8b"/>
                </a:solidFill>
                <a:latin typeface="Century Gothic"/>
              </a:rPr>
              <a:t>9/17/21</a:t>
            </a:fld>
            <a:endParaRPr b="0" lang="en-US" sz="1200" spc="-1" strike="noStrike">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A0D4460E-7436-456D-880E-F9EACD73A538}" type="slidenum">
              <a:rPr b="0" lang="en-US" sz="1200" spc="-1" strike="noStrike">
                <a:solidFill>
                  <a:srgbClr val="8b8b8b"/>
                </a:solidFill>
                <a:latin typeface="Century Gothic"/>
              </a:rPr>
              <a:t>&lt;number&gt;</a:t>
            </a:fld>
            <a:endParaRPr b="0" lang="en-US" sz="1200" spc="-1" strike="noStrike">
              <a:latin typeface="Times New Roman"/>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entury Gothic"/>
              </a:rPr>
              <a:t>Click to edit the outline text format</a:t>
            </a:r>
            <a:endParaRPr b="0" lang="en-US" sz="2800" spc="-1" strike="noStrike">
              <a:solidFill>
                <a:srgbClr val="000000"/>
              </a:solidFill>
              <a:latin typeface="Century Gothic"/>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entury Gothic"/>
              </a:rPr>
              <a:t>Second Outline Level</a:t>
            </a:r>
            <a:endParaRPr b="0" lang="en-US" sz="2000" spc="-1" strike="noStrike">
              <a:solidFill>
                <a:srgbClr val="000000"/>
              </a:solidFill>
              <a:latin typeface="Century Gothic"/>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entury Gothic"/>
              </a:rPr>
              <a:t>Third Outline Level</a:t>
            </a:r>
            <a:endParaRPr b="0" lang="en-US" sz="1800" spc="-1" strike="noStrike">
              <a:solidFill>
                <a:srgbClr val="000000"/>
              </a:solidFill>
              <a:latin typeface="Century Gothic"/>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entury Gothic"/>
              </a:rPr>
              <a:t>Fourth Outline Level</a:t>
            </a:r>
            <a:endParaRPr b="0" lang="en-US" sz="1800" spc="-1" strike="noStrike">
              <a:solidFill>
                <a:srgbClr val="00000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entury Gothic"/>
              </a:rPr>
              <a:t>Fifth Outline Level</a:t>
            </a:r>
            <a:endParaRPr b="0" lang="en-US" sz="2000" spc="-1" strike="noStrike">
              <a:solidFill>
                <a:srgbClr val="00000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entury Gothic"/>
              </a:rPr>
              <a:t>Sixth Outline Level</a:t>
            </a:r>
            <a:endParaRPr b="0" lang="en-US" sz="2000" spc="-1" strike="noStrike">
              <a:solidFill>
                <a:srgbClr val="00000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entury Gothic"/>
              </a:rPr>
              <a:t>Seventh Outline Level</a:t>
            </a:r>
            <a:endParaRPr b="0" lang="en-US" sz="2000" spc="-1" strike="noStrike">
              <a:solidFill>
                <a:srgbClr val="00000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flipH="1">
            <a:off x="0" y="315000"/>
            <a:ext cx="3021120" cy="1434960"/>
          </a:xfrm>
          <a:custGeom>
            <a:avLst/>
            <a:gdLst/>
            <a:ah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a:noFill/>
          </a:ln>
        </p:spPr>
        <p:style>
          <a:lnRef idx="0"/>
          <a:fillRef idx="0"/>
          <a:effectRef idx="0"/>
          <a:fontRef idx="minor"/>
        </p:style>
      </p:sp>
      <p:sp>
        <p:nvSpPr>
          <p:cNvPr id="43" name="PlaceHolder 2"/>
          <p:cNvSpPr>
            <a:spLocks noGrp="1"/>
          </p:cNvSpPr>
          <p:nvPr>
            <p:ph type="title"/>
          </p:nvPr>
        </p:nvSpPr>
        <p:spPr>
          <a:xfrm>
            <a:off x="838080" y="365040"/>
            <a:ext cx="10515240" cy="1325160"/>
          </a:xfrm>
          <a:prstGeom prst="rect">
            <a:avLst/>
          </a:prstGeom>
        </p:spPr>
        <p:txBody>
          <a:bodyPr anchor="ctr">
            <a:normAutofit/>
          </a:bodyPr>
          <a:p>
            <a:pPr>
              <a:lnSpc>
                <a:spcPct val="90000"/>
              </a:lnSpc>
            </a:pPr>
            <a:r>
              <a:rPr b="0" i="1" lang="en-US" sz="4000" spc="-1" strike="noStrike">
                <a:solidFill>
                  <a:srgbClr val="000000"/>
                </a:solidFill>
                <a:latin typeface="Elephant"/>
              </a:rPr>
              <a:t>Click to edit Master title style</a:t>
            </a:r>
            <a:endParaRPr b="0" lang="en-US" sz="4000" spc="-1" strike="noStrike">
              <a:solidFill>
                <a:srgbClr val="000000"/>
              </a:solidFill>
              <a:latin typeface="Century Gothic"/>
            </a:endParaRPr>
          </a:p>
        </p:txBody>
      </p:sp>
      <p:sp>
        <p:nvSpPr>
          <p:cNvPr id="44" name="PlaceHolder 3"/>
          <p:cNvSpPr>
            <a:spLocks noGrp="1"/>
          </p:cNvSpPr>
          <p:nvPr>
            <p:ph type="body"/>
          </p:nvPr>
        </p:nvSpPr>
        <p:spPr>
          <a:xfrm>
            <a:off x="838080" y="2011680"/>
            <a:ext cx="10515240" cy="4160160"/>
          </a:xfrm>
          <a:prstGeom prst="rect">
            <a:avLst/>
          </a:prstGeom>
        </p:spPr>
        <p:txBody>
          <a:bodyPr>
            <a:noAutofit/>
          </a:bodyPr>
          <a:p>
            <a:pPr marL="228600" indent="-228240">
              <a:lnSpc>
                <a:spcPct val="100000"/>
              </a:lnSpc>
              <a:spcBef>
                <a:spcPts val="1001"/>
              </a:spcBef>
              <a:buClr>
                <a:srgbClr val="000000"/>
              </a:buClr>
              <a:buFont typeface="Arial"/>
              <a:buChar char="•"/>
            </a:pPr>
            <a:r>
              <a:rPr b="0" lang="en-US" sz="2800" spc="-1" strike="noStrike">
                <a:solidFill>
                  <a:srgbClr val="000000"/>
                </a:solidFill>
                <a:latin typeface="Century Gothic"/>
              </a:rPr>
              <a:t>Click to edit Master text styles</a:t>
            </a:r>
            <a:endParaRPr b="0" lang="en-US" sz="2800" spc="-1" strike="noStrike">
              <a:solidFill>
                <a:srgbClr val="000000"/>
              </a:solidFill>
              <a:latin typeface="Century Gothic"/>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Century Gothic"/>
              </a:rPr>
              <a:t>Second level</a:t>
            </a:r>
            <a:endParaRPr b="0" lang="en-US" sz="2400" spc="-1" strike="noStrike">
              <a:solidFill>
                <a:srgbClr val="000000"/>
              </a:solidFill>
              <a:latin typeface="Century Gothic"/>
            </a:endParaRPr>
          </a:p>
          <a:p>
            <a:pPr lvl="2" marL="1143000" indent="-228240">
              <a:lnSpc>
                <a:spcPct val="100000"/>
              </a:lnSpc>
              <a:spcBef>
                <a:spcPts val="499"/>
              </a:spcBef>
              <a:buClr>
                <a:srgbClr val="000000"/>
              </a:buClr>
              <a:buFont typeface="Arial"/>
              <a:buChar char="•"/>
            </a:pPr>
            <a:r>
              <a:rPr b="0" lang="en-US" sz="2000" spc="-1" strike="noStrike">
                <a:solidFill>
                  <a:srgbClr val="000000"/>
                </a:solidFill>
                <a:latin typeface="Century Gothic"/>
              </a:rPr>
              <a:t>Third level</a:t>
            </a:r>
            <a:endParaRPr b="0" lang="en-US" sz="2000" spc="-1" strike="noStrike">
              <a:solidFill>
                <a:srgbClr val="000000"/>
              </a:solidFill>
              <a:latin typeface="Century Gothic"/>
            </a:endParaRPr>
          </a:p>
          <a:p>
            <a:pPr lvl="3" marL="1600200" indent="-228240">
              <a:lnSpc>
                <a:spcPct val="100000"/>
              </a:lnSpc>
              <a:spcBef>
                <a:spcPts val="499"/>
              </a:spcBef>
              <a:buClr>
                <a:srgbClr val="000000"/>
              </a:buClr>
              <a:buFont typeface="Arial"/>
              <a:buChar char="•"/>
            </a:pPr>
            <a:r>
              <a:rPr b="0" lang="en-US" sz="1800" spc="-1" strike="noStrike">
                <a:solidFill>
                  <a:srgbClr val="000000"/>
                </a:solidFill>
                <a:latin typeface="Century Gothic"/>
              </a:rPr>
              <a:t>Fourth level</a:t>
            </a:r>
            <a:endParaRPr b="0" lang="en-US" sz="1800" spc="-1" strike="noStrike">
              <a:solidFill>
                <a:srgbClr val="000000"/>
              </a:solidFill>
              <a:latin typeface="Century Gothic"/>
            </a:endParaRPr>
          </a:p>
          <a:p>
            <a:pPr lvl="4" marL="2057400" indent="-228240">
              <a:lnSpc>
                <a:spcPct val="100000"/>
              </a:lnSpc>
              <a:spcBef>
                <a:spcPts val="499"/>
              </a:spcBef>
              <a:buClr>
                <a:srgbClr val="000000"/>
              </a:buClr>
              <a:buFont typeface="Arial"/>
              <a:buChar char="•"/>
            </a:pPr>
            <a:r>
              <a:rPr b="0" lang="en-US" sz="1800" spc="-1" strike="noStrike">
                <a:solidFill>
                  <a:srgbClr val="000000"/>
                </a:solidFill>
                <a:latin typeface="Century Gothic"/>
              </a:rPr>
              <a:t>Fifth level</a:t>
            </a:r>
            <a:endParaRPr b="0" lang="en-US" sz="1800" spc="-1" strike="noStrike">
              <a:solidFill>
                <a:srgbClr val="000000"/>
              </a:solidFill>
              <a:latin typeface="Century Gothic"/>
            </a:endParaRPr>
          </a:p>
        </p:txBody>
      </p:sp>
      <p:sp>
        <p:nvSpPr>
          <p:cNvPr id="45" name="PlaceHolder 4"/>
          <p:cNvSpPr>
            <a:spLocks noGrp="1"/>
          </p:cNvSpPr>
          <p:nvPr>
            <p:ph type="dt"/>
          </p:nvPr>
        </p:nvSpPr>
        <p:spPr>
          <a:xfrm>
            <a:off x="838080" y="6356520"/>
            <a:ext cx="2742840" cy="364680"/>
          </a:xfrm>
          <a:prstGeom prst="rect">
            <a:avLst/>
          </a:prstGeom>
        </p:spPr>
        <p:txBody>
          <a:bodyPr anchor="ctr">
            <a:noAutofit/>
          </a:bodyPr>
          <a:p>
            <a:pPr>
              <a:lnSpc>
                <a:spcPct val="100000"/>
              </a:lnSpc>
            </a:pPr>
            <a:fld id="{D16BFD22-E049-402F-92FD-E40CB11D3362}" type="datetime">
              <a:rPr b="0" lang="en-US" sz="1200" spc="-1" strike="noStrike">
                <a:solidFill>
                  <a:srgbClr val="8b8b8b"/>
                </a:solidFill>
                <a:latin typeface="Century Gothic"/>
              </a:rPr>
              <a:t>9/17/21</a:t>
            </a:fld>
            <a:endParaRPr b="0" lang="en-US" sz="1200" spc="-1" strike="noStrike">
              <a:latin typeface="Times New Roman"/>
            </a:endParaRPr>
          </a:p>
        </p:txBody>
      </p:sp>
      <p:sp>
        <p:nvSpPr>
          <p:cNvPr id="46" name="PlaceHolder 5"/>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7" name="PlaceHolder 6"/>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F77D7FB3-ECA7-46F2-95F2-5041068354B8}" type="slidenum">
              <a:rPr b="0" lang="en-US" sz="1200" spc="-1" strike="noStrike">
                <a:solidFill>
                  <a:srgbClr val="8b8b8b"/>
                </a:solidFill>
                <a:latin typeface="Century Gothic"/>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CustomShape 1"/>
          <p:cNvSpPr/>
          <p:nvPr/>
        </p:nvSpPr>
        <p:spPr>
          <a:xfrm flipH="1">
            <a:off x="0" y="315000"/>
            <a:ext cx="3021120" cy="1434960"/>
          </a:xfrm>
          <a:custGeom>
            <a:avLst/>
            <a:gdLst/>
            <a:ah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a:noFill/>
          </a:ln>
        </p:spPr>
        <p:style>
          <a:lnRef idx="0"/>
          <a:fillRef idx="0"/>
          <a:effectRef idx="0"/>
          <a:fontRef idx="minor"/>
        </p:style>
      </p:sp>
      <p:sp>
        <p:nvSpPr>
          <p:cNvPr id="85" name="CustomShape 2"/>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6" name="TextShape 3"/>
          <p:cNvSpPr txBox="1"/>
          <p:nvPr/>
        </p:nvSpPr>
        <p:spPr>
          <a:xfrm>
            <a:off x="133200" y="69480"/>
            <a:ext cx="5499000" cy="2102760"/>
          </a:xfrm>
          <a:prstGeom prst="rect">
            <a:avLst/>
          </a:prstGeom>
          <a:noFill/>
          <a:ln w="0">
            <a:noFill/>
          </a:ln>
        </p:spPr>
        <p:txBody>
          <a:bodyPr anchor="ctr">
            <a:noAutofit/>
          </a:bodyPr>
          <a:p>
            <a:pPr>
              <a:lnSpc>
                <a:spcPct val="90000"/>
              </a:lnSpc>
            </a:pPr>
            <a:r>
              <a:rPr b="0" i="1" lang="en-US" sz="4400" spc="-1" strike="noStrike">
                <a:solidFill>
                  <a:srgbClr val="000000"/>
                </a:solidFill>
                <a:latin typeface="Elephant"/>
              </a:rPr>
              <a:t>Group-D : Conditional Statements </a:t>
            </a:r>
            <a:endParaRPr b="0" lang="en-US" sz="4400" spc="-1" strike="noStrike">
              <a:solidFill>
                <a:srgbClr val="000000"/>
              </a:solidFill>
              <a:latin typeface="Century Gothic"/>
            </a:endParaRPr>
          </a:p>
        </p:txBody>
      </p:sp>
      <p:sp>
        <p:nvSpPr>
          <p:cNvPr id="87" name="TextShape 4"/>
          <p:cNvSpPr txBox="1"/>
          <p:nvPr/>
        </p:nvSpPr>
        <p:spPr>
          <a:xfrm>
            <a:off x="7920" y="2845080"/>
            <a:ext cx="5226120" cy="3331440"/>
          </a:xfrm>
          <a:prstGeom prst="rect">
            <a:avLst/>
          </a:prstGeom>
          <a:noFill/>
          <a:ln w="0">
            <a:noFill/>
          </a:ln>
        </p:spPr>
        <p:txBody>
          <a:bodyPr>
            <a:normAutofit/>
          </a:bodyPr>
          <a:p>
            <a:pPr>
              <a:lnSpc>
                <a:spcPct val="100000"/>
              </a:lnSpc>
              <a:spcBef>
                <a:spcPts val="1001"/>
              </a:spcBef>
              <a:tabLst>
                <a:tab algn="l" pos="0"/>
              </a:tabLst>
            </a:pPr>
            <a:r>
              <a:rPr b="1" lang="en-US" sz="3200" spc="-1" strike="noStrike" cap="all">
                <a:solidFill>
                  <a:srgbClr val="000000"/>
                </a:solidFill>
                <a:latin typeface="Century Gothic"/>
              </a:rPr>
              <a:t>Team members:</a:t>
            </a:r>
            <a:endParaRPr b="0" lang="en-US" sz="3200" spc="-1" strike="noStrike">
              <a:latin typeface="Arial"/>
            </a:endParaRPr>
          </a:p>
          <a:p>
            <a:pPr indent="-228240">
              <a:lnSpc>
                <a:spcPct val="100000"/>
              </a:lnSpc>
              <a:spcBef>
                <a:spcPts val="1001"/>
              </a:spcBef>
              <a:buClr>
                <a:srgbClr val="000000"/>
              </a:buClr>
              <a:buFont typeface="Arial"/>
              <a:buChar char="•"/>
              <a:tabLst>
                <a:tab algn="l" pos="0"/>
              </a:tabLst>
            </a:pPr>
            <a:r>
              <a:rPr b="1" lang="en-US" sz="3000" spc="-1" strike="noStrike" cap="all">
                <a:solidFill>
                  <a:srgbClr val="000000"/>
                </a:solidFill>
                <a:latin typeface="Century Gothic"/>
              </a:rPr>
              <a:t>Prajwal S M</a:t>
            </a:r>
            <a:endParaRPr b="0" lang="en-US" sz="3000" spc="-1" strike="noStrike">
              <a:latin typeface="Arial"/>
            </a:endParaRPr>
          </a:p>
          <a:p>
            <a:pPr indent="-228240">
              <a:lnSpc>
                <a:spcPct val="100000"/>
              </a:lnSpc>
              <a:spcBef>
                <a:spcPts val="1001"/>
              </a:spcBef>
              <a:buClr>
                <a:srgbClr val="000000"/>
              </a:buClr>
              <a:buFont typeface="Arial"/>
              <a:buChar char="•"/>
              <a:tabLst>
                <a:tab algn="l" pos="0"/>
              </a:tabLst>
            </a:pPr>
            <a:r>
              <a:rPr b="1" lang="en-US" sz="3000" spc="-1" strike="noStrike" cap="all">
                <a:solidFill>
                  <a:srgbClr val="000000"/>
                </a:solidFill>
                <a:latin typeface="Century Gothic"/>
              </a:rPr>
              <a:t>Sachin K S</a:t>
            </a:r>
            <a:endParaRPr b="0" lang="en-US" sz="3000" spc="-1" strike="noStrike">
              <a:latin typeface="Arial"/>
            </a:endParaRPr>
          </a:p>
          <a:p>
            <a:pPr indent="-228240">
              <a:lnSpc>
                <a:spcPct val="100000"/>
              </a:lnSpc>
              <a:spcBef>
                <a:spcPts val="1001"/>
              </a:spcBef>
              <a:buClr>
                <a:srgbClr val="000000"/>
              </a:buClr>
              <a:buFont typeface="Arial"/>
              <a:buChar char="•"/>
              <a:tabLst>
                <a:tab algn="l" pos="0"/>
              </a:tabLst>
            </a:pPr>
            <a:r>
              <a:rPr b="1" lang="en-US" sz="3000" spc="-1" strike="noStrike" cap="all">
                <a:solidFill>
                  <a:srgbClr val="000000"/>
                </a:solidFill>
                <a:latin typeface="Century Gothic"/>
              </a:rPr>
              <a:t>Hanumantha Reddy</a:t>
            </a:r>
            <a:endParaRPr b="0" lang="en-US" sz="3000" spc="-1" strike="noStrike">
              <a:latin typeface="Arial"/>
            </a:endParaRPr>
          </a:p>
          <a:p>
            <a:pPr indent="-228240">
              <a:lnSpc>
                <a:spcPct val="100000"/>
              </a:lnSpc>
              <a:spcBef>
                <a:spcPts val="1001"/>
              </a:spcBef>
              <a:buClr>
                <a:srgbClr val="000000"/>
              </a:buClr>
              <a:buFont typeface="Arial"/>
              <a:buChar char="•"/>
              <a:tabLst>
                <a:tab algn="l" pos="0"/>
              </a:tabLst>
            </a:pPr>
            <a:r>
              <a:rPr b="1" lang="en-US" sz="3000" spc="-1" strike="noStrike" cap="all">
                <a:solidFill>
                  <a:srgbClr val="000000"/>
                </a:solidFill>
                <a:latin typeface="Century Gothic"/>
              </a:rPr>
              <a:t>Srinivas m</a:t>
            </a:r>
            <a:endParaRPr b="0" lang="en-US" sz="3000" spc="-1" strike="noStrike">
              <a:latin typeface="Arial"/>
            </a:endParaRPr>
          </a:p>
          <a:p>
            <a:pPr>
              <a:lnSpc>
                <a:spcPct val="100000"/>
              </a:lnSpc>
              <a:spcBef>
                <a:spcPts val="1001"/>
              </a:spcBef>
              <a:tabLst>
                <a:tab algn="l" pos="0"/>
              </a:tabLst>
            </a:pPr>
            <a:endParaRPr b="0" lang="en-US" sz="3000" spc="-1" strike="noStrike">
              <a:latin typeface="Arial"/>
            </a:endParaRPr>
          </a:p>
        </p:txBody>
      </p:sp>
      <p:pic>
        <p:nvPicPr>
          <p:cNvPr id="88" name="Picture 3" descr="Many question marks on black background"/>
          <p:cNvPicPr/>
          <p:nvPr/>
        </p:nvPicPr>
        <p:blipFill>
          <a:blip r:embed="rId1"/>
          <a:srcRect l="16768" t="0" r="16770" b="3"/>
          <a:stretch/>
        </p:blipFill>
        <p:spPr>
          <a:xfrm>
            <a:off x="5486400" y="0"/>
            <a:ext cx="7315200" cy="68576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1"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2" name="CustomShape 2"/>
          <p:cNvSpPr/>
          <p:nvPr/>
        </p:nvSpPr>
        <p:spPr>
          <a:xfrm flipH="1">
            <a:off x="-720" y="0"/>
            <a:ext cx="5511240" cy="6857640"/>
          </a:xfrm>
          <a:custGeom>
            <a:avLst/>
            <a:gdLst/>
            <a:ah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3b28e">
              <a:alpha val="20000"/>
            </a:srgbClr>
          </a:solidFill>
          <a:ln w="32707">
            <a:noFill/>
          </a:ln>
        </p:spPr>
        <p:style>
          <a:lnRef idx="0"/>
          <a:fillRef idx="0"/>
          <a:effectRef idx="0"/>
          <a:fontRef idx="minor"/>
        </p:style>
      </p:sp>
      <p:sp>
        <p:nvSpPr>
          <p:cNvPr id="123" name="TextShape 3"/>
          <p:cNvSpPr txBox="1"/>
          <p:nvPr/>
        </p:nvSpPr>
        <p:spPr>
          <a:xfrm>
            <a:off x="838080" y="713160"/>
            <a:ext cx="8888760" cy="5430960"/>
          </a:xfrm>
          <a:prstGeom prst="rect">
            <a:avLst/>
          </a:prstGeom>
          <a:noFill/>
          <a:ln w="0">
            <a:noFill/>
          </a:ln>
        </p:spPr>
        <p:txBody>
          <a:bodyPr anchor="ctr">
            <a:normAutofit/>
          </a:bodyPr>
          <a:p>
            <a:pPr>
              <a:lnSpc>
                <a:spcPct val="90000"/>
              </a:lnSpc>
            </a:pPr>
            <a:r>
              <a:rPr b="0" i="1" lang="en-US" sz="6600" spc="-1" strike="noStrike">
                <a:solidFill>
                  <a:srgbClr val="000000"/>
                </a:solidFill>
                <a:latin typeface="Elephant"/>
              </a:rPr>
              <a:t>Thankyou</a:t>
            </a:r>
            <a:endParaRPr b="0" lang="en-US" sz="66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0" name="CustomShape 2"/>
          <p:cNvSpPr/>
          <p:nvPr/>
        </p:nvSpPr>
        <p:spPr>
          <a:xfrm flipH="1">
            <a:off x="-720" y="0"/>
            <a:ext cx="5511240" cy="6857640"/>
          </a:xfrm>
          <a:custGeom>
            <a:avLst/>
            <a:gdLst/>
            <a:ah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3b28e">
              <a:alpha val="20000"/>
            </a:srgbClr>
          </a:solidFill>
          <a:ln w="32707">
            <a:noFill/>
          </a:ln>
        </p:spPr>
        <p:style>
          <a:lnRef idx="0"/>
          <a:fillRef idx="0"/>
          <a:effectRef idx="0"/>
          <a:fontRef idx="minor"/>
        </p:style>
      </p:sp>
      <p:sp>
        <p:nvSpPr>
          <p:cNvPr id="91" name="TextShape 3"/>
          <p:cNvSpPr txBox="1"/>
          <p:nvPr/>
        </p:nvSpPr>
        <p:spPr>
          <a:xfrm>
            <a:off x="838080" y="713160"/>
            <a:ext cx="3524040" cy="5430960"/>
          </a:xfrm>
          <a:prstGeom prst="rect">
            <a:avLst/>
          </a:prstGeom>
          <a:noFill/>
          <a:ln w="0">
            <a:noFill/>
          </a:ln>
        </p:spPr>
        <p:txBody>
          <a:bodyPr anchor="ctr">
            <a:normAutofit/>
          </a:bodyPr>
          <a:p>
            <a:pPr>
              <a:lnSpc>
                <a:spcPct val="90000"/>
              </a:lnSpc>
            </a:pPr>
            <a:r>
              <a:rPr b="0" i="1" lang="en-US" sz="4000" spc="-1" strike="noStrike">
                <a:solidFill>
                  <a:srgbClr val="000000"/>
                </a:solidFill>
                <a:latin typeface="Elephant"/>
              </a:rPr>
              <a:t>Conditional Statements</a:t>
            </a:r>
            <a:endParaRPr b="0" lang="en-US" sz="4000" spc="-1" strike="noStrike">
              <a:solidFill>
                <a:srgbClr val="000000"/>
              </a:solidFill>
              <a:latin typeface="Century Gothic"/>
            </a:endParaRPr>
          </a:p>
        </p:txBody>
      </p:sp>
      <p:sp>
        <p:nvSpPr>
          <p:cNvPr id="92" name="TextShape 4"/>
          <p:cNvSpPr txBox="1"/>
          <p:nvPr/>
        </p:nvSpPr>
        <p:spPr>
          <a:xfrm>
            <a:off x="5587920" y="547200"/>
            <a:ext cx="5843520" cy="5430960"/>
          </a:xfrm>
          <a:prstGeom prst="rect">
            <a:avLst/>
          </a:prstGeom>
          <a:noFill/>
          <a:ln w="0">
            <a:noFill/>
          </a:ln>
        </p:spPr>
        <p:txBody>
          <a:bodyPr anchor="ctr">
            <a:normAutofit/>
          </a:bodyPr>
          <a:p>
            <a:pPr>
              <a:lnSpc>
                <a:spcPct val="100000"/>
              </a:lnSpc>
              <a:spcBef>
                <a:spcPts val="1001"/>
              </a:spcBef>
              <a:tabLst>
                <a:tab algn="l" pos="0"/>
              </a:tabLst>
            </a:pPr>
            <a:r>
              <a:rPr b="0" lang="en-US" sz="2800" spc="-1" strike="noStrike">
                <a:solidFill>
                  <a:srgbClr val="000000"/>
                </a:solidFill>
                <a:latin typeface="Times New Roman"/>
                <a:ea typeface="Century Gothic"/>
              </a:rPr>
              <a:t>While writing a shell script, there may be a situation when you need to adopt one path out of the given two paths. So you need to make use of conditional statements that allow your program to make correct decisions and perform the right actions.</a:t>
            </a:r>
            <a:endParaRPr b="0" lang="en-US" sz="2800" spc="-1" strike="noStrike">
              <a:solidFill>
                <a:srgbClr val="000000"/>
              </a:solidFill>
              <a:latin typeface="Century Gothic"/>
            </a:endParaRPr>
          </a:p>
          <a:p>
            <a:pPr marL="228600" indent="-228240" algn="just">
              <a:lnSpc>
                <a:spcPct val="100000"/>
              </a:lnSpc>
              <a:spcBef>
                <a:spcPts val="1001"/>
              </a:spcBef>
              <a:tabLst>
                <a:tab algn="l" pos="0"/>
              </a:tabLst>
            </a:pPr>
            <a:r>
              <a:rPr b="0" lang="en-US" sz="2800" spc="-1" strike="noStrike">
                <a:solidFill>
                  <a:srgbClr val="000000"/>
                </a:solidFill>
                <a:latin typeface="Times New Roman"/>
                <a:ea typeface="Century Gothic"/>
              </a:rPr>
              <a:t>Two decision-making statements here −</a:t>
            </a:r>
            <a:endParaRPr b="0" lang="en-US" sz="2800" spc="-1" strike="noStrike">
              <a:solidFill>
                <a:srgbClr val="000000"/>
              </a:solidFill>
              <a:latin typeface="Century Gothic"/>
            </a:endParaRPr>
          </a:p>
          <a:p>
            <a:pPr marL="228600" indent="-228240" algn="just">
              <a:lnSpc>
                <a:spcPct val="100000"/>
              </a:lnSpc>
              <a:spcBef>
                <a:spcPts val="1001"/>
              </a:spcBef>
              <a:buClr>
                <a:srgbClr val="000000"/>
              </a:buClr>
              <a:buFont typeface="Arial"/>
              <a:buChar char="•"/>
              <a:tabLst>
                <a:tab algn="l" pos="0"/>
              </a:tabLst>
            </a:pPr>
            <a:r>
              <a:rPr b="0" lang="en-US" sz="2800" spc="-1" strike="noStrike">
                <a:solidFill>
                  <a:srgbClr val="000000"/>
                </a:solidFill>
                <a:latin typeface="Times New Roman"/>
                <a:ea typeface="Century Gothic"/>
              </a:rPr>
              <a:t>The </a:t>
            </a:r>
            <a:r>
              <a:rPr b="1" lang="en-US" sz="2800" spc="-1" strike="noStrike">
                <a:solidFill>
                  <a:srgbClr val="000000"/>
                </a:solidFill>
                <a:latin typeface="Times New Roman"/>
                <a:ea typeface="Century Gothic"/>
              </a:rPr>
              <a:t>if...else</a:t>
            </a:r>
            <a:r>
              <a:rPr b="0" lang="en-US" sz="2800" spc="-1" strike="noStrike">
                <a:solidFill>
                  <a:srgbClr val="000000"/>
                </a:solidFill>
                <a:latin typeface="Times New Roman"/>
                <a:ea typeface="Century Gothic"/>
              </a:rPr>
              <a:t> statement</a:t>
            </a:r>
            <a:endParaRPr b="0" lang="en-US" sz="2800" spc="-1" strike="noStrike">
              <a:solidFill>
                <a:srgbClr val="000000"/>
              </a:solidFill>
              <a:latin typeface="Century Gothic"/>
            </a:endParaRPr>
          </a:p>
          <a:p>
            <a:pPr marL="228600" indent="-228240" algn="just">
              <a:lnSpc>
                <a:spcPct val="100000"/>
              </a:lnSpc>
              <a:spcBef>
                <a:spcPts val="1001"/>
              </a:spcBef>
              <a:buClr>
                <a:srgbClr val="000000"/>
              </a:buClr>
              <a:buFont typeface="Arial"/>
              <a:buChar char="•"/>
              <a:tabLst>
                <a:tab algn="l" pos="0"/>
              </a:tabLst>
            </a:pPr>
            <a:r>
              <a:rPr b="0" lang="en-US" sz="2800" spc="-1" strike="noStrike">
                <a:solidFill>
                  <a:srgbClr val="000000"/>
                </a:solidFill>
                <a:latin typeface="Times New Roman"/>
                <a:ea typeface="Century Gothic"/>
              </a:rPr>
              <a:t>The </a:t>
            </a:r>
            <a:r>
              <a:rPr b="1" lang="en-US" sz="2800" spc="-1" strike="noStrike">
                <a:solidFill>
                  <a:srgbClr val="000000"/>
                </a:solidFill>
                <a:latin typeface="Times New Roman"/>
                <a:ea typeface="Century Gothic"/>
              </a:rPr>
              <a:t>case...esac</a:t>
            </a:r>
            <a:r>
              <a:rPr b="0" lang="en-US" sz="2800" spc="-1" strike="noStrike">
                <a:solidFill>
                  <a:srgbClr val="000000"/>
                </a:solidFill>
                <a:latin typeface="Times New Roman"/>
                <a:ea typeface="Century Gothic"/>
              </a:rPr>
              <a:t> statement</a:t>
            </a:r>
            <a:endParaRPr b="0" lang="en-US" sz="2800" spc="-1" strike="noStrike">
              <a:solidFill>
                <a:srgbClr val="000000"/>
              </a:solidFill>
              <a:latin typeface="Century Gothic"/>
            </a:endParaRPr>
          </a:p>
          <a:p>
            <a:pPr>
              <a:lnSpc>
                <a:spcPct val="100000"/>
              </a:lnSpc>
              <a:spcBef>
                <a:spcPts val="1001"/>
              </a:spcBef>
              <a:tabLst>
                <a:tab algn="l" pos="0"/>
              </a:tabLst>
            </a:pPr>
            <a:endParaRPr b="0" lang="en-US" sz="28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4" name="CustomShape 2"/>
          <p:cNvSpPr/>
          <p:nvPr/>
        </p:nvSpPr>
        <p:spPr>
          <a:xfrm flipH="1">
            <a:off x="-720" y="0"/>
            <a:ext cx="5511240" cy="6857640"/>
          </a:xfrm>
          <a:custGeom>
            <a:avLst/>
            <a:gdLst/>
            <a:ah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3b28e">
              <a:alpha val="20000"/>
            </a:srgbClr>
          </a:solidFill>
          <a:ln w="32707">
            <a:noFill/>
          </a:ln>
        </p:spPr>
        <p:style>
          <a:lnRef idx="0"/>
          <a:fillRef idx="0"/>
          <a:effectRef idx="0"/>
          <a:fontRef idx="minor"/>
        </p:style>
      </p:sp>
      <p:sp>
        <p:nvSpPr>
          <p:cNvPr id="95" name="TextShape 3"/>
          <p:cNvSpPr txBox="1"/>
          <p:nvPr/>
        </p:nvSpPr>
        <p:spPr>
          <a:xfrm>
            <a:off x="584280" y="654840"/>
            <a:ext cx="4110120" cy="5430960"/>
          </a:xfrm>
          <a:prstGeom prst="rect">
            <a:avLst/>
          </a:prstGeom>
          <a:noFill/>
          <a:ln w="0">
            <a:noFill/>
          </a:ln>
        </p:spPr>
        <p:txBody>
          <a:bodyPr anchor="ctr">
            <a:normAutofit/>
          </a:bodyPr>
          <a:p>
            <a:pPr>
              <a:lnSpc>
                <a:spcPct val="90000"/>
              </a:lnSpc>
            </a:pPr>
            <a:r>
              <a:rPr b="0" lang="en-US" sz="4400" spc="-1" strike="noStrike">
                <a:solidFill>
                  <a:srgbClr val="000000"/>
                </a:solidFill>
                <a:latin typeface="Elephant"/>
                <a:ea typeface="Elephant"/>
              </a:rPr>
              <a:t>Compare numeric value</a:t>
            </a:r>
            <a:endParaRPr b="0" lang="en-US" sz="4400" spc="-1" strike="noStrike">
              <a:solidFill>
                <a:srgbClr val="000000"/>
              </a:solidFill>
              <a:latin typeface="Century Gothic"/>
            </a:endParaRPr>
          </a:p>
        </p:txBody>
      </p:sp>
      <p:sp>
        <p:nvSpPr>
          <p:cNvPr id="96" name="TextShape 4"/>
          <p:cNvSpPr txBox="1"/>
          <p:nvPr/>
        </p:nvSpPr>
        <p:spPr>
          <a:xfrm>
            <a:off x="6095880" y="713160"/>
            <a:ext cx="5257440" cy="5430960"/>
          </a:xfrm>
          <a:prstGeom prst="rect">
            <a:avLst/>
          </a:prstGeom>
          <a:noFill/>
          <a:ln w="0">
            <a:noFill/>
          </a:ln>
        </p:spPr>
        <p:txBody>
          <a:bodyPr anchor="ctr">
            <a:noAutofit/>
          </a:bodyPr>
          <a:p>
            <a:pPr marL="228600" indent="-228240">
              <a:lnSpc>
                <a:spcPct val="100000"/>
              </a:lnSpc>
              <a:spcBef>
                <a:spcPts val="1001"/>
              </a:spcBef>
              <a:buClr>
                <a:srgbClr val="000000"/>
              </a:buClr>
              <a:buFont typeface="Arial"/>
              <a:buChar char="•"/>
            </a:pPr>
            <a:r>
              <a:rPr b="0" lang="en-US" sz="2800" spc="-1" strike="noStrike">
                <a:solidFill>
                  <a:srgbClr val="000000"/>
                </a:solidFill>
                <a:latin typeface="Times New Roman"/>
                <a:ea typeface="Century Gothic"/>
              </a:rPr>
              <a:t>Unix provides a number of relational operators in addition to the logical operators mentioned earlier. These can be used to compare numeric values.</a:t>
            </a:r>
            <a:endParaRPr b="0" lang="en-US" sz="2800" spc="-1" strike="noStrike">
              <a:solidFill>
                <a:srgbClr val="000000"/>
              </a:solidFill>
              <a:latin typeface="Century Gothic"/>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Times New Roman"/>
                <a:ea typeface="Century Gothic"/>
              </a:rPr>
              <a:t>-lt less than</a:t>
            </a:r>
            <a:endParaRPr b="0" lang="en-US" sz="2800" spc="-1" strike="noStrike">
              <a:solidFill>
                <a:srgbClr val="000000"/>
              </a:solidFill>
              <a:latin typeface="Century Gothic"/>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Times New Roman"/>
                <a:ea typeface="Century Gothic"/>
              </a:rPr>
              <a:t>-le less than or equal to</a:t>
            </a:r>
            <a:endParaRPr b="0" lang="en-US" sz="2800" spc="-1" strike="noStrike">
              <a:solidFill>
                <a:srgbClr val="000000"/>
              </a:solidFill>
              <a:latin typeface="Century Gothic"/>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Times New Roman"/>
                <a:ea typeface="Century Gothic"/>
              </a:rPr>
              <a:t>-gt greater than</a:t>
            </a:r>
            <a:endParaRPr b="0" lang="en-US" sz="2800" spc="-1" strike="noStrike">
              <a:solidFill>
                <a:srgbClr val="000000"/>
              </a:solidFill>
              <a:latin typeface="Century Gothic"/>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Times New Roman"/>
                <a:ea typeface="Century Gothic"/>
              </a:rPr>
              <a:t>-ge greater than or equal to</a:t>
            </a:r>
            <a:endParaRPr b="0" lang="en-US" sz="2800" spc="-1" strike="noStrike">
              <a:solidFill>
                <a:srgbClr val="000000"/>
              </a:solidFill>
              <a:latin typeface="Century Gothic"/>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Times New Roman"/>
                <a:ea typeface="Century Gothic"/>
              </a:rPr>
              <a:t>-eq equal to</a:t>
            </a:r>
            <a:endParaRPr b="0" lang="en-US" sz="2800" spc="-1" strike="noStrike">
              <a:solidFill>
                <a:srgbClr val="000000"/>
              </a:solidFill>
              <a:latin typeface="Century Gothic"/>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Times New Roman"/>
                <a:ea typeface="Century Gothic"/>
              </a:rPr>
              <a:t>-ne not equal to</a:t>
            </a:r>
            <a:endParaRPr b="0" lang="en-US" sz="2800" spc="-1" strike="noStrike">
              <a:solidFill>
                <a:srgbClr val="000000"/>
              </a:solidFill>
              <a:latin typeface="Century Gothic"/>
            </a:endParaRPr>
          </a:p>
          <a:p>
            <a:pPr>
              <a:lnSpc>
                <a:spcPct val="100000"/>
              </a:lnSpc>
              <a:spcBef>
                <a:spcPts val="1001"/>
              </a:spcBef>
            </a:pPr>
            <a:endParaRPr b="0" lang="en-US" sz="28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8" name="CustomShape 2"/>
          <p:cNvSpPr/>
          <p:nvPr/>
        </p:nvSpPr>
        <p:spPr>
          <a:xfrm flipH="1">
            <a:off x="-720" y="0"/>
            <a:ext cx="5511240" cy="6857640"/>
          </a:xfrm>
          <a:custGeom>
            <a:avLst/>
            <a:gdLst/>
            <a:ah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3b28e">
              <a:alpha val="20000"/>
            </a:srgbClr>
          </a:solidFill>
          <a:ln w="32707">
            <a:noFill/>
          </a:ln>
        </p:spPr>
        <p:style>
          <a:lnRef idx="0"/>
          <a:fillRef idx="0"/>
          <a:effectRef idx="0"/>
          <a:fontRef idx="minor"/>
        </p:style>
      </p:sp>
      <p:sp>
        <p:nvSpPr>
          <p:cNvPr id="99" name="TextShape 3"/>
          <p:cNvSpPr txBox="1"/>
          <p:nvPr/>
        </p:nvSpPr>
        <p:spPr>
          <a:xfrm>
            <a:off x="838080" y="713160"/>
            <a:ext cx="3524040" cy="5430960"/>
          </a:xfrm>
          <a:prstGeom prst="rect">
            <a:avLst/>
          </a:prstGeom>
          <a:noFill/>
          <a:ln w="0">
            <a:noFill/>
          </a:ln>
        </p:spPr>
        <p:txBody>
          <a:bodyPr anchor="ctr">
            <a:normAutofit/>
          </a:bodyPr>
          <a:p>
            <a:pPr>
              <a:lnSpc>
                <a:spcPct val="90000"/>
              </a:lnSpc>
            </a:pPr>
            <a:r>
              <a:rPr b="0" lang="en-US" sz="4000" spc="-1" strike="noStrike">
                <a:solidFill>
                  <a:srgbClr val="000000"/>
                </a:solidFill>
                <a:latin typeface="Elephant"/>
              </a:rPr>
              <a:t>if...else statements</a:t>
            </a:r>
            <a:br/>
            <a:endParaRPr b="0" lang="en-US" sz="4000" spc="-1" strike="noStrike">
              <a:solidFill>
                <a:srgbClr val="000000"/>
              </a:solidFill>
              <a:latin typeface="Century Gothic"/>
            </a:endParaRPr>
          </a:p>
        </p:txBody>
      </p:sp>
      <p:sp>
        <p:nvSpPr>
          <p:cNvPr id="100" name="TextShape 4"/>
          <p:cNvSpPr txBox="1"/>
          <p:nvPr/>
        </p:nvSpPr>
        <p:spPr>
          <a:xfrm>
            <a:off x="6095880" y="713160"/>
            <a:ext cx="5257440" cy="5430960"/>
          </a:xfrm>
          <a:prstGeom prst="rect">
            <a:avLst/>
          </a:prstGeom>
          <a:noFill/>
          <a:ln w="0">
            <a:noFill/>
          </a:ln>
        </p:spPr>
        <p:txBody>
          <a:bodyPr anchor="ctr">
            <a:normAutofit/>
          </a:bodyPr>
          <a:p>
            <a:pPr marL="228600" indent="-228240" algn="just">
              <a:lnSpc>
                <a:spcPct val="100000"/>
              </a:lnSpc>
              <a:spcBef>
                <a:spcPts val="1001"/>
              </a:spcBef>
              <a:buClr>
                <a:srgbClr val="000000"/>
              </a:buClr>
              <a:buFont typeface="Arial"/>
              <a:buChar char="•"/>
            </a:pPr>
            <a:r>
              <a:rPr b="0" lang="en-US" sz="2800" spc="-1" strike="noStrike">
                <a:solidFill>
                  <a:srgbClr val="000000"/>
                </a:solidFill>
                <a:latin typeface="Times New Roman"/>
                <a:ea typeface="Century Gothic"/>
              </a:rPr>
              <a:t>If else statements are useful decision-making statements which can be used to select an option from a given set of options.</a:t>
            </a:r>
            <a:endParaRPr b="0" lang="en-US" sz="2800" spc="-1" strike="noStrike">
              <a:solidFill>
                <a:srgbClr val="000000"/>
              </a:solidFill>
              <a:latin typeface="Century Gothic"/>
            </a:endParaRPr>
          </a:p>
          <a:p>
            <a:pPr marL="228600" indent="-228240" algn="just">
              <a:lnSpc>
                <a:spcPct val="100000"/>
              </a:lnSpc>
              <a:spcBef>
                <a:spcPts val="1001"/>
              </a:spcBef>
              <a:buClr>
                <a:srgbClr val="000000"/>
              </a:buClr>
              <a:buFont typeface="Arial"/>
              <a:buChar char="•"/>
            </a:pPr>
            <a:r>
              <a:rPr b="0" lang="en-US" sz="2800" spc="-1" strike="noStrike">
                <a:solidFill>
                  <a:srgbClr val="000000"/>
                </a:solidFill>
                <a:latin typeface="Times New Roman"/>
                <a:ea typeface="Century Gothic"/>
              </a:rPr>
              <a:t>Unix Shell supports following forms of </a:t>
            </a:r>
            <a:r>
              <a:rPr b="1" lang="en-US" sz="2800" spc="-1" strike="noStrike">
                <a:solidFill>
                  <a:srgbClr val="000000"/>
                </a:solidFill>
                <a:latin typeface="Times New Roman"/>
                <a:ea typeface="Century Gothic"/>
              </a:rPr>
              <a:t>if…else</a:t>
            </a:r>
            <a:r>
              <a:rPr b="0" lang="en-US" sz="2800" spc="-1" strike="noStrike">
                <a:solidFill>
                  <a:srgbClr val="000000"/>
                </a:solidFill>
                <a:latin typeface="Times New Roman"/>
                <a:ea typeface="Century Gothic"/>
              </a:rPr>
              <a:t> statement −</a:t>
            </a:r>
            <a:endParaRPr b="0" lang="en-US" sz="2800" spc="-1" strike="noStrike">
              <a:solidFill>
                <a:srgbClr val="000000"/>
              </a:solidFill>
              <a:latin typeface="Century Gothic"/>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Times New Roman"/>
                <a:ea typeface="Century Gothic"/>
              </a:rPr>
              <a:t>if...fi statement</a:t>
            </a:r>
            <a:endParaRPr b="0" lang="en-US" sz="2800" spc="-1" strike="noStrike">
              <a:solidFill>
                <a:srgbClr val="000000"/>
              </a:solidFill>
              <a:latin typeface="Century Gothic"/>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Times New Roman"/>
                <a:ea typeface="Century Gothic"/>
              </a:rPr>
              <a:t>if...else...fi statement</a:t>
            </a:r>
            <a:endParaRPr b="0" lang="en-US" sz="2800" spc="-1" strike="noStrike">
              <a:solidFill>
                <a:srgbClr val="000000"/>
              </a:solidFill>
              <a:latin typeface="Century Gothic"/>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Times New Roman"/>
                <a:ea typeface="Century Gothic"/>
              </a:rPr>
              <a:t>if...elif...else...fi statement</a:t>
            </a:r>
            <a:endParaRPr b="0" lang="en-US" sz="2800" spc="-1" strike="noStrike">
              <a:solidFill>
                <a:srgbClr val="000000"/>
              </a:solidFill>
              <a:latin typeface="Century Gothic"/>
            </a:endParaRPr>
          </a:p>
          <a:p>
            <a:pPr>
              <a:lnSpc>
                <a:spcPct val="100000"/>
              </a:lnSpc>
              <a:spcBef>
                <a:spcPts val="1001"/>
              </a:spcBef>
            </a:pPr>
            <a:endParaRPr b="0" lang="en-US" sz="28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1"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2" name="CustomShape 2"/>
          <p:cNvSpPr/>
          <p:nvPr/>
        </p:nvSpPr>
        <p:spPr>
          <a:xfrm flipH="1">
            <a:off x="-720" y="0"/>
            <a:ext cx="5511240" cy="6857640"/>
          </a:xfrm>
          <a:custGeom>
            <a:avLst/>
            <a:gdLst/>
            <a:ah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3b28e">
              <a:alpha val="20000"/>
            </a:srgbClr>
          </a:solidFill>
          <a:ln w="32707">
            <a:noFill/>
          </a:ln>
        </p:spPr>
        <p:style>
          <a:lnRef idx="0"/>
          <a:fillRef idx="0"/>
          <a:effectRef idx="0"/>
          <a:fontRef idx="minor"/>
        </p:style>
      </p:sp>
      <p:sp>
        <p:nvSpPr>
          <p:cNvPr id="103" name="TextShape 3"/>
          <p:cNvSpPr txBox="1"/>
          <p:nvPr/>
        </p:nvSpPr>
        <p:spPr>
          <a:xfrm>
            <a:off x="838080" y="713160"/>
            <a:ext cx="3524040" cy="5430960"/>
          </a:xfrm>
          <a:prstGeom prst="rect">
            <a:avLst/>
          </a:prstGeom>
          <a:noFill/>
          <a:ln w="0">
            <a:noFill/>
          </a:ln>
        </p:spPr>
        <p:txBody>
          <a:bodyPr anchor="ctr">
            <a:normAutofit/>
          </a:bodyPr>
          <a:p>
            <a:pPr>
              <a:lnSpc>
                <a:spcPct val="90000"/>
              </a:lnSpc>
            </a:pPr>
            <a:r>
              <a:rPr b="0" i="1" lang="en-US" sz="4000" spc="-1" strike="noStrike">
                <a:solidFill>
                  <a:srgbClr val="000000"/>
                </a:solidFill>
                <a:latin typeface="Elephant"/>
              </a:rPr>
              <a:t>Simple if statements</a:t>
            </a:r>
            <a:endParaRPr b="0" lang="en-US" sz="4000" spc="-1" strike="noStrike">
              <a:solidFill>
                <a:srgbClr val="000000"/>
              </a:solidFill>
              <a:latin typeface="Century Gothic"/>
            </a:endParaRPr>
          </a:p>
        </p:txBody>
      </p:sp>
      <p:pic>
        <p:nvPicPr>
          <p:cNvPr id="104" name="Picture 12" descr="Graphical user interface, text, application&#10;&#10;Description automatically generated"/>
          <p:cNvPicPr/>
          <p:nvPr/>
        </p:nvPicPr>
        <p:blipFill>
          <a:blip r:embed="rId1"/>
          <a:stretch/>
        </p:blipFill>
        <p:spPr>
          <a:xfrm>
            <a:off x="4797000" y="940680"/>
            <a:ext cx="7437240" cy="41601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5"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flipH="1">
            <a:off x="-720" y="0"/>
            <a:ext cx="5511240" cy="6857640"/>
          </a:xfrm>
          <a:custGeom>
            <a:avLst/>
            <a:gdLst/>
            <a:ah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3b28e">
              <a:alpha val="20000"/>
            </a:srgbClr>
          </a:solidFill>
          <a:ln w="32707">
            <a:noFill/>
          </a:ln>
        </p:spPr>
        <p:style>
          <a:lnRef idx="0"/>
          <a:fillRef idx="0"/>
          <a:effectRef idx="0"/>
          <a:fontRef idx="minor"/>
        </p:style>
      </p:sp>
      <p:sp>
        <p:nvSpPr>
          <p:cNvPr id="107" name="TextShape 3"/>
          <p:cNvSpPr txBox="1"/>
          <p:nvPr/>
        </p:nvSpPr>
        <p:spPr>
          <a:xfrm>
            <a:off x="838080" y="713160"/>
            <a:ext cx="3524040" cy="5430960"/>
          </a:xfrm>
          <a:prstGeom prst="rect">
            <a:avLst/>
          </a:prstGeom>
          <a:noFill/>
          <a:ln w="0">
            <a:noFill/>
          </a:ln>
        </p:spPr>
        <p:txBody>
          <a:bodyPr anchor="ctr">
            <a:normAutofit/>
          </a:bodyPr>
          <a:p>
            <a:pPr>
              <a:lnSpc>
                <a:spcPct val="90000"/>
              </a:lnSpc>
            </a:pPr>
            <a:r>
              <a:rPr b="0" i="1" lang="en-US" sz="4000" spc="-1" strike="noStrike">
                <a:solidFill>
                  <a:srgbClr val="000000"/>
                </a:solidFill>
                <a:latin typeface="Elephant"/>
              </a:rPr>
              <a:t>If..else Statement</a:t>
            </a:r>
            <a:endParaRPr b="0" lang="en-US" sz="4000" spc="-1" strike="noStrike">
              <a:solidFill>
                <a:srgbClr val="000000"/>
              </a:solidFill>
              <a:latin typeface="Century Gothic"/>
            </a:endParaRPr>
          </a:p>
        </p:txBody>
      </p:sp>
      <p:pic>
        <p:nvPicPr>
          <p:cNvPr id="108" name="Picture 4" descr="Graphical user interface, text, application&#10;&#10;Description automatically generated"/>
          <p:cNvPicPr/>
          <p:nvPr/>
        </p:nvPicPr>
        <p:blipFill>
          <a:blip r:embed="rId1"/>
          <a:stretch/>
        </p:blipFill>
        <p:spPr>
          <a:xfrm>
            <a:off x="4561560" y="1085400"/>
            <a:ext cx="7512480" cy="42339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9"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0" name="CustomShape 2"/>
          <p:cNvSpPr/>
          <p:nvPr/>
        </p:nvSpPr>
        <p:spPr>
          <a:xfrm flipH="1">
            <a:off x="-720" y="0"/>
            <a:ext cx="5511240" cy="6857640"/>
          </a:xfrm>
          <a:custGeom>
            <a:avLst/>
            <a:gdLst/>
            <a:ah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3b28e">
              <a:alpha val="20000"/>
            </a:srgbClr>
          </a:solidFill>
          <a:ln w="32707">
            <a:noFill/>
          </a:ln>
        </p:spPr>
        <p:style>
          <a:lnRef idx="0"/>
          <a:fillRef idx="0"/>
          <a:effectRef idx="0"/>
          <a:fontRef idx="minor"/>
        </p:style>
      </p:sp>
      <p:sp>
        <p:nvSpPr>
          <p:cNvPr id="111" name="TextShape 3"/>
          <p:cNvSpPr txBox="1"/>
          <p:nvPr/>
        </p:nvSpPr>
        <p:spPr>
          <a:xfrm>
            <a:off x="838080" y="713160"/>
            <a:ext cx="3524040" cy="5430960"/>
          </a:xfrm>
          <a:prstGeom prst="rect">
            <a:avLst/>
          </a:prstGeom>
          <a:noFill/>
          <a:ln w="0">
            <a:noFill/>
          </a:ln>
        </p:spPr>
        <p:txBody>
          <a:bodyPr anchor="ctr">
            <a:normAutofit/>
          </a:bodyPr>
          <a:p>
            <a:pPr>
              <a:lnSpc>
                <a:spcPct val="90000"/>
              </a:lnSpc>
            </a:pPr>
            <a:r>
              <a:rPr b="0" i="1" lang="en-US" sz="4000" spc="-1" strike="noStrike">
                <a:solidFill>
                  <a:srgbClr val="000000"/>
                </a:solidFill>
                <a:latin typeface="Elephant"/>
              </a:rPr>
              <a:t>If elif .. else statement</a:t>
            </a:r>
            <a:endParaRPr b="0" lang="en-US" sz="4000" spc="-1" strike="noStrike">
              <a:solidFill>
                <a:srgbClr val="000000"/>
              </a:solidFill>
              <a:latin typeface="Century Gothic"/>
            </a:endParaRPr>
          </a:p>
        </p:txBody>
      </p:sp>
      <p:pic>
        <p:nvPicPr>
          <p:cNvPr id="112" name="Picture 4" descr="Graphical user interface, application&#10;&#10;Description automatically generated"/>
          <p:cNvPicPr/>
          <p:nvPr/>
        </p:nvPicPr>
        <p:blipFill>
          <a:blip r:embed="rId1"/>
          <a:stretch/>
        </p:blipFill>
        <p:spPr>
          <a:xfrm>
            <a:off x="5128200" y="774360"/>
            <a:ext cx="7059600" cy="44236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3"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4" name="CustomShape 2"/>
          <p:cNvSpPr/>
          <p:nvPr/>
        </p:nvSpPr>
        <p:spPr>
          <a:xfrm flipH="1">
            <a:off x="-720" y="0"/>
            <a:ext cx="5511240" cy="6857640"/>
          </a:xfrm>
          <a:custGeom>
            <a:avLst/>
            <a:gdLst/>
            <a:ah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3b28e">
              <a:alpha val="20000"/>
            </a:srgbClr>
          </a:solidFill>
          <a:ln w="32707">
            <a:noFill/>
          </a:ln>
        </p:spPr>
        <p:style>
          <a:lnRef idx="0"/>
          <a:fillRef idx="0"/>
          <a:effectRef idx="0"/>
          <a:fontRef idx="minor"/>
        </p:style>
      </p:sp>
      <p:sp>
        <p:nvSpPr>
          <p:cNvPr id="115" name="TextShape 3"/>
          <p:cNvSpPr txBox="1"/>
          <p:nvPr/>
        </p:nvSpPr>
        <p:spPr>
          <a:xfrm>
            <a:off x="838080" y="713160"/>
            <a:ext cx="3524040" cy="5430960"/>
          </a:xfrm>
          <a:prstGeom prst="rect">
            <a:avLst/>
          </a:prstGeom>
          <a:noFill/>
          <a:ln w="0">
            <a:noFill/>
          </a:ln>
        </p:spPr>
        <p:txBody>
          <a:bodyPr anchor="ctr">
            <a:normAutofit/>
          </a:bodyPr>
          <a:p>
            <a:pPr>
              <a:lnSpc>
                <a:spcPct val="90000"/>
              </a:lnSpc>
            </a:pPr>
            <a:r>
              <a:rPr b="0" lang="en-US" sz="4000" spc="-1" strike="noStrike">
                <a:solidFill>
                  <a:srgbClr val="000000"/>
                </a:solidFill>
                <a:latin typeface="Elephant"/>
              </a:rPr>
              <a:t>case...esac Statement</a:t>
            </a:r>
            <a:br/>
            <a:endParaRPr b="0" lang="en-US" sz="4000" spc="-1" strike="noStrike">
              <a:solidFill>
                <a:srgbClr val="000000"/>
              </a:solidFill>
              <a:latin typeface="Century Gothic"/>
            </a:endParaRPr>
          </a:p>
        </p:txBody>
      </p:sp>
      <p:sp>
        <p:nvSpPr>
          <p:cNvPr id="116" name="TextShape 4"/>
          <p:cNvSpPr txBox="1"/>
          <p:nvPr/>
        </p:nvSpPr>
        <p:spPr>
          <a:xfrm>
            <a:off x="5226480" y="78480"/>
            <a:ext cx="6126840" cy="6603480"/>
          </a:xfrm>
          <a:prstGeom prst="rect">
            <a:avLst/>
          </a:prstGeom>
          <a:noFill/>
          <a:ln w="0">
            <a:noFill/>
          </a:ln>
        </p:spPr>
        <p:txBody>
          <a:bodyPr anchor="ctr">
            <a:noAutofit/>
          </a:bodyPr>
          <a:p>
            <a:pPr marL="228600" indent="-228240" algn="just">
              <a:lnSpc>
                <a:spcPct val="100000"/>
              </a:lnSpc>
              <a:spcBef>
                <a:spcPts val="1001"/>
              </a:spcBef>
              <a:buClr>
                <a:srgbClr val="000000"/>
              </a:buClr>
              <a:buFont typeface="Arial"/>
              <a:buChar char="•"/>
            </a:pPr>
            <a:r>
              <a:rPr b="0" lang="en-US" sz="2400" spc="-1" strike="noStrike">
                <a:solidFill>
                  <a:srgbClr val="000000"/>
                </a:solidFill>
                <a:latin typeface="Times New Roman"/>
                <a:ea typeface="Century Gothic"/>
              </a:rPr>
              <a:t>We can use multiple </a:t>
            </a:r>
            <a:r>
              <a:rPr b="1" lang="en-US" sz="2400" spc="-1" strike="noStrike">
                <a:solidFill>
                  <a:srgbClr val="000000"/>
                </a:solidFill>
                <a:latin typeface="Times New Roman"/>
                <a:ea typeface="Century Gothic"/>
              </a:rPr>
              <a:t>if...elif</a:t>
            </a:r>
            <a:r>
              <a:rPr b="0" lang="en-US" sz="2400" spc="-1" strike="noStrike">
                <a:solidFill>
                  <a:srgbClr val="000000"/>
                </a:solidFill>
                <a:latin typeface="Times New Roman"/>
                <a:ea typeface="Century Gothic"/>
              </a:rPr>
              <a:t> statements to perform a multiway branch. However, this is not always the best solution, especially when all of the branches depend on the value of a single variable.</a:t>
            </a:r>
            <a:endParaRPr b="0" lang="en-US" sz="2400" spc="-1" strike="noStrike">
              <a:solidFill>
                <a:srgbClr val="000000"/>
              </a:solidFill>
              <a:latin typeface="Century Gothic"/>
            </a:endParaRPr>
          </a:p>
          <a:p>
            <a:pPr marL="228600" indent="-228240" algn="just">
              <a:lnSpc>
                <a:spcPct val="100000"/>
              </a:lnSpc>
              <a:spcBef>
                <a:spcPts val="1001"/>
              </a:spcBef>
              <a:buClr>
                <a:srgbClr val="000000"/>
              </a:buClr>
              <a:buFont typeface="Arial"/>
              <a:buChar char="•"/>
            </a:pPr>
            <a:r>
              <a:rPr b="0" lang="en-US" sz="2400" spc="-1" strike="noStrike">
                <a:solidFill>
                  <a:srgbClr val="000000"/>
                </a:solidFill>
                <a:latin typeface="Times New Roman"/>
                <a:ea typeface="Century Gothic"/>
              </a:rPr>
              <a:t>Unix Shell supports </a:t>
            </a:r>
            <a:r>
              <a:rPr b="1" lang="en-US" sz="2400" spc="-1" strike="noStrike">
                <a:solidFill>
                  <a:srgbClr val="000000"/>
                </a:solidFill>
                <a:latin typeface="Times New Roman"/>
                <a:ea typeface="Century Gothic"/>
              </a:rPr>
              <a:t>case...esac</a:t>
            </a:r>
            <a:r>
              <a:rPr b="0" lang="en-US" sz="2400" spc="-1" strike="noStrike">
                <a:solidFill>
                  <a:srgbClr val="000000"/>
                </a:solidFill>
                <a:latin typeface="Times New Roman"/>
                <a:ea typeface="Century Gothic"/>
              </a:rPr>
              <a:t> statement which handles exactly this situation, and it does so more efficiently than repeated </a:t>
            </a:r>
            <a:r>
              <a:rPr b="1" lang="en-US" sz="2400" spc="-1" strike="noStrike">
                <a:solidFill>
                  <a:srgbClr val="000000"/>
                </a:solidFill>
                <a:latin typeface="Times New Roman"/>
                <a:ea typeface="Century Gothic"/>
              </a:rPr>
              <a:t>if...elif</a:t>
            </a:r>
            <a:r>
              <a:rPr b="0" lang="en-US" sz="2400" spc="-1" strike="noStrike">
                <a:solidFill>
                  <a:srgbClr val="000000"/>
                </a:solidFill>
                <a:latin typeface="Times New Roman"/>
                <a:ea typeface="Century Gothic"/>
              </a:rPr>
              <a:t> statements.</a:t>
            </a:r>
            <a:endParaRPr b="0" lang="en-US" sz="2400" spc="-1" strike="noStrike">
              <a:solidFill>
                <a:srgbClr val="000000"/>
              </a:solidFill>
              <a:latin typeface="Century Gothic"/>
            </a:endParaRPr>
          </a:p>
          <a:p>
            <a:pPr marL="228600" indent="-228240" algn="just">
              <a:lnSpc>
                <a:spcPct val="100000"/>
              </a:lnSpc>
              <a:spcBef>
                <a:spcPts val="1001"/>
              </a:spcBef>
              <a:buClr>
                <a:srgbClr val="000000"/>
              </a:buClr>
              <a:buFont typeface="Arial"/>
              <a:buChar char="•"/>
            </a:pPr>
            <a:r>
              <a:rPr b="0" lang="en-US" sz="2400" spc="-1" strike="noStrike">
                <a:solidFill>
                  <a:srgbClr val="000000"/>
                </a:solidFill>
                <a:latin typeface="Times New Roman"/>
                <a:ea typeface="Century Gothic"/>
              </a:rPr>
              <a:t>There is onlyone-form of </a:t>
            </a:r>
            <a:r>
              <a:rPr b="1" lang="en-US" sz="2400" spc="-1" strike="noStrike">
                <a:solidFill>
                  <a:srgbClr val="000000"/>
                </a:solidFill>
                <a:latin typeface="Times New Roman"/>
                <a:ea typeface="Century Gothic"/>
              </a:rPr>
              <a:t>case...esac</a:t>
            </a:r>
            <a:r>
              <a:rPr b="0" lang="en-US" sz="2400" spc="-1" strike="noStrike">
                <a:solidFill>
                  <a:srgbClr val="000000"/>
                </a:solidFill>
                <a:latin typeface="Times New Roman"/>
                <a:ea typeface="Century Gothic"/>
              </a:rPr>
              <a:t> statement which has been described in detail here −</a:t>
            </a:r>
            <a:endParaRPr b="0" lang="en-US" sz="2400" spc="-1" strike="noStrike">
              <a:solidFill>
                <a:srgbClr val="000000"/>
              </a:solidFill>
              <a:latin typeface="Century Gothic"/>
            </a:endParaRPr>
          </a:p>
          <a:p>
            <a:pPr marL="228600" indent="-228240">
              <a:lnSpc>
                <a:spcPct val="100000"/>
              </a:lnSpc>
              <a:spcBef>
                <a:spcPts val="1001"/>
              </a:spcBef>
              <a:buClr>
                <a:srgbClr val="000000"/>
              </a:buClr>
              <a:buFont typeface="Wingdings" charset="2"/>
              <a:buChar char=""/>
            </a:pPr>
            <a:r>
              <a:rPr b="0" lang="en-US" sz="2400" spc="-1" strike="noStrike">
                <a:solidFill>
                  <a:srgbClr val="000000"/>
                </a:solidFill>
                <a:latin typeface="Times New Roman"/>
                <a:ea typeface="Century Gothic"/>
              </a:rPr>
              <a:t>            </a:t>
            </a:r>
            <a:r>
              <a:rPr b="0" lang="en-US" sz="2400" spc="-1" strike="noStrike">
                <a:solidFill>
                  <a:srgbClr val="000000"/>
                </a:solidFill>
                <a:latin typeface="Times New Roman"/>
                <a:ea typeface="Century Gothic"/>
              </a:rPr>
              <a:t>case...esac statement</a:t>
            </a:r>
            <a:endParaRPr b="0" lang="en-US" sz="2400" spc="-1" strike="noStrike">
              <a:solidFill>
                <a:srgbClr val="000000"/>
              </a:solidFill>
              <a:latin typeface="Century Gothic"/>
            </a:endParaRPr>
          </a:p>
          <a:p>
            <a:pPr>
              <a:lnSpc>
                <a:spcPct val="100000"/>
              </a:lnSpc>
              <a:spcBef>
                <a:spcPts val="1001"/>
              </a:spcBef>
            </a:pPr>
            <a:endParaRPr b="0" lang="en-US" sz="24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8" name="CustomShape 2"/>
          <p:cNvSpPr/>
          <p:nvPr/>
        </p:nvSpPr>
        <p:spPr>
          <a:xfrm flipH="1">
            <a:off x="-720" y="0"/>
            <a:ext cx="5511240" cy="6857640"/>
          </a:xfrm>
          <a:custGeom>
            <a:avLst/>
            <a:gdLst/>
            <a:ah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3b28e">
              <a:alpha val="20000"/>
            </a:srgbClr>
          </a:solidFill>
          <a:ln w="32707">
            <a:noFill/>
          </a:ln>
        </p:spPr>
        <p:style>
          <a:lnRef idx="0"/>
          <a:fillRef idx="0"/>
          <a:effectRef idx="0"/>
          <a:fontRef idx="minor"/>
        </p:style>
      </p:sp>
      <p:sp>
        <p:nvSpPr>
          <p:cNvPr id="119" name="TextShape 3"/>
          <p:cNvSpPr txBox="1"/>
          <p:nvPr/>
        </p:nvSpPr>
        <p:spPr>
          <a:xfrm>
            <a:off x="838080" y="713160"/>
            <a:ext cx="3524040" cy="5430960"/>
          </a:xfrm>
          <a:prstGeom prst="rect">
            <a:avLst/>
          </a:prstGeom>
          <a:noFill/>
          <a:ln w="0">
            <a:noFill/>
          </a:ln>
        </p:spPr>
        <p:txBody>
          <a:bodyPr anchor="ctr">
            <a:normAutofit/>
          </a:bodyPr>
          <a:p>
            <a:pPr>
              <a:lnSpc>
                <a:spcPct val="90000"/>
              </a:lnSpc>
            </a:pPr>
            <a:r>
              <a:rPr b="0" i="1" lang="en-US" sz="4000" spc="-1" strike="noStrike">
                <a:solidFill>
                  <a:srgbClr val="000000"/>
                </a:solidFill>
                <a:latin typeface="Elephant"/>
              </a:rPr>
              <a:t>Example</a:t>
            </a:r>
            <a:endParaRPr b="0" lang="en-US" sz="4000" spc="-1" strike="noStrike">
              <a:solidFill>
                <a:srgbClr val="000000"/>
              </a:solidFill>
              <a:latin typeface="Century Gothic"/>
            </a:endParaRPr>
          </a:p>
        </p:txBody>
      </p:sp>
      <p:pic>
        <p:nvPicPr>
          <p:cNvPr id="120" name="Picture 8" descr="Text&#10;&#10;Description automatically generated"/>
          <p:cNvPicPr/>
          <p:nvPr/>
        </p:nvPicPr>
        <p:blipFill>
          <a:blip r:embed="rId1"/>
          <a:stretch/>
        </p:blipFill>
        <p:spPr>
          <a:xfrm>
            <a:off x="4447080" y="611280"/>
            <a:ext cx="7571160" cy="49838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43141"/>
      </a:dk2>
      <a:lt2>
        <a:srgbClr val="e8e2e4"/>
      </a:lt2>
      <a:accent1>
        <a:srgbClr val="53b28e"/>
      </a:accent1>
      <a:accent2>
        <a:srgbClr val="4cb0b4"/>
      </a:accent2>
      <a:accent3>
        <a:srgbClr val="67a7de"/>
      </a:accent3>
      <a:accent4>
        <a:srgbClr val="5d6ddc"/>
      </a:accent4>
      <a:accent5>
        <a:srgbClr val="997ae2"/>
      </a:accent5>
      <a:accent6>
        <a:srgbClr val="b75ddc"/>
      </a:accent6>
      <a:hlink>
        <a:srgbClr val="ae6983"/>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43141"/>
      </a:dk2>
      <a:lt2>
        <a:srgbClr val="e8e2e4"/>
      </a:lt2>
      <a:accent1>
        <a:srgbClr val="53b28e"/>
      </a:accent1>
      <a:accent2>
        <a:srgbClr val="4cb0b4"/>
      </a:accent2>
      <a:accent3>
        <a:srgbClr val="67a7de"/>
      </a:accent3>
      <a:accent4>
        <a:srgbClr val="5d6ddc"/>
      </a:accent4>
      <a:accent5>
        <a:srgbClr val="997ae2"/>
      </a:accent5>
      <a:accent6>
        <a:srgbClr val="b75ddc"/>
      </a:accent6>
      <a:hlink>
        <a:srgbClr val="ae6983"/>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0</TotalTime>
  <Application>LibreOffice/7.0.4.2$Windows_X86_64 LibreOffice_project/dcf040e67528d9187c66b2379df5ea4407429775</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2021-09-17T07:09:27Z</dcterms:created>
  <dc:creator/>
  <dc:description/>
  <dc:language>en-US</dc:language>
  <cp:lastModifiedBy/>
  <dcterms:modified xsi:type="dcterms:W3CDTF">2021-09-17T19:23:28Z</dcterms:modified>
  <cp:revision>144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