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876800"/>
            <a:ext cx="2713356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10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Srinivasa</a:t>
            </a: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Reddy  </a:t>
            </a:r>
            <a:r>
              <a:rPr lang="en-US" spc="-10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Bhavanam</a:t>
            </a:r>
            <a:endParaRPr lang="en-US" spc="-105" dirty="0" smtClean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6</a:t>
            </a:r>
            <a:r>
              <a:rPr lang="en-US" sz="1800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sz="1800" spc="284" baseline="20833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1675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6</cp:revision>
  <dcterms:created xsi:type="dcterms:W3CDTF">2024-03-20T08:56:52Z</dcterms:created>
  <dcterms:modified xsi:type="dcterms:W3CDTF">2024-03-26T04:46:52Z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