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BAA9-C53A-4B9C-B670-BDDB457D03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5BDE-3562-4845-A11C-946E8905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33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BAA9-C53A-4B9C-B670-BDDB457D03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5BDE-3562-4845-A11C-946E8905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65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BAA9-C53A-4B9C-B670-BDDB457D03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5BDE-3562-4845-A11C-946E8905D8B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0167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BAA9-C53A-4B9C-B670-BDDB457D03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5BDE-3562-4845-A11C-946E8905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320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BAA9-C53A-4B9C-B670-BDDB457D03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5BDE-3562-4845-A11C-946E8905D8B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769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BAA9-C53A-4B9C-B670-BDDB457D03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5BDE-3562-4845-A11C-946E8905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891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BAA9-C53A-4B9C-B670-BDDB457D03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5BDE-3562-4845-A11C-946E8905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811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BAA9-C53A-4B9C-B670-BDDB457D03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5BDE-3562-4845-A11C-946E8905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91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BAA9-C53A-4B9C-B670-BDDB457D03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5BDE-3562-4845-A11C-946E8905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0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BAA9-C53A-4B9C-B670-BDDB457D03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5BDE-3562-4845-A11C-946E8905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49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BAA9-C53A-4B9C-B670-BDDB457D03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5BDE-3562-4845-A11C-946E8905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58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BAA9-C53A-4B9C-B670-BDDB457D03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5BDE-3562-4845-A11C-946E8905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67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BAA9-C53A-4B9C-B670-BDDB457D03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5BDE-3562-4845-A11C-946E8905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48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BAA9-C53A-4B9C-B670-BDDB457D03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5BDE-3562-4845-A11C-946E8905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4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BAA9-C53A-4B9C-B670-BDDB457D03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5BDE-3562-4845-A11C-946E8905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29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BAA9-C53A-4B9C-B670-BDDB457D03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D5BDE-3562-4845-A11C-946E8905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3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5BAA9-C53A-4B9C-B670-BDDB457D034A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6D5BDE-3562-4845-A11C-946E8905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19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A6D1-4233-570C-1C12-DFCF8F166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755" y="807730"/>
            <a:ext cx="9144000" cy="2387600"/>
          </a:xfrm>
        </p:spPr>
        <p:txBody>
          <a:bodyPr/>
          <a:lstStyle/>
          <a:p>
            <a:r>
              <a:rPr lang="en-US" b="1" dirty="0"/>
              <a:t>Loan Application Data Analysis Dashboard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D0FBA-7DF0-9615-EF37-31B63FAC94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581" y="3311013"/>
            <a:ext cx="9144000" cy="1655762"/>
          </a:xfrm>
        </p:spPr>
        <p:txBody>
          <a:bodyPr/>
          <a:lstStyle/>
          <a:p>
            <a:r>
              <a:rPr lang="en-US" i="1" dirty="0"/>
              <a:t>An end-to-end data analytics project to evaluate loan performance, borrower behavior, and financial health using KPIs and visual insights.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772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4E2855-7251-8810-6FB4-3AA810D62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43" y="-1"/>
            <a:ext cx="8596668" cy="104221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  <a:br>
              <a:rPr lang="en-IN" b="1" dirty="0">
                <a:solidFill>
                  <a:schemeClr val="bg1"/>
                </a:solidFill>
                <a:latin typeface="Lato Black" panose="020F0A02020204030203" pitchFamily="34" charset="0"/>
              </a:rPr>
            </a:br>
            <a:r>
              <a:rPr lang="en-IN" b="1" dirty="0">
                <a:latin typeface="Lato Black" panose="020F0A02020204030203" pitchFamily="34" charset="0"/>
              </a:rPr>
              <a:t>PROBLEM STATEMENT</a:t>
            </a:r>
            <a:br>
              <a:rPr lang="en-IN" b="1" dirty="0">
                <a:latin typeface="Lato Black" panose="020F0A02020204030203" pitchFamily="34" charset="0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0E61F-3514-024F-D076-5C5650EB9164}"/>
              </a:ext>
            </a:extLst>
          </p:cNvPr>
          <p:cNvSpPr txBox="1"/>
          <p:nvPr/>
        </p:nvSpPr>
        <p:spPr>
          <a:xfrm>
            <a:off x="588843" y="1238404"/>
            <a:ext cx="10515600" cy="5550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BRD 1: Summary</a:t>
            </a:r>
          </a:p>
          <a:p>
            <a:endParaRPr lang="en-US" dirty="0"/>
          </a:p>
          <a:p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need to calculate the total number of loan applications received during a specified period. Additionally, it is essential to monitor the Month-to-Date (MTD) Loan Applications.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 which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37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0367-AFC9-3292-305F-05E5ACDD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36" y="196645"/>
            <a:ext cx="8596668" cy="1320800"/>
          </a:xfrm>
        </p:spPr>
        <p:txBody>
          <a:bodyPr/>
          <a:lstStyle/>
          <a:p>
            <a:r>
              <a:rPr lang="en-IN" b="1" dirty="0">
                <a:latin typeface="Lato Black" panose="020F0A02020204030203" pitchFamily="34" charset="0"/>
              </a:rPr>
              <a:t>PROBLEM STATEMENT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BBBA20-741C-912A-F51B-F5AA24DC8894}"/>
              </a:ext>
            </a:extLst>
          </p:cNvPr>
          <p:cNvSpPr txBox="1"/>
          <p:nvPr/>
        </p:nvSpPr>
        <p:spPr>
          <a:xfrm>
            <a:off x="655074" y="1345827"/>
            <a:ext cx="1755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BRD 1: Summary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FD7B8-B115-DD9A-EAA9-A7B7A1616AEA}"/>
              </a:ext>
            </a:extLst>
          </p:cNvPr>
          <p:cNvSpPr txBox="1"/>
          <p:nvPr/>
        </p:nvSpPr>
        <p:spPr>
          <a:xfrm>
            <a:off x="655074" y="2269157"/>
            <a:ext cx="3814506" cy="275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FF3D5-DF13-6472-375B-89848D6B8D04}"/>
              </a:ext>
            </a:extLst>
          </p:cNvPr>
          <p:cNvSpPr txBox="1"/>
          <p:nvPr/>
        </p:nvSpPr>
        <p:spPr>
          <a:xfrm>
            <a:off x="6096000" y="2898058"/>
            <a:ext cx="3663823" cy="2200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71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5B14-9F1D-1C6A-CE75-AAB716B6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508" y="185115"/>
            <a:ext cx="8596668" cy="1320800"/>
          </a:xfrm>
        </p:spPr>
        <p:txBody>
          <a:bodyPr/>
          <a:lstStyle/>
          <a:p>
            <a:r>
              <a:rPr lang="en-IN" b="1" dirty="0">
                <a:latin typeface="Lato Black" panose="020F0A02020204030203" pitchFamily="34" charset="0"/>
              </a:rPr>
              <a:t>PROBLEM STATEMENT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117A47-A9CC-713E-C028-11879FF2D31C}"/>
              </a:ext>
            </a:extLst>
          </p:cNvPr>
          <p:cNvSpPr txBox="1"/>
          <p:nvPr/>
        </p:nvSpPr>
        <p:spPr>
          <a:xfrm>
            <a:off x="608508" y="1136583"/>
            <a:ext cx="175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BRD 2: Overview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1B9F8-B234-14D2-312D-1E810D0F1C00}"/>
              </a:ext>
            </a:extLst>
          </p:cNvPr>
          <p:cNvSpPr txBox="1"/>
          <p:nvPr/>
        </p:nvSpPr>
        <p:spPr>
          <a:xfrm>
            <a:off x="608508" y="1622143"/>
            <a:ext cx="11212286" cy="505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(Line/ Area Chart):  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(Bar Chart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W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(Tree/ Heat Map):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265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406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Lato Black</vt:lpstr>
      <vt:lpstr>Trebuchet MS</vt:lpstr>
      <vt:lpstr>Wingdings 3</vt:lpstr>
      <vt:lpstr>Facet</vt:lpstr>
      <vt:lpstr>Loan Application Data Analysis Dashboard</vt:lpstr>
      <vt:lpstr>PROBLEM STATEMENT PROBLEM STATEMENT </vt:lpstr>
      <vt:lpstr>PROBLEM STATEMENT</vt:lpstr>
      <vt:lpstr>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Bhavani Yadav</dc:creator>
  <cp:lastModifiedBy>Bhavani Yadav</cp:lastModifiedBy>
  <cp:revision>1</cp:revision>
  <dcterms:created xsi:type="dcterms:W3CDTF">2025-10-02T08:10:22Z</dcterms:created>
  <dcterms:modified xsi:type="dcterms:W3CDTF">2025-10-02T08:12:41Z</dcterms:modified>
</cp:coreProperties>
</file>