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d5c2de5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d5c2de5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d5c2de5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d5c2de5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Assignment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the default branch protected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Detect the creation of a new repo and make the default branch to protected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overview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webhook for the </a:t>
            </a:r>
            <a:r>
              <a:rPr lang="en"/>
              <a:t>repositories</a:t>
            </a:r>
            <a:r>
              <a:rPr lang="en"/>
              <a:t> operations at the organization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detected by the webhook is </a:t>
            </a:r>
            <a:r>
              <a:rPr lang="en"/>
              <a:t>sent to a payload URL configured for webhook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Server running on the payload URL can retrieve the full_name of the repo from the payload  and can update the protection rights of the default branch in 2 ways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Invoke an inline script that updates the default branch based on the repo name retrieved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Invoke a git hub action that can invoke  github cli to update the  protection rights of the default branch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