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Srinjoy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Sikkim Manipal Institute of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CSE(AI&amp;ML)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44D38-3E86-3F62-26B9-029CAEE0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842" y="629921"/>
            <a:ext cx="5908090" cy="55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501FF-7C5C-2F7C-D05B-911F765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5" y="2409532"/>
            <a:ext cx="683585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This smart assistant transforms complex travel planning into a seamless, enjoyable process.</a:t>
            </a:r>
          </a:p>
          <a:p>
            <a:pPr marL="305435" indent="-305435"/>
            <a:r>
              <a:rPr lang="en-US" sz="2800" dirty="0"/>
              <a:t>It uses real-time data to suggest destinations, build itineraries, and recommend transport and accommodation options. </a:t>
            </a:r>
          </a:p>
          <a:p>
            <a:pPr marL="305435" indent="-305435"/>
            <a:r>
              <a:rPr lang="en-US" sz="2800" dirty="0"/>
              <a:t>By understanding user preferences, budgets, and constraints, it tailors personalized travel plans. </a:t>
            </a:r>
          </a:p>
          <a:p>
            <a:pPr marL="305435" indent="-305435"/>
            <a:r>
              <a:rPr lang="en-US" sz="2800" dirty="0"/>
              <a:t>Integrated with maps, weather updates, and local guides, it ensures a smooth travel experience.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https://github.com/Srinjoy776/Travel_Agent2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Virtual Reality Itinerary Planning </a:t>
            </a:r>
          </a:p>
          <a:p>
            <a:pPr marL="305435" indent="-305435"/>
            <a:r>
              <a:rPr lang="en-IN" sz="2800" dirty="0"/>
              <a:t>AI-Driven Local Recommendations </a:t>
            </a:r>
          </a:p>
          <a:p>
            <a:pPr marL="305435" indent="-305435"/>
            <a:r>
              <a:rPr lang="en-IN" sz="2800" dirty="0"/>
              <a:t>Real-Time Travel Alerts and Updates </a:t>
            </a:r>
          </a:p>
          <a:p>
            <a:pPr marL="305435" indent="-305435"/>
            <a:r>
              <a:rPr lang="en-IN" sz="2800" dirty="0"/>
              <a:t>Multi-Modal Transport Integration </a:t>
            </a:r>
          </a:p>
          <a:p>
            <a:pPr marL="305435" indent="-305435"/>
            <a:r>
              <a:rPr lang="en-IN" sz="2800" dirty="0"/>
              <a:t>Sustainable Travel Options and Carbon Footprint Tracking </a:t>
            </a:r>
          </a:p>
          <a:p>
            <a:pPr marL="305435" indent="-305435"/>
            <a:r>
              <a:rPr lang="en-IN" sz="2800" dirty="0"/>
              <a:t>AI-Powered Language Translation for International Travel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97FDD-6ED8-0AC5-FC76-A81C4F36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27" y="1232452"/>
            <a:ext cx="6630145" cy="512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1C2132-4F46-22FB-0CC6-FCD92A4A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33" y="1090563"/>
            <a:ext cx="7219733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Travelers face difficulties in planning trips due to the overwhelming amount of information available, varying preferences, budget constraints, and the need for real-time updates. Manually researching, comparing, and coordinating travel options is time-consuming and prone to errors.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/>
              <a:t>An AI-powered Travel Planner Agent that leverages real-time data, user preferences, and machine learning algorithms to create personalized, optimized travel itineraries. The agent will integrate with maps, weather updates, and local guides, ensuring a seamless and enjoyable travel experience.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This agent will revolutionize travel planning by providing personalized, real-time recommendations, optimizing schedules, and ensuring a smooth travel experience.</a:t>
            </a:r>
          </a:p>
          <a:p>
            <a:pPr marL="0" indent="0">
              <a:buNone/>
            </a:pPr>
            <a:r>
              <a:rPr lang="en-US" sz="2800" dirty="0"/>
              <a:t>Unique features: </a:t>
            </a:r>
          </a:p>
          <a:p>
            <a:pPr marL="0" indent="0">
              <a:buNone/>
            </a:pPr>
            <a:r>
              <a:rPr lang="en-US" sz="2800" dirty="0"/>
              <a:t>Real-time data integration for destination suggestions and itinerary building </a:t>
            </a:r>
          </a:p>
          <a:p>
            <a:pPr marL="0" indent="0">
              <a:buNone/>
            </a:pPr>
            <a:r>
              <a:rPr lang="en-US" sz="2800" dirty="0"/>
              <a:t>Personalized recommendations based on user preferences, budget, and constraints </a:t>
            </a:r>
          </a:p>
          <a:p>
            <a:pPr marL="0" indent="0">
              <a:buNone/>
            </a:pPr>
            <a:r>
              <a:rPr lang="en-US" sz="2800" dirty="0"/>
              <a:t>Integration with maps, weather updates, and local guides for a seamless experience </a:t>
            </a:r>
          </a:p>
          <a:p>
            <a:pPr marL="0" indent="0">
              <a:buNone/>
            </a:pPr>
            <a:r>
              <a:rPr lang="en-US" sz="2800" dirty="0"/>
              <a:t>Dynamic schedule optimization and booking management </a:t>
            </a:r>
          </a:p>
          <a:p>
            <a:pPr marL="0" indent="0">
              <a:buNone/>
            </a:pPr>
            <a:r>
              <a:rPr lang="en-US" sz="2800" dirty="0"/>
              <a:t>Proactive alerts for changes in travel plans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/>
              <a:t>Individual Travelers </a:t>
            </a:r>
          </a:p>
          <a:p>
            <a:pPr marL="305435" indent="-305435"/>
            <a:r>
              <a:rPr lang="en-IN" sz="2800" dirty="0"/>
              <a:t>Travel Agencies </a:t>
            </a:r>
          </a:p>
          <a:p>
            <a:pPr marL="305435" indent="-305435"/>
            <a:r>
              <a:rPr lang="en-IN" sz="2800" dirty="0"/>
              <a:t>Tour Operators </a:t>
            </a:r>
          </a:p>
          <a:p>
            <a:pPr marL="305435" indent="-305435"/>
            <a:r>
              <a:rPr lang="en-IN" sz="2800" dirty="0"/>
              <a:t>Event Planners </a:t>
            </a:r>
          </a:p>
          <a:p>
            <a:pPr marL="305435" indent="-305435"/>
            <a:r>
              <a:rPr lang="en-IN" sz="2800" dirty="0"/>
              <a:t>Corporate </a:t>
            </a:r>
          </a:p>
          <a:p>
            <a:pPr marL="305435" indent="-305435"/>
            <a:r>
              <a:rPr lang="en-IN" sz="2800" dirty="0"/>
              <a:t>Travel Departments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BB4BF-0772-A68C-4310-E954B853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41776"/>
            <a:ext cx="5908345" cy="55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01122-D3C3-61F0-087D-215C8059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86" y="615060"/>
            <a:ext cx="5892797" cy="56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1910</TotalTime>
  <Words>401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Srinjoy Poddar</cp:lastModifiedBy>
  <cp:revision>147</cp:revision>
  <dcterms:created xsi:type="dcterms:W3CDTF">2021-05-26T16:50:10Z</dcterms:created>
  <dcterms:modified xsi:type="dcterms:W3CDTF">2025-08-03T22:11:48Z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