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73843" y="756602"/>
            <a:ext cx="7140313" cy="502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0">
                <a:solidFill>
                  <a:srgbClr val="33333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2234" y="9668519"/>
            <a:ext cx="4057649" cy="5106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885" y="9258299"/>
            <a:ext cx="4276724" cy="90487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37885" y="3032042"/>
            <a:ext cx="4359910" cy="6651625"/>
          </a:xfrm>
          <a:custGeom>
            <a:avLst/>
            <a:gdLst/>
            <a:ahLst/>
            <a:cxnLst/>
            <a:rect l="l" t="t" r="r" b="b"/>
            <a:pathLst>
              <a:path w="4359910" h="6651625">
                <a:moveTo>
                  <a:pt x="4064173" y="6651292"/>
                </a:moveTo>
                <a:lnTo>
                  <a:pt x="295274" y="6651292"/>
                </a:lnTo>
                <a:lnTo>
                  <a:pt x="248804" y="6647613"/>
                </a:lnTo>
                <a:lnTo>
                  <a:pt x="203897" y="6636797"/>
                </a:lnTo>
                <a:lnTo>
                  <a:pt x="161346" y="6619172"/>
                </a:lnTo>
                <a:lnTo>
                  <a:pt x="121944" y="6595066"/>
                </a:lnTo>
                <a:lnTo>
                  <a:pt x="86484" y="6564807"/>
                </a:lnTo>
                <a:lnTo>
                  <a:pt x="56225" y="6529347"/>
                </a:lnTo>
                <a:lnTo>
                  <a:pt x="32119" y="6489945"/>
                </a:lnTo>
                <a:lnTo>
                  <a:pt x="14494" y="6447393"/>
                </a:lnTo>
                <a:lnTo>
                  <a:pt x="3678" y="6402486"/>
                </a:lnTo>
                <a:lnTo>
                  <a:pt x="0" y="6356017"/>
                </a:lnTo>
                <a:lnTo>
                  <a:pt x="0" y="295274"/>
                </a:lnTo>
                <a:lnTo>
                  <a:pt x="3678" y="248804"/>
                </a:lnTo>
                <a:lnTo>
                  <a:pt x="14494" y="203897"/>
                </a:lnTo>
                <a:lnTo>
                  <a:pt x="32119" y="161346"/>
                </a:lnTo>
                <a:lnTo>
                  <a:pt x="56225" y="121944"/>
                </a:lnTo>
                <a:lnTo>
                  <a:pt x="86484" y="86484"/>
                </a:lnTo>
                <a:lnTo>
                  <a:pt x="121944" y="56225"/>
                </a:lnTo>
                <a:lnTo>
                  <a:pt x="161346" y="32119"/>
                </a:lnTo>
                <a:lnTo>
                  <a:pt x="203897" y="14494"/>
                </a:lnTo>
                <a:lnTo>
                  <a:pt x="248804" y="3678"/>
                </a:lnTo>
                <a:lnTo>
                  <a:pt x="295274" y="0"/>
                </a:lnTo>
                <a:lnTo>
                  <a:pt x="4064173" y="0"/>
                </a:lnTo>
                <a:lnTo>
                  <a:pt x="4110643" y="3678"/>
                </a:lnTo>
                <a:lnTo>
                  <a:pt x="4155550" y="14494"/>
                </a:lnTo>
                <a:lnTo>
                  <a:pt x="4198102" y="32119"/>
                </a:lnTo>
                <a:lnTo>
                  <a:pt x="4237504" y="56225"/>
                </a:lnTo>
                <a:lnTo>
                  <a:pt x="4272964" y="86484"/>
                </a:lnTo>
                <a:lnTo>
                  <a:pt x="4303222" y="121944"/>
                </a:lnTo>
                <a:lnTo>
                  <a:pt x="4327328" y="161346"/>
                </a:lnTo>
                <a:lnTo>
                  <a:pt x="4344954" y="203897"/>
                </a:lnTo>
                <a:lnTo>
                  <a:pt x="4355770" y="248804"/>
                </a:lnTo>
                <a:lnTo>
                  <a:pt x="4359448" y="295274"/>
                </a:lnTo>
                <a:lnTo>
                  <a:pt x="4359448" y="6356017"/>
                </a:lnTo>
                <a:lnTo>
                  <a:pt x="4355770" y="6402486"/>
                </a:lnTo>
                <a:lnTo>
                  <a:pt x="4344954" y="6447393"/>
                </a:lnTo>
                <a:lnTo>
                  <a:pt x="4327328" y="6489945"/>
                </a:lnTo>
                <a:lnTo>
                  <a:pt x="4303222" y="6529347"/>
                </a:lnTo>
                <a:lnTo>
                  <a:pt x="4272964" y="6564807"/>
                </a:lnTo>
                <a:lnTo>
                  <a:pt x="4237504" y="6595066"/>
                </a:lnTo>
                <a:lnTo>
                  <a:pt x="4198102" y="6619172"/>
                </a:lnTo>
                <a:lnTo>
                  <a:pt x="4155550" y="6636797"/>
                </a:lnTo>
                <a:lnTo>
                  <a:pt x="4110643" y="6647613"/>
                </a:lnTo>
                <a:lnTo>
                  <a:pt x="4064173" y="6651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7885" y="3032130"/>
            <a:ext cx="4359910" cy="6648450"/>
          </a:xfrm>
          <a:custGeom>
            <a:avLst/>
            <a:gdLst/>
            <a:ahLst/>
            <a:cxnLst/>
            <a:rect l="l" t="t" r="r" b="b"/>
            <a:pathLst>
              <a:path w="4359910" h="6648450">
                <a:moveTo>
                  <a:pt x="295266" y="0"/>
                </a:moveTo>
                <a:lnTo>
                  <a:pt x="4064057" y="0"/>
                </a:lnTo>
                <a:lnTo>
                  <a:pt x="4110526" y="3678"/>
                </a:lnTo>
                <a:lnTo>
                  <a:pt x="4155432" y="14494"/>
                </a:lnTo>
                <a:lnTo>
                  <a:pt x="4197982" y="32118"/>
                </a:lnTo>
                <a:lnTo>
                  <a:pt x="4237383" y="56224"/>
                </a:lnTo>
                <a:lnTo>
                  <a:pt x="4272842" y="86481"/>
                </a:lnTo>
                <a:lnTo>
                  <a:pt x="4303100" y="121940"/>
                </a:lnTo>
                <a:lnTo>
                  <a:pt x="4327205" y="161341"/>
                </a:lnTo>
                <a:lnTo>
                  <a:pt x="4344830" y="203891"/>
                </a:lnTo>
                <a:lnTo>
                  <a:pt x="4355646" y="248797"/>
                </a:lnTo>
                <a:lnTo>
                  <a:pt x="4359324" y="295266"/>
                </a:lnTo>
                <a:lnTo>
                  <a:pt x="4359324" y="6355835"/>
                </a:lnTo>
                <a:lnTo>
                  <a:pt x="4355646" y="6402304"/>
                </a:lnTo>
                <a:lnTo>
                  <a:pt x="4344830" y="6447210"/>
                </a:lnTo>
                <a:lnTo>
                  <a:pt x="4327205" y="6489760"/>
                </a:lnTo>
                <a:lnTo>
                  <a:pt x="4303100" y="6529161"/>
                </a:lnTo>
                <a:lnTo>
                  <a:pt x="4272842" y="6564620"/>
                </a:lnTo>
                <a:lnTo>
                  <a:pt x="4237383" y="6594878"/>
                </a:lnTo>
                <a:lnTo>
                  <a:pt x="4197982" y="6618983"/>
                </a:lnTo>
                <a:lnTo>
                  <a:pt x="4155432" y="6636608"/>
                </a:lnTo>
                <a:lnTo>
                  <a:pt x="4110526" y="6647423"/>
                </a:lnTo>
                <a:lnTo>
                  <a:pt x="4098676" y="6648361"/>
                </a:lnTo>
              </a:path>
              <a:path w="4359910" h="6648450">
                <a:moveTo>
                  <a:pt x="260648" y="6648361"/>
                </a:moveTo>
                <a:lnTo>
                  <a:pt x="203891" y="6636608"/>
                </a:lnTo>
                <a:lnTo>
                  <a:pt x="161341" y="6618983"/>
                </a:lnTo>
                <a:lnTo>
                  <a:pt x="121940" y="6594878"/>
                </a:lnTo>
                <a:lnTo>
                  <a:pt x="86481" y="6564620"/>
                </a:lnTo>
                <a:lnTo>
                  <a:pt x="56224" y="6529161"/>
                </a:lnTo>
                <a:lnTo>
                  <a:pt x="32118" y="6489760"/>
                </a:lnTo>
                <a:lnTo>
                  <a:pt x="14494" y="6447210"/>
                </a:lnTo>
                <a:lnTo>
                  <a:pt x="3678" y="6402304"/>
                </a:lnTo>
                <a:lnTo>
                  <a:pt x="0" y="6355835"/>
                </a:lnTo>
              </a:path>
              <a:path w="4359910" h="6648450">
                <a:moveTo>
                  <a:pt x="0" y="295266"/>
                </a:moveTo>
                <a:lnTo>
                  <a:pt x="3678" y="248797"/>
                </a:lnTo>
                <a:lnTo>
                  <a:pt x="14494" y="203891"/>
                </a:lnTo>
                <a:lnTo>
                  <a:pt x="32118" y="161341"/>
                </a:lnTo>
                <a:lnTo>
                  <a:pt x="56224" y="121940"/>
                </a:lnTo>
                <a:lnTo>
                  <a:pt x="86481" y="86481"/>
                </a:lnTo>
                <a:lnTo>
                  <a:pt x="121940" y="56224"/>
                </a:lnTo>
                <a:lnTo>
                  <a:pt x="161341" y="32118"/>
                </a:lnTo>
                <a:lnTo>
                  <a:pt x="203891" y="14494"/>
                </a:lnTo>
                <a:lnTo>
                  <a:pt x="248797" y="3678"/>
                </a:lnTo>
                <a:lnTo>
                  <a:pt x="295266" y="0"/>
                </a:lnTo>
              </a:path>
            </a:pathLst>
          </a:custGeom>
          <a:ln w="247649">
            <a:solidFill>
              <a:srgbClr val="9397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2713" y="2239304"/>
            <a:ext cx="1949702" cy="194905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7532" y="2365150"/>
            <a:ext cx="1706882" cy="170688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937596" y="3032042"/>
            <a:ext cx="4206875" cy="6651625"/>
          </a:xfrm>
          <a:custGeom>
            <a:avLst/>
            <a:gdLst/>
            <a:ahLst/>
            <a:cxnLst/>
            <a:rect l="l" t="t" r="r" b="b"/>
            <a:pathLst>
              <a:path w="4206875" h="6651625">
                <a:moveTo>
                  <a:pt x="3911128" y="6651292"/>
                </a:moveTo>
                <a:lnTo>
                  <a:pt x="295275" y="6651292"/>
                </a:lnTo>
                <a:lnTo>
                  <a:pt x="247379" y="6647428"/>
                </a:lnTo>
                <a:lnTo>
                  <a:pt x="201945" y="6636239"/>
                </a:lnTo>
                <a:lnTo>
                  <a:pt x="159579" y="6618334"/>
                </a:lnTo>
                <a:lnTo>
                  <a:pt x="120889" y="6594321"/>
                </a:lnTo>
                <a:lnTo>
                  <a:pt x="86484" y="6564808"/>
                </a:lnTo>
                <a:lnTo>
                  <a:pt x="56970" y="6530403"/>
                </a:lnTo>
                <a:lnTo>
                  <a:pt x="32958" y="6491713"/>
                </a:lnTo>
                <a:lnTo>
                  <a:pt x="15053" y="6449347"/>
                </a:lnTo>
                <a:lnTo>
                  <a:pt x="3864" y="6403912"/>
                </a:lnTo>
                <a:lnTo>
                  <a:pt x="0" y="6356017"/>
                </a:lnTo>
                <a:lnTo>
                  <a:pt x="0" y="295274"/>
                </a:lnTo>
                <a:lnTo>
                  <a:pt x="3864" y="247379"/>
                </a:lnTo>
                <a:lnTo>
                  <a:pt x="15053" y="201945"/>
                </a:lnTo>
                <a:lnTo>
                  <a:pt x="32958" y="159578"/>
                </a:lnTo>
                <a:lnTo>
                  <a:pt x="56970" y="120889"/>
                </a:lnTo>
                <a:lnTo>
                  <a:pt x="86484" y="86483"/>
                </a:lnTo>
                <a:lnTo>
                  <a:pt x="120889" y="56970"/>
                </a:lnTo>
                <a:lnTo>
                  <a:pt x="159579" y="32958"/>
                </a:lnTo>
                <a:lnTo>
                  <a:pt x="201945" y="15053"/>
                </a:lnTo>
                <a:lnTo>
                  <a:pt x="247379" y="3864"/>
                </a:lnTo>
                <a:lnTo>
                  <a:pt x="295274" y="0"/>
                </a:lnTo>
                <a:lnTo>
                  <a:pt x="3911128" y="0"/>
                </a:lnTo>
                <a:lnTo>
                  <a:pt x="3959023" y="3864"/>
                </a:lnTo>
                <a:lnTo>
                  <a:pt x="4004458" y="15053"/>
                </a:lnTo>
                <a:lnTo>
                  <a:pt x="4046824" y="32958"/>
                </a:lnTo>
                <a:lnTo>
                  <a:pt x="4085514" y="56970"/>
                </a:lnTo>
                <a:lnTo>
                  <a:pt x="4119919" y="86483"/>
                </a:lnTo>
                <a:lnTo>
                  <a:pt x="4149432" y="120889"/>
                </a:lnTo>
                <a:lnTo>
                  <a:pt x="4173445" y="159578"/>
                </a:lnTo>
                <a:lnTo>
                  <a:pt x="4191350" y="201945"/>
                </a:lnTo>
                <a:lnTo>
                  <a:pt x="4202538" y="247379"/>
                </a:lnTo>
                <a:lnTo>
                  <a:pt x="4206403" y="295274"/>
                </a:lnTo>
                <a:lnTo>
                  <a:pt x="4206403" y="6356017"/>
                </a:lnTo>
                <a:lnTo>
                  <a:pt x="4202538" y="6403912"/>
                </a:lnTo>
                <a:lnTo>
                  <a:pt x="4191350" y="6449347"/>
                </a:lnTo>
                <a:lnTo>
                  <a:pt x="4173445" y="6491713"/>
                </a:lnTo>
                <a:lnTo>
                  <a:pt x="4149432" y="6530403"/>
                </a:lnTo>
                <a:lnTo>
                  <a:pt x="4119919" y="6564808"/>
                </a:lnTo>
                <a:lnTo>
                  <a:pt x="4085514" y="6594321"/>
                </a:lnTo>
                <a:lnTo>
                  <a:pt x="4046824" y="6618334"/>
                </a:lnTo>
                <a:lnTo>
                  <a:pt x="4004458" y="6636239"/>
                </a:lnTo>
                <a:lnTo>
                  <a:pt x="3959023" y="6647428"/>
                </a:lnTo>
                <a:lnTo>
                  <a:pt x="3911128" y="6651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937596" y="3032094"/>
            <a:ext cx="4206875" cy="6648450"/>
          </a:xfrm>
          <a:custGeom>
            <a:avLst/>
            <a:gdLst/>
            <a:ahLst/>
            <a:cxnLst/>
            <a:rect l="l" t="t" r="r" b="b"/>
            <a:pathLst>
              <a:path w="4206875" h="6648450">
                <a:moveTo>
                  <a:pt x="3911060" y="0"/>
                </a:moveTo>
                <a:lnTo>
                  <a:pt x="3958952" y="3864"/>
                </a:lnTo>
                <a:lnTo>
                  <a:pt x="4004386" y="15052"/>
                </a:lnTo>
                <a:lnTo>
                  <a:pt x="4046752" y="32957"/>
                </a:lnTo>
                <a:lnTo>
                  <a:pt x="4085441" y="56969"/>
                </a:lnTo>
                <a:lnTo>
                  <a:pt x="4119846" y="86482"/>
                </a:lnTo>
                <a:lnTo>
                  <a:pt x="4149358" y="120887"/>
                </a:lnTo>
                <a:lnTo>
                  <a:pt x="4173371" y="159576"/>
                </a:lnTo>
                <a:lnTo>
                  <a:pt x="4191275" y="201941"/>
                </a:lnTo>
                <a:lnTo>
                  <a:pt x="4202463" y="247375"/>
                </a:lnTo>
                <a:lnTo>
                  <a:pt x="4206328" y="295269"/>
                </a:lnTo>
                <a:lnTo>
                  <a:pt x="4206328" y="6355904"/>
                </a:lnTo>
                <a:lnTo>
                  <a:pt x="4202463" y="6403798"/>
                </a:lnTo>
                <a:lnTo>
                  <a:pt x="4191275" y="6449232"/>
                </a:lnTo>
                <a:lnTo>
                  <a:pt x="4173371" y="6491597"/>
                </a:lnTo>
                <a:lnTo>
                  <a:pt x="4149358" y="6530286"/>
                </a:lnTo>
                <a:lnTo>
                  <a:pt x="4119846" y="6564691"/>
                </a:lnTo>
                <a:lnTo>
                  <a:pt x="4085441" y="6594204"/>
                </a:lnTo>
                <a:lnTo>
                  <a:pt x="4046752" y="6618216"/>
                </a:lnTo>
                <a:lnTo>
                  <a:pt x="4004386" y="6636121"/>
                </a:lnTo>
                <a:lnTo>
                  <a:pt x="3958952" y="6647309"/>
                </a:lnTo>
                <a:lnTo>
                  <a:pt x="3945464" y="6648397"/>
                </a:lnTo>
              </a:path>
              <a:path w="4206875" h="6648450">
                <a:moveTo>
                  <a:pt x="260863" y="6648397"/>
                </a:moveTo>
                <a:lnTo>
                  <a:pt x="201941" y="6636121"/>
                </a:lnTo>
                <a:lnTo>
                  <a:pt x="159575" y="6618216"/>
                </a:lnTo>
                <a:lnTo>
                  <a:pt x="120886" y="6594204"/>
                </a:lnTo>
                <a:lnTo>
                  <a:pt x="86481" y="6564691"/>
                </a:lnTo>
                <a:lnTo>
                  <a:pt x="56969" y="6530286"/>
                </a:lnTo>
                <a:lnTo>
                  <a:pt x="32956" y="6491597"/>
                </a:lnTo>
                <a:lnTo>
                  <a:pt x="15052" y="6449232"/>
                </a:lnTo>
                <a:lnTo>
                  <a:pt x="3864" y="6403798"/>
                </a:lnTo>
                <a:lnTo>
                  <a:pt x="0" y="6355911"/>
                </a:lnTo>
              </a:path>
              <a:path w="4206875" h="6648450">
                <a:moveTo>
                  <a:pt x="0" y="295262"/>
                </a:moveTo>
                <a:lnTo>
                  <a:pt x="3864" y="247375"/>
                </a:lnTo>
                <a:lnTo>
                  <a:pt x="15052" y="201941"/>
                </a:lnTo>
                <a:lnTo>
                  <a:pt x="32956" y="159576"/>
                </a:lnTo>
                <a:lnTo>
                  <a:pt x="56969" y="120887"/>
                </a:lnTo>
                <a:lnTo>
                  <a:pt x="86481" y="86482"/>
                </a:lnTo>
                <a:lnTo>
                  <a:pt x="120886" y="56969"/>
                </a:lnTo>
                <a:lnTo>
                  <a:pt x="159575" y="32957"/>
                </a:lnTo>
                <a:lnTo>
                  <a:pt x="201941" y="15052"/>
                </a:lnTo>
                <a:lnTo>
                  <a:pt x="247374" y="3864"/>
                </a:lnTo>
                <a:lnTo>
                  <a:pt x="295267" y="0"/>
                </a:lnTo>
              </a:path>
            </a:pathLst>
          </a:custGeom>
          <a:ln w="247649">
            <a:solidFill>
              <a:srgbClr val="62B0D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74361" y="2381958"/>
            <a:ext cx="1893295" cy="189266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569" y="2504163"/>
            <a:ext cx="1657499" cy="165749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0547" y="5830442"/>
            <a:ext cx="2990849" cy="376773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9401372" y="3000805"/>
            <a:ext cx="4507230" cy="6682740"/>
          </a:xfrm>
          <a:custGeom>
            <a:avLst/>
            <a:gdLst/>
            <a:ahLst/>
            <a:cxnLst/>
            <a:rect l="l" t="t" r="r" b="b"/>
            <a:pathLst>
              <a:path w="4507230" h="6682740">
                <a:moveTo>
                  <a:pt x="4211698" y="6682530"/>
                </a:moveTo>
                <a:lnTo>
                  <a:pt x="295274" y="6682530"/>
                </a:lnTo>
                <a:lnTo>
                  <a:pt x="248803" y="6678851"/>
                </a:lnTo>
                <a:lnTo>
                  <a:pt x="203896" y="6668035"/>
                </a:lnTo>
                <a:lnTo>
                  <a:pt x="161345" y="6650410"/>
                </a:lnTo>
                <a:lnTo>
                  <a:pt x="121943" y="6626303"/>
                </a:lnTo>
                <a:lnTo>
                  <a:pt x="86482" y="6596045"/>
                </a:lnTo>
                <a:lnTo>
                  <a:pt x="56224" y="6560585"/>
                </a:lnTo>
                <a:lnTo>
                  <a:pt x="32118" y="6521183"/>
                </a:lnTo>
                <a:lnTo>
                  <a:pt x="14493" y="6478632"/>
                </a:lnTo>
                <a:lnTo>
                  <a:pt x="3677" y="6433725"/>
                </a:lnTo>
                <a:lnTo>
                  <a:pt x="0" y="6387267"/>
                </a:lnTo>
                <a:lnTo>
                  <a:pt x="0" y="295262"/>
                </a:lnTo>
                <a:lnTo>
                  <a:pt x="3677" y="248804"/>
                </a:lnTo>
                <a:lnTo>
                  <a:pt x="14493" y="203897"/>
                </a:lnTo>
                <a:lnTo>
                  <a:pt x="32118" y="161346"/>
                </a:lnTo>
                <a:lnTo>
                  <a:pt x="56224" y="121943"/>
                </a:lnTo>
                <a:lnTo>
                  <a:pt x="86482" y="86483"/>
                </a:lnTo>
                <a:lnTo>
                  <a:pt x="121943" y="56225"/>
                </a:lnTo>
                <a:lnTo>
                  <a:pt x="161345" y="32119"/>
                </a:lnTo>
                <a:lnTo>
                  <a:pt x="203896" y="14493"/>
                </a:lnTo>
                <a:lnTo>
                  <a:pt x="248803" y="3677"/>
                </a:lnTo>
                <a:lnTo>
                  <a:pt x="295268" y="0"/>
                </a:lnTo>
                <a:lnTo>
                  <a:pt x="4211703" y="0"/>
                </a:lnTo>
                <a:lnTo>
                  <a:pt x="4258168" y="3677"/>
                </a:lnTo>
                <a:lnTo>
                  <a:pt x="4303074" y="14493"/>
                </a:lnTo>
                <a:lnTo>
                  <a:pt x="4345626" y="32119"/>
                </a:lnTo>
                <a:lnTo>
                  <a:pt x="4385028" y="56225"/>
                </a:lnTo>
                <a:lnTo>
                  <a:pt x="4420488" y="86483"/>
                </a:lnTo>
                <a:lnTo>
                  <a:pt x="4450747" y="121943"/>
                </a:lnTo>
                <a:lnTo>
                  <a:pt x="4474853" y="161346"/>
                </a:lnTo>
                <a:lnTo>
                  <a:pt x="4492478" y="203897"/>
                </a:lnTo>
                <a:lnTo>
                  <a:pt x="4503294" y="248804"/>
                </a:lnTo>
                <a:lnTo>
                  <a:pt x="4506972" y="295262"/>
                </a:lnTo>
                <a:lnTo>
                  <a:pt x="4506972" y="6387267"/>
                </a:lnTo>
                <a:lnTo>
                  <a:pt x="4503294" y="6433725"/>
                </a:lnTo>
                <a:lnTo>
                  <a:pt x="4492478" y="6478632"/>
                </a:lnTo>
                <a:lnTo>
                  <a:pt x="4474853" y="6521183"/>
                </a:lnTo>
                <a:lnTo>
                  <a:pt x="4450747" y="6560585"/>
                </a:lnTo>
                <a:lnTo>
                  <a:pt x="4420488" y="6596045"/>
                </a:lnTo>
                <a:lnTo>
                  <a:pt x="4385028" y="6626303"/>
                </a:lnTo>
                <a:lnTo>
                  <a:pt x="4345626" y="6650410"/>
                </a:lnTo>
                <a:lnTo>
                  <a:pt x="4303074" y="6668035"/>
                </a:lnTo>
                <a:lnTo>
                  <a:pt x="4258168" y="6678851"/>
                </a:lnTo>
                <a:lnTo>
                  <a:pt x="4211698" y="66825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9401415" y="3000805"/>
            <a:ext cx="4505325" cy="6647815"/>
          </a:xfrm>
          <a:custGeom>
            <a:avLst/>
            <a:gdLst/>
            <a:ahLst/>
            <a:cxnLst/>
            <a:rect l="l" t="t" r="r" b="b"/>
            <a:pathLst>
              <a:path w="4505325" h="6647815">
                <a:moveTo>
                  <a:pt x="295268" y="0"/>
                </a:moveTo>
                <a:lnTo>
                  <a:pt x="4211605" y="0"/>
                </a:lnTo>
                <a:lnTo>
                  <a:pt x="4258074" y="3678"/>
                </a:lnTo>
                <a:lnTo>
                  <a:pt x="4302980" y="14494"/>
                </a:lnTo>
                <a:lnTo>
                  <a:pt x="4345531" y="32119"/>
                </a:lnTo>
                <a:lnTo>
                  <a:pt x="4384932" y="56224"/>
                </a:lnTo>
                <a:lnTo>
                  <a:pt x="4420392" y="86482"/>
                </a:lnTo>
                <a:lnTo>
                  <a:pt x="4450649" y="121941"/>
                </a:lnTo>
              </a:path>
              <a:path w="4505325" h="6647815">
                <a:moveTo>
                  <a:pt x="4483579" y="182646"/>
                </a:moveTo>
                <a:lnTo>
                  <a:pt x="4492380" y="203893"/>
                </a:lnTo>
                <a:lnTo>
                  <a:pt x="4503195" y="248799"/>
                </a:lnTo>
                <a:lnTo>
                  <a:pt x="4505280" y="275134"/>
                </a:lnTo>
              </a:path>
              <a:path w="4505325" h="6647815">
                <a:moveTo>
                  <a:pt x="4505280" y="6407247"/>
                </a:moveTo>
                <a:lnTo>
                  <a:pt x="4503195" y="6433582"/>
                </a:lnTo>
              </a:path>
              <a:path w="4505325" h="6647815">
                <a:moveTo>
                  <a:pt x="157157" y="6647702"/>
                </a:moveTo>
                <a:lnTo>
                  <a:pt x="121941" y="6626157"/>
                </a:lnTo>
                <a:lnTo>
                  <a:pt x="86482" y="6595900"/>
                </a:lnTo>
                <a:lnTo>
                  <a:pt x="56224" y="6560440"/>
                </a:lnTo>
                <a:lnTo>
                  <a:pt x="32119" y="6521039"/>
                </a:lnTo>
                <a:lnTo>
                  <a:pt x="14494" y="6478488"/>
                </a:lnTo>
                <a:lnTo>
                  <a:pt x="3678" y="6433582"/>
                </a:lnTo>
                <a:lnTo>
                  <a:pt x="0" y="6387113"/>
                </a:lnTo>
                <a:lnTo>
                  <a:pt x="0" y="295268"/>
                </a:lnTo>
                <a:lnTo>
                  <a:pt x="3678" y="248799"/>
                </a:lnTo>
                <a:lnTo>
                  <a:pt x="14494" y="203893"/>
                </a:lnTo>
                <a:lnTo>
                  <a:pt x="32119" y="161343"/>
                </a:lnTo>
                <a:lnTo>
                  <a:pt x="56224" y="121941"/>
                </a:lnTo>
                <a:lnTo>
                  <a:pt x="86482" y="86482"/>
                </a:lnTo>
                <a:lnTo>
                  <a:pt x="121941" y="56224"/>
                </a:lnTo>
                <a:lnTo>
                  <a:pt x="161343" y="32119"/>
                </a:lnTo>
                <a:lnTo>
                  <a:pt x="203893" y="14494"/>
                </a:lnTo>
                <a:lnTo>
                  <a:pt x="248799" y="3678"/>
                </a:lnTo>
                <a:lnTo>
                  <a:pt x="295268" y="0"/>
                </a:lnTo>
              </a:path>
            </a:pathLst>
          </a:custGeom>
          <a:ln w="247649">
            <a:solidFill>
              <a:srgbClr val="90E1D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0" name="bg 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7078" y="2325448"/>
            <a:ext cx="1863677" cy="1863056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06390" y="2445742"/>
            <a:ext cx="1631571" cy="1631571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44409" y="283231"/>
            <a:ext cx="760563" cy="1140871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6587" y="5830442"/>
            <a:ext cx="2990849" cy="376773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14074390" y="3000805"/>
            <a:ext cx="3942715" cy="6682740"/>
          </a:xfrm>
          <a:custGeom>
            <a:avLst/>
            <a:gdLst/>
            <a:ahLst/>
            <a:cxnLst/>
            <a:rect l="l" t="t" r="r" b="b"/>
            <a:pathLst>
              <a:path w="3942715" h="6682740">
                <a:moveTo>
                  <a:pt x="3647359" y="6682529"/>
                </a:moveTo>
                <a:lnTo>
                  <a:pt x="295274" y="6682529"/>
                </a:lnTo>
                <a:lnTo>
                  <a:pt x="248804" y="6678850"/>
                </a:lnTo>
                <a:lnTo>
                  <a:pt x="203897" y="6668034"/>
                </a:lnTo>
                <a:lnTo>
                  <a:pt x="161346" y="6650409"/>
                </a:lnTo>
                <a:lnTo>
                  <a:pt x="121944" y="6626303"/>
                </a:lnTo>
                <a:lnTo>
                  <a:pt x="86484" y="6596044"/>
                </a:lnTo>
                <a:lnTo>
                  <a:pt x="56225" y="6560584"/>
                </a:lnTo>
                <a:lnTo>
                  <a:pt x="32119" y="6521182"/>
                </a:lnTo>
                <a:lnTo>
                  <a:pt x="14494" y="6478631"/>
                </a:lnTo>
                <a:lnTo>
                  <a:pt x="3678" y="6433724"/>
                </a:lnTo>
                <a:lnTo>
                  <a:pt x="0" y="6387256"/>
                </a:lnTo>
                <a:lnTo>
                  <a:pt x="0" y="295272"/>
                </a:lnTo>
                <a:lnTo>
                  <a:pt x="3678" y="248804"/>
                </a:lnTo>
                <a:lnTo>
                  <a:pt x="14494" y="203897"/>
                </a:lnTo>
                <a:lnTo>
                  <a:pt x="32119" y="161346"/>
                </a:lnTo>
                <a:lnTo>
                  <a:pt x="56225" y="121944"/>
                </a:lnTo>
                <a:lnTo>
                  <a:pt x="86484" y="86483"/>
                </a:lnTo>
                <a:lnTo>
                  <a:pt x="121944" y="56225"/>
                </a:lnTo>
                <a:lnTo>
                  <a:pt x="161346" y="32119"/>
                </a:lnTo>
                <a:lnTo>
                  <a:pt x="203897" y="14494"/>
                </a:lnTo>
                <a:lnTo>
                  <a:pt x="248804" y="3678"/>
                </a:lnTo>
                <a:lnTo>
                  <a:pt x="295272" y="0"/>
                </a:lnTo>
                <a:lnTo>
                  <a:pt x="3647361" y="0"/>
                </a:lnTo>
                <a:lnTo>
                  <a:pt x="3693829" y="3678"/>
                </a:lnTo>
                <a:lnTo>
                  <a:pt x="3738736" y="14494"/>
                </a:lnTo>
                <a:lnTo>
                  <a:pt x="3781287" y="32119"/>
                </a:lnTo>
                <a:lnTo>
                  <a:pt x="3820689" y="56225"/>
                </a:lnTo>
                <a:lnTo>
                  <a:pt x="3856149" y="86483"/>
                </a:lnTo>
                <a:lnTo>
                  <a:pt x="3886407" y="121944"/>
                </a:lnTo>
                <a:lnTo>
                  <a:pt x="3910514" y="161346"/>
                </a:lnTo>
                <a:lnTo>
                  <a:pt x="3928139" y="203897"/>
                </a:lnTo>
                <a:lnTo>
                  <a:pt x="3938955" y="248804"/>
                </a:lnTo>
                <a:lnTo>
                  <a:pt x="3942633" y="295272"/>
                </a:lnTo>
                <a:lnTo>
                  <a:pt x="3942633" y="6387256"/>
                </a:lnTo>
                <a:lnTo>
                  <a:pt x="3938955" y="6433724"/>
                </a:lnTo>
                <a:lnTo>
                  <a:pt x="3928139" y="6478631"/>
                </a:lnTo>
                <a:lnTo>
                  <a:pt x="3910514" y="6521182"/>
                </a:lnTo>
                <a:lnTo>
                  <a:pt x="3886407" y="6560584"/>
                </a:lnTo>
                <a:lnTo>
                  <a:pt x="3856149" y="6596044"/>
                </a:lnTo>
                <a:lnTo>
                  <a:pt x="3820689" y="6626303"/>
                </a:lnTo>
                <a:lnTo>
                  <a:pt x="3781287" y="6650409"/>
                </a:lnTo>
                <a:lnTo>
                  <a:pt x="3738736" y="6668034"/>
                </a:lnTo>
                <a:lnTo>
                  <a:pt x="3693829" y="6678850"/>
                </a:lnTo>
                <a:lnTo>
                  <a:pt x="3647359" y="668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4074418" y="3000805"/>
            <a:ext cx="3910965" cy="6628765"/>
          </a:xfrm>
          <a:custGeom>
            <a:avLst/>
            <a:gdLst/>
            <a:ahLst/>
            <a:cxnLst/>
            <a:rect l="l" t="t" r="r" b="b"/>
            <a:pathLst>
              <a:path w="3910965" h="6628765">
                <a:moveTo>
                  <a:pt x="295268" y="0"/>
                </a:moveTo>
                <a:lnTo>
                  <a:pt x="3647279" y="0"/>
                </a:lnTo>
                <a:lnTo>
                  <a:pt x="3693748" y="3678"/>
                </a:lnTo>
                <a:lnTo>
                  <a:pt x="3738654" y="14494"/>
                </a:lnTo>
                <a:lnTo>
                  <a:pt x="3781204" y="32119"/>
                </a:lnTo>
                <a:lnTo>
                  <a:pt x="3820605" y="56224"/>
                </a:lnTo>
                <a:lnTo>
                  <a:pt x="3856065" y="86482"/>
                </a:lnTo>
                <a:lnTo>
                  <a:pt x="3886323" y="121941"/>
                </a:lnTo>
                <a:lnTo>
                  <a:pt x="3910428" y="161343"/>
                </a:lnTo>
              </a:path>
              <a:path w="3910965" h="6628765">
                <a:moveTo>
                  <a:pt x="3894766" y="6546640"/>
                </a:moveTo>
                <a:lnTo>
                  <a:pt x="3886323" y="6560440"/>
                </a:lnTo>
                <a:lnTo>
                  <a:pt x="3856065" y="6595900"/>
                </a:lnTo>
                <a:lnTo>
                  <a:pt x="3829127" y="6618886"/>
                </a:lnTo>
              </a:path>
              <a:path w="3910965" h="6628765">
                <a:moveTo>
                  <a:pt x="125454" y="6628306"/>
                </a:moveTo>
                <a:lnTo>
                  <a:pt x="86482" y="6595900"/>
                </a:lnTo>
                <a:lnTo>
                  <a:pt x="56224" y="6560440"/>
                </a:lnTo>
                <a:lnTo>
                  <a:pt x="32119" y="6521039"/>
                </a:lnTo>
                <a:lnTo>
                  <a:pt x="14494" y="6478488"/>
                </a:lnTo>
                <a:lnTo>
                  <a:pt x="3678" y="6433582"/>
                </a:lnTo>
                <a:lnTo>
                  <a:pt x="0" y="6387113"/>
                </a:lnTo>
                <a:lnTo>
                  <a:pt x="0" y="295268"/>
                </a:lnTo>
                <a:lnTo>
                  <a:pt x="3678" y="248799"/>
                </a:lnTo>
                <a:lnTo>
                  <a:pt x="14494" y="203893"/>
                </a:lnTo>
                <a:lnTo>
                  <a:pt x="32119" y="161343"/>
                </a:lnTo>
                <a:lnTo>
                  <a:pt x="56224" y="121941"/>
                </a:lnTo>
                <a:lnTo>
                  <a:pt x="86482" y="86482"/>
                </a:lnTo>
                <a:lnTo>
                  <a:pt x="121941" y="56224"/>
                </a:lnTo>
                <a:lnTo>
                  <a:pt x="161343" y="32119"/>
                </a:lnTo>
                <a:lnTo>
                  <a:pt x="203893" y="14494"/>
                </a:lnTo>
                <a:lnTo>
                  <a:pt x="248799" y="3678"/>
                </a:lnTo>
                <a:lnTo>
                  <a:pt x="295268" y="0"/>
                </a:lnTo>
              </a:path>
            </a:pathLst>
          </a:custGeom>
          <a:ln w="247649">
            <a:solidFill>
              <a:srgbClr val="9397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6" name="bg 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03118" y="2325448"/>
            <a:ext cx="1863677" cy="1863056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22429" y="2445742"/>
            <a:ext cx="1631571" cy="1631571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01285" y="2632806"/>
            <a:ext cx="1028299" cy="1027995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6373334" y="2780642"/>
            <a:ext cx="1096010" cy="1094740"/>
          </a:xfrm>
          <a:custGeom>
            <a:avLst/>
            <a:gdLst/>
            <a:ahLst/>
            <a:cxnLst/>
            <a:rect l="l" t="t" r="r" b="b"/>
            <a:pathLst>
              <a:path w="1096009" h="1094739">
                <a:moveTo>
                  <a:pt x="414763" y="245110"/>
                </a:moveTo>
                <a:lnTo>
                  <a:pt x="356890" y="243840"/>
                </a:lnTo>
                <a:lnTo>
                  <a:pt x="301443" y="240030"/>
                </a:lnTo>
                <a:lnTo>
                  <a:pt x="248923" y="233680"/>
                </a:lnTo>
                <a:lnTo>
                  <a:pt x="199836" y="226060"/>
                </a:lnTo>
                <a:lnTo>
                  <a:pt x="154685" y="215900"/>
                </a:lnTo>
                <a:lnTo>
                  <a:pt x="113973" y="204470"/>
                </a:lnTo>
                <a:lnTo>
                  <a:pt x="66467" y="185420"/>
                </a:lnTo>
                <a:lnTo>
                  <a:pt x="30598" y="166370"/>
                </a:lnTo>
                <a:lnTo>
                  <a:pt x="27" y="121920"/>
                </a:lnTo>
                <a:lnTo>
                  <a:pt x="7930" y="100330"/>
                </a:lnTo>
                <a:lnTo>
                  <a:pt x="66467" y="58420"/>
                </a:lnTo>
                <a:lnTo>
                  <a:pt x="113973" y="39370"/>
                </a:lnTo>
                <a:lnTo>
                  <a:pt x="154685" y="27940"/>
                </a:lnTo>
                <a:lnTo>
                  <a:pt x="199836" y="17780"/>
                </a:lnTo>
                <a:lnTo>
                  <a:pt x="248923" y="10160"/>
                </a:lnTo>
                <a:lnTo>
                  <a:pt x="301443" y="3810"/>
                </a:lnTo>
                <a:lnTo>
                  <a:pt x="356890" y="0"/>
                </a:lnTo>
                <a:lnTo>
                  <a:pt x="472636" y="0"/>
                </a:lnTo>
                <a:lnTo>
                  <a:pt x="528084" y="3810"/>
                </a:lnTo>
                <a:lnTo>
                  <a:pt x="580603" y="10160"/>
                </a:lnTo>
                <a:lnTo>
                  <a:pt x="629690" y="17780"/>
                </a:lnTo>
                <a:lnTo>
                  <a:pt x="674841" y="27940"/>
                </a:lnTo>
                <a:lnTo>
                  <a:pt x="715553" y="39370"/>
                </a:lnTo>
                <a:lnTo>
                  <a:pt x="763059" y="58420"/>
                </a:lnTo>
                <a:lnTo>
                  <a:pt x="798928" y="78740"/>
                </a:lnTo>
                <a:lnTo>
                  <a:pt x="829499" y="121920"/>
                </a:lnTo>
                <a:lnTo>
                  <a:pt x="821596" y="144780"/>
                </a:lnTo>
                <a:lnTo>
                  <a:pt x="763059" y="185420"/>
                </a:lnTo>
                <a:lnTo>
                  <a:pt x="715553" y="204470"/>
                </a:lnTo>
                <a:lnTo>
                  <a:pt x="674841" y="215900"/>
                </a:lnTo>
                <a:lnTo>
                  <a:pt x="629690" y="226060"/>
                </a:lnTo>
                <a:lnTo>
                  <a:pt x="580603" y="233680"/>
                </a:lnTo>
                <a:lnTo>
                  <a:pt x="528084" y="240030"/>
                </a:lnTo>
                <a:lnTo>
                  <a:pt x="472636" y="243840"/>
                </a:lnTo>
                <a:lnTo>
                  <a:pt x="414763" y="245110"/>
                </a:lnTo>
                <a:close/>
              </a:path>
              <a:path w="1096009" h="1094739">
                <a:moveTo>
                  <a:pt x="414763" y="528320"/>
                </a:moveTo>
                <a:lnTo>
                  <a:pt x="356890" y="527050"/>
                </a:lnTo>
                <a:lnTo>
                  <a:pt x="301443" y="523240"/>
                </a:lnTo>
                <a:lnTo>
                  <a:pt x="248923" y="516890"/>
                </a:lnTo>
                <a:lnTo>
                  <a:pt x="199836" y="509270"/>
                </a:lnTo>
                <a:lnTo>
                  <a:pt x="154685" y="499110"/>
                </a:lnTo>
                <a:lnTo>
                  <a:pt x="113973" y="487680"/>
                </a:lnTo>
                <a:lnTo>
                  <a:pt x="66467" y="469900"/>
                </a:lnTo>
                <a:lnTo>
                  <a:pt x="30598" y="449580"/>
                </a:lnTo>
                <a:lnTo>
                  <a:pt x="27" y="405130"/>
                </a:lnTo>
                <a:lnTo>
                  <a:pt x="27" y="194310"/>
                </a:lnTo>
                <a:lnTo>
                  <a:pt x="4189" y="191770"/>
                </a:lnTo>
                <a:lnTo>
                  <a:pt x="7147" y="194310"/>
                </a:lnTo>
                <a:lnTo>
                  <a:pt x="26526" y="207010"/>
                </a:lnTo>
                <a:lnTo>
                  <a:pt x="74299" y="229870"/>
                </a:lnTo>
                <a:lnTo>
                  <a:pt x="144909" y="252730"/>
                </a:lnTo>
                <a:lnTo>
                  <a:pt x="191988" y="262890"/>
                </a:lnTo>
                <a:lnTo>
                  <a:pt x="243043" y="271780"/>
                </a:lnTo>
                <a:lnTo>
                  <a:pt x="354959" y="281940"/>
                </a:lnTo>
                <a:lnTo>
                  <a:pt x="414763" y="283210"/>
                </a:lnTo>
                <a:lnTo>
                  <a:pt x="829499" y="283210"/>
                </a:lnTo>
                <a:lnTo>
                  <a:pt x="829499" y="405130"/>
                </a:lnTo>
                <a:lnTo>
                  <a:pt x="798928" y="449580"/>
                </a:lnTo>
                <a:lnTo>
                  <a:pt x="763059" y="469900"/>
                </a:lnTo>
                <a:lnTo>
                  <a:pt x="715553" y="487680"/>
                </a:lnTo>
                <a:lnTo>
                  <a:pt x="674841" y="499110"/>
                </a:lnTo>
                <a:lnTo>
                  <a:pt x="629690" y="509270"/>
                </a:lnTo>
                <a:lnTo>
                  <a:pt x="580603" y="516890"/>
                </a:lnTo>
                <a:lnTo>
                  <a:pt x="528084" y="523240"/>
                </a:lnTo>
                <a:lnTo>
                  <a:pt x="472636" y="527050"/>
                </a:lnTo>
                <a:lnTo>
                  <a:pt x="414763" y="528320"/>
                </a:lnTo>
                <a:close/>
              </a:path>
              <a:path w="1096009" h="1094739">
                <a:moveTo>
                  <a:pt x="829499" y="283210"/>
                </a:moveTo>
                <a:lnTo>
                  <a:pt x="414763" y="283210"/>
                </a:lnTo>
                <a:lnTo>
                  <a:pt x="474569" y="281940"/>
                </a:lnTo>
                <a:lnTo>
                  <a:pt x="586494" y="271780"/>
                </a:lnTo>
                <a:lnTo>
                  <a:pt x="637550" y="262890"/>
                </a:lnTo>
                <a:lnTo>
                  <a:pt x="684627" y="252730"/>
                </a:lnTo>
                <a:lnTo>
                  <a:pt x="727191" y="240030"/>
                </a:lnTo>
                <a:lnTo>
                  <a:pt x="780557" y="219710"/>
                </a:lnTo>
                <a:lnTo>
                  <a:pt x="822380" y="194310"/>
                </a:lnTo>
                <a:lnTo>
                  <a:pt x="825337" y="191770"/>
                </a:lnTo>
                <a:lnTo>
                  <a:pt x="829499" y="194310"/>
                </a:lnTo>
                <a:lnTo>
                  <a:pt x="829499" y="283210"/>
                </a:lnTo>
                <a:close/>
              </a:path>
              <a:path w="1096009" h="1094739">
                <a:moveTo>
                  <a:pt x="455183" y="811530"/>
                </a:moveTo>
                <a:lnTo>
                  <a:pt x="414736" y="811530"/>
                </a:lnTo>
                <a:lnTo>
                  <a:pt x="356863" y="810260"/>
                </a:lnTo>
                <a:lnTo>
                  <a:pt x="301415" y="806450"/>
                </a:lnTo>
                <a:lnTo>
                  <a:pt x="248896" y="800100"/>
                </a:lnTo>
                <a:lnTo>
                  <a:pt x="199809" y="792480"/>
                </a:lnTo>
                <a:lnTo>
                  <a:pt x="154658" y="782320"/>
                </a:lnTo>
                <a:lnTo>
                  <a:pt x="113946" y="770890"/>
                </a:lnTo>
                <a:lnTo>
                  <a:pt x="66440" y="753110"/>
                </a:lnTo>
                <a:lnTo>
                  <a:pt x="30571" y="732790"/>
                </a:lnTo>
                <a:lnTo>
                  <a:pt x="0" y="688340"/>
                </a:lnTo>
                <a:lnTo>
                  <a:pt x="0" y="477520"/>
                </a:lnTo>
                <a:lnTo>
                  <a:pt x="4162" y="474980"/>
                </a:lnTo>
                <a:lnTo>
                  <a:pt x="7119" y="477520"/>
                </a:lnTo>
                <a:lnTo>
                  <a:pt x="26498" y="490220"/>
                </a:lnTo>
                <a:lnTo>
                  <a:pt x="74272" y="513080"/>
                </a:lnTo>
                <a:lnTo>
                  <a:pt x="144882" y="535940"/>
                </a:lnTo>
                <a:lnTo>
                  <a:pt x="191961" y="546100"/>
                </a:lnTo>
                <a:lnTo>
                  <a:pt x="243015" y="554990"/>
                </a:lnTo>
                <a:lnTo>
                  <a:pt x="297515" y="561340"/>
                </a:lnTo>
                <a:lnTo>
                  <a:pt x="354932" y="565150"/>
                </a:lnTo>
                <a:lnTo>
                  <a:pt x="414736" y="566420"/>
                </a:lnTo>
                <a:lnTo>
                  <a:pt x="829472" y="566420"/>
                </a:lnTo>
                <a:lnTo>
                  <a:pt x="829472" y="647700"/>
                </a:lnTo>
                <a:lnTo>
                  <a:pt x="827473" y="648970"/>
                </a:lnTo>
                <a:lnTo>
                  <a:pt x="529915" y="648970"/>
                </a:lnTo>
                <a:lnTo>
                  <a:pt x="516955" y="650240"/>
                </a:lnTo>
                <a:lnTo>
                  <a:pt x="482759" y="669290"/>
                </a:lnTo>
                <a:lnTo>
                  <a:pt x="463151" y="716280"/>
                </a:lnTo>
                <a:lnTo>
                  <a:pt x="463151" y="808990"/>
                </a:lnTo>
                <a:lnTo>
                  <a:pt x="461235" y="810260"/>
                </a:lnTo>
                <a:lnTo>
                  <a:pt x="455183" y="811530"/>
                </a:lnTo>
                <a:close/>
              </a:path>
              <a:path w="1096009" h="1094739">
                <a:moveTo>
                  <a:pt x="829472" y="566420"/>
                </a:moveTo>
                <a:lnTo>
                  <a:pt x="414736" y="566420"/>
                </a:lnTo>
                <a:lnTo>
                  <a:pt x="474539" y="565150"/>
                </a:lnTo>
                <a:lnTo>
                  <a:pt x="531956" y="561340"/>
                </a:lnTo>
                <a:lnTo>
                  <a:pt x="586456" y="554990"/>
                </a:lnTo>
                <a:lnTo>
                  <a:pt x="637511" y="546100"/>
                </a:lnTo>
                <a:lnTo>
                  <a:pt x="684590" y="535940"/>
                </a:lnTo>
                <a:lnTo>
                  <a:pt x="727164" y="523240"/>
                </a:lnTo>
                <a:lnTo>
                  <a:pt x="780529" y="502920"/>
                </a:lnTo>
                <a:lnTo>
                  <a:pt x="822352" y="477520"/>
                </a:lnTo>
                <a:lnTo>
                  <a:pt x="825310" y="474980"/>
                </a:lnTo>
                <a:lnTo>
                  <a:pt x="829472" y="477520"/>
                </a:lnTo>
                <a:lnTo>
                  <a:pt x="829472" y="566420"/>
                </a:lnTo>
                <a:close/>
              </a:path>
              <a:path w="1096009" h="1094739">
                <a:moveTo>
                  <a:pt x="1074371" y="872490"/>
                </a:moveTo>
                <a:lnTo>
                  <a:pt x="521918" y="872490"/>
                </a:lnTo>
                <a:lnTo>
                  <a:pt x="514661" y="868680"/>
                </a:lnTo>
                <a:lnTo>
                  <a:pt x="509458" y="863600"/>
                </a:lnTo>
                <a:lnTo>
                  <a:pt x="504173" y="858520"/>
                </a:lnTo>
                <a:lnTo>
                  <a:pt x="500914" y="850900"/>
                </a:lnTo>
                <a:lnTo>
                  <a:pt x="500914" y="708660"/>
                </a:lnTo>
                <a:lnTo>
                  <a:pt x="504201" y="701040"/>
                </a:lnTo>
                <a:lnTo>
                  <a:pt x="509458" y="695960"/>
                </a:lnTo>
                <a:lnTo>
                  <a:pt x="510225" y="694690"/>
                </a:lnTo>
                <a:lnTo>
                  <a:pt x="515373" y="689610"/>
                </a:lnTo>
                <a:lnTo>
                  <a:pt x="522302" y="687070"/>
                </a:lnTo>
                <a:lnTo>
                  <a:pt x="1074371" y="687070"/>
                </a:lnTo>
                <a:lnTo>
                  <a:pt x="1081627" y="690880"/>
                </a:lnTo>
                <a:lnTo>
                  <a:pt x="1092143" y="701040"/>
                </a:lnTo>
                <a:lnTo>
                  <a:pt x="1095429" y="708660"/>
                </a:lnTo>
                <a:lnTo>
                  <a:pt x="1095429" y="760730"/>
                </a:lnTo>
                <a:lnTo>
                  <a:pt x="579891" y="760730"/>
                </a:lnTo>
                <a:lnTo>
                  <a:pt x="572553" y="762000"/>
                </a:lnTo>
                <a:lnTo>
                  <a:pt x="566555" y="765810"/>
                </a:lnTo>
                <a:lnTo>
                  <a:pt x="562508" y="772160"/>
                </a:lnTo>
                <a:lnTo>
                  <a:pt x="561023" y="779780"/>
                </a:lnTo>
                <a:lnTo>
                  <a:pt x="562508" y="787400"/>
                </a:lnTo>
                <a:lnTo>
                  <a:pt x="566555" y="792480"/>
                </a:lnTo>
                <a:lnTo>
                  <a:pt x="572553" y="797560"/>
                </a:lnTo>
                <a:lnTo>
                  <a:pt x="579891" y="798830"/>
                </a:lnTo>
                <a:lnTo>
                  <a:pt x="1095429" y="798830"/>
                </a:lnTo>
                <a:lnTo>
                  <a:pt x="1095429" y="850900"/>
                </a:lnTo>
                <a:lnTo>
                  <a:pt x="1092198" y="858520"/>
                </a:lnTo>
                <a:lnTo>
                  <a:pt x="1086967" y="863600"/>
                </a:lnTo>
                <a:lnTo>
                  <a:pt x="1081627" y="868680"/>
                </a:lnTo>
                <a:lnTo>
                  <a:pt x="1074371" y="872490"/>
                </a:lnTo>
                <a:close/>
              </a:path>
              <a:path w="1096009" h="1094739">
                <a:moveTo>
                  <a:pt x="451728" y="1094740"/>
                </a:moveTo>
                <a:lnTo>
                  <a:pt x="414763" y="1094740"/>
                </a:lnTo>
                <a:lnTo>
                  <a:pt x="356900" y="1093470"/>
                </a:lnTo>
                <a:lnTo>
                  <a:pt x="301455" y="1089660"/>
                </a:lnTo>
                <a:lnTo>
                  <a:pt x="248934" y="1083310"/>
                </a:lnTo>
                <a:lnTo>
                  <a:pt x="199843" y="1075690"/>
                </a:lnTo>
                <a:lnTo>
                  <a:pt x="154687" y="1065530"/>
                </a:lnTo>
                <a:lnTo>
                  <a:pt x="113973" y="1054100"/>
                </a:lnTo>
                <a:lnTo>
                  <a:pt x="66479" y="1036320"/>
                </a:lnTo>
                <a:lnTo>
                  <a:pt x="30608" y="1016000"/>
                </a:lnTo>
                <a:lnTo>
                  <a:pt x="27" y="971550"/>
                </a:lnTo>
                <a:lnTo>
                  <a:pt x="27" y="760730"/>
                </a:lnTo>
                <a:lnTo>
                  <a:pt x="4189" y="758190"/>
                </a:lnTo>
                <a:lnTo>
                  <a:pt x="7147" y="760730"/>
                </a:lnTo>
                <a:lnTo>
                  <a:pt x="26526" y="773430"/>
                </a:lnTo>
                <a:lnTo>
                  <a:pt x="74299" y="796290"/>
                </a:lnTo>
                <a:lnTo>
                  <a:pt x="144909" y="819150"/>
                </a:lnTo>
                <a:lnTo>
                  <a:pt x="191988" y="829310"/>
                </a:lnTo>
                <a:lnTo>
                  <a:pt x="243043" y="838200"/>
                </a:lnTo>
                <a:lnTo>
                  <a:pt x="297543" y="844550"/>
                </a:lnTo>
                <a:lnTo>
                  <a:pt x="354960" y="848360"/>
                </a:lnTo>
                <a:lnTo>
                  <a:pt x="414763" y="849630"/>
                </a:lnTo>
                <a:lnTo>
                  <a:pt x="463480" y="849630"/>
                </a:lnTo>
                <a:lnTo>
                  <a:pt x="463781" y="852170"/>
                </a:lnTo>
                <a:lnTo>
                  <a:pt x="466185" y="862330"/>
                </a:lnTo>
                <a:lnTo>
                  <a:pt x="470258" y="872490"/>
                </a:lnTo>
                <a:lnTo>
                  <a:pt x="475850" y="882650"/>
                </a:lnTo>
                <a:lnTo>
                  <a:pt x="482813" y="890270"/>
                </a:lnTo>
                <a:lnTo>
                  <a:pt x="483608" y="891540"/>
                </a:lnTo>
                <a:lnTo>
                  <a:pt x="482813" y="891540"/>
                </a:lnTo>
                <a:lnTo>
                  <a:pt x="474643" y="901700"/>
                </a:lnTo>
                <a:lnTo>
                  <a:pt x="468471" y="913130"/>
                </a:lnTo>
                <a:lnTo>
                  <a:pt x="464568" y="925830"/>
                </a:lnTo>
                <a:lnTo>
                  <a:pt x="463206" y="938530"/>
                </a:lnTo>
                <a:lnTo>
                  <a:pt x="463206" y="1073150"/>
                </a:lnTo>
                <a:lnTo>
                  <a:pt x="464548" y="1080770"/>
                </a:lnTo>
                <a:lnTo>
                  <a:pt x="468026" y="1090930"/>
                </a:lnTo>
                <a:lnTo>
                  <a:pt x="466054" y="1093470"/>
                </a:lnTo>
                <a:lnTo>
                  <a:pt x="451728" y="1094740"/>
                </a:lnTo>
                <a:close/>
              </a:path>
              <a:path w="1096009" h="1094739">
                <a:moveTo>
                  <a:pt x="770432" y="798830"/>
                </a:moveTo>
                <a:lnTo>
                  <a:pt x="579891" y="798830"/>
                </a:lnTo>
                <a:lnTo>
                  <a:pt x="587241" y="797560"/>
                </a:lnTo>
                <a:lnTo>
                  <a:pt x="593237" y="792480"/>
                </a:lnTo>
                <a:lnTo>
                  <a:pt x="597278" y="787400"/>
                </a:lnTo>
                <a:lnTo>
                  <a:pt x="598759" y="779780"/>
                </a:lnTo>
                <a:lnTo>
                  <a:pt x="597274" y="772160"/>
                </a:lnTo>
                <a:lnTo>
                  <a:pt x="593227" y="765810"/>
                </a:lnTo>
                <a:lnTo>
                  <a:pt x="587229" y="762000"/>
                </a:lnTo>
                <a:lnTo>
                  <a:pt x="579891" y="760730"/>
                </a:lnTo>
                <a:lnTo>
                  <a:pt x="770432" y="760730"/>
                </a:lnTo>
                <a:lnTo>
                  <a:pt x="763082" y="762000"/>
                </a:lnTo>
                <a:lnTo>
                  <a:pt x="757085" y="765810"/>
                </a:lnTo>
                <a:lnTo>
                  <a:pt x="753045" y="772160"/>
                </a:lnTo>
                <a:lnTo>
                  <a:pt x="751564" y="779780"/>
                </a:lnTo>
                <a:lnTo>
                  <a:pt x="753048" y="787400"/>
                </a:lnTo>
                <a:lnTo>
                  <a:pt x="757095" y="792480"/>
                </a:lnTo>
                <a:lnTo>
                  <a:pt x="763093" y="797560"/>
                </a:lnTo>
                <a:lnTo>
                  <a:pt x="770432" y="798830"/>
                </a:lnTo>
                <a:close/>
              </a:path>
              <a:path w="1096009" h="1094739">
                <a:moveTo>
                  <a:pt x="1095429" y="798830"/>
                </a:moveTo>
                <a:lnTo>
                  <a:pt x="1035211" y="798830"/>
                </a:lnTo>
                <a:lnTo>
                  <a:pt x="1042561" y="797560"/>
                </a:lnTo>
                <a:lnTo>
                  <a:pt x="1048557" y="792480"/>
                </a:lnTo>
                <a:lnTo>
                  <a:pt x="1052598" y="787400"/>
                </a:lnTo>
                <a:lnTo>
                  <a:pt x="1054079" y="779780"/>
                </a:lnTo>
                <a:lnTo>
                  <a:pt x="1052594" y="772160"/>
                </a:lnTo>
                <a:lnTo>
                  <a:pt x="1048547" y="765810"/>
                </a:lnTo>
                <a:lnTo>
                  <a:pt x="1042549" y="762000"/>
                </a:lnTo>
                <a:lnTo>
                  <a:pt x="1035211" y="760730"/>
                </a:lnTo>
                <a:lnTo>
                  <a:pt x="1095429" y="760730"/>
                </a:lnTo>
                <a:lnTo>
                  <a:pt x="1095429" y="798830"/>
                </a:lnTo>
                <a:close/>
              </a:path>
              <a:path w="1096009" h="1094739">
                <a:moveTo>
                  <a:pt x="463480" y="849630"/>
                </a:moveTo>
                <a:lnTo>
                  <a:pt x="430567" y="849630"/>
                </a:lnTo>
                <a:lnTo>
                  <a:pt x="439436" y="848360"/>
                </a:lnTo>
                <a:lnTo>
                  <a:pt x="461508" y="848360"/>
                </a:lnTo>
                <a:lnTo>
                  <a:pt x="463480" y="849630"/>
                </a:lnTo>
                <a:close/>
              </a:path>
              <a:path w="1096009" h="1094739">
                <a:moveTo>
                  <a:pt x="1074343" y="1094740"/>
                </a:moveTo>
                <a:lnTo>
                  <a:pt x="526190" y="1094740"/>
                </a:lnTo>
                <a:lnTo>
                  <a:pt x="522630" y="1093470"/>
                </a:lnTo>
                <a:lnTo>
                  <a:pt x="519371" y="1092200"/>
                </a:lnTo>
                <a:lnTo>
                  <a:pt x="515045" y="1090930"/>
                </a:lnTo>
                <a:lnTo>
                  <a:pt x="511978" y="1088390"/>
                </a:lnTo>
                <a:lnTo>
                  <a:pt x="504146" y="1080770"/>
                </a:lnTo>
                <a:lnTo>
                  <a:pt x="500887" y="1073150"/>
                </a:lnTo>
                <a:lnTo>
                  <a:pt x="500887" y="930910"/>
                </a:lnTo>
                <a:lnTo>
                  <a:pt x="504173" y="923290"/>
                </a:lnTo>
                <a:lnTo>
                  <a:pt x="509431" y="918210"/>
                </a:lnTo>
                <a:lnTo>
                  <a:pt x="510198" y="918210"/>
                </a:lnTo>
                <a:lnTo>
                  <a:pt x="515346" y="913130"/>
                </a:lnTo>
                <a:lnTo>
                  <a:pt x="522274" y="909320"/>
                </a:lnTo>
                <a:lnTo>
                  <a:pt x="1074343" y="909320"/>
                </a:lnTo>
                <a:lnTo>
                  <a:pt x="1081600" y="913130"/>
                </a:lnTo>
                <a:lnTo>
                  <a:pt x="1092116" y="923290"/>
                </a:lnTo>
                <a:lnTo>
                  <a:pt x="1095402" y="930910"/>
                </a:lnTo>
                <a:lnTo>
                  <a:pt x="1095402" y="982980"/>
                </a:lnTo>
                <a:lnTo>
                  <a:pt x="770431" y="982980"/>
                </a:lnTo>
                <a:lnTo>
                  <a:pt x="766757" y="984250"/>
                </a:lnTo>
                <a:lnTo>
                  <a:pt x="579918" y="984250"/>
                </a:lnTo>
                <a:lnTo>
                  <a:pt x="572569" y="986790"/>
                </a:lnTo>
                <a:lnTo>
                  <a:pt x="566572" y="990600"/>
                </a:lnTo>
                <a:lnTo>
                  <a:pt x="562531" y="996950"/>
                </a:lnTo>
                <a:lnTo>
                  <a:pt x="561051" y="1003300"/>
                </a:lnTo>
                <a:lnTo>
                  <a:pt x="562535" y="1010920"/>
                </a:lnTo>
                <a:lnTo>
                  <a:pt x="566582" y="1017270"/>
                </a:lnTo>
                <a:lnTo>
                  <a:pt x="572580" y="1021080"/>
                </a:lnTo>
                <a:lnTo>
                  <a:pt x="579918" y="1022350"/>
                </a:lnTo>
                <a:lnTo>
                  <a:pt x="1095402" y="1022350"/>
                </a:lnTo>
                <a:lnTo>
                  <a:pt x="1095402" y="1073150"/>
                </a:lnTo>
                <a:lnTo>
                  <a:pt x="1092170" y="1080770"/>
                </a:lnTo>
                <a:lnTo>
                  <a:pt x="1086940" y="1085850"/>
                </a:lnTo>
                <a:lnTo>
                  <a:pt x="1081600" y="1090930"/>
                </a:lnTo>
                <a:lnTo>
                  <a:pt x="1074343" y="1094740"/>
                </a:lnTo>
                <a:close/>
              </a:path>
              <a:path w="1096009" h="1094739">
                <a:moveTo>
                  <a:pt x="1095402" y="1021080"/>
                </a:moveTo>
                <a:lnTo>
                  <a:pt x="1035211" y="1021080"/>
                </a:lnTo>
                <a:lnTo>
                  <a:pt x="1042549" y="1019810"/>
                </a:lnTo>
                <a:lnTo>
                  <a:pt x="1048547" y="1016000"/>
                </a:lnTo>
                <a:lnTo>
                  <a:pt x="1052594" y="1009650"/>
                </a:lnTo>
                <a:lnTo>
                  <a:pt x="1054079" y="1002030"/>
                </a:lnTo>
                <a:lnTo>
                  <a:pt x="1052594" y="994410"/>
                </a:lnTo>
                <a:lnTo>
                  <a:pt x="1048547" y="989330"/>
                </a:lnTo>
                <a:lnTo>
                  <a:pt x="1042549" y="985520"/>
                </a:lnTo>
                <a:lnTo>
                  <a:pt x="1035211" y="982980"/>
                </a:lnTo>
                <a:lnTo>
                  <a:pt x="1095402" y="982980"/>
                </a:lnTo>
                <a:lnTo>
                  <a:pt x="1095402" y="1021080"/>
                </a:lnTo>
                <a:close/>
              </a:path>
              <a:path w="1096009" h="1094739">
                <a:moveTo>
                  <a:pt x="1095402" y="1022350"/>
                </a:moveTo>
                <a:lnTo>
                  <a:pt x="579918" y="1022350"/>
                </a:lnTo>
                <a:lnTo>
                  <a:pt x="587257" y="1021080"/>
                </a:lnTo>
                <a:lnTo>
                  <a:pt x="593255" y="1017270"/>
                </a:lnTo>
                <a:lnTo>
                  <a:pt x="597301" y="1010920"/>
                </a:lnTo>
                <a:lnTo>
                  <a:pt x="598786" y="1003300"/>
                </a:lnTo>
                <a:lnTo>
                  <a:pt x="597301" y="996950"/>
                </a:lnTo>
                <a:lnTo>
                  <a:pt x="593255" y="990600"/>
                </a:lnTo>
                <a:lnTo>
                  <a:pt x="587257" y="986790"/>
                </a:lnTo>
                <a:lnTo>
                  <a:pt x="579918" y="984250"/>
                </a:lnTo>
                <a:lnTo>
                  <a:pt x="766757" y="984250"/>
                </a:lnTo>
                <a:lnTo>
                  <a:pt x="763082" y="985520"/>
                </a:lnTo>
                <a:lnTo>
                  <a:pt x="757085" y="989330"/>
                </a:lnTo>
                <a:lnTo>
                  <a:pt x="753044" y="994410"/>
                </a:lnTo>
                <a:lnTo>
                  <a:pt x="751564" y="1002030"/>
                </a:lnTo>
                <a:lnTo>
                  <a:pt x="753048" y="1009650"/>
                </a:lnTo>
                <a:lnTo>
                  <a:pt x="757095" y="1016000"/>
                </a:lnTo>
                <a:lnTo>
                  <a:pt x="763093" y="1019810"/>
                </a:lnTo>
                <a:lnTo>
                  <a:pt x="770431" y="1021080"/>
                </a:lnTo>
                <a:lnTo>
                  <a:pt x="1095402" y="1021080"/>
                </a:lnTo>
                <a:lnTo>
                  <a:pt x="1095402" y="1022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0922544" y="3212028"/>
            <a:ext cx="1390650" cy="730250"/>
          </a:xfrm>
          <a:custGeom>
            <a:avLst/>
            <a:gdLst/>
            <a:ahLst/>
            <a:cxnLst/>
            <a:rect l="l" t="t" r="r" b="b"/>
            <a:pathLst>
              <a:path w="1390650" h="730250">
                <a:moveTo>
                  <a:pt x="305948" y="617220"/>
                </a:moveTo>
                <a:lnTo>
                  <a:pt x="293885" y="613410"/>
                </a:lnTo>
                <a:lnTo>
                  <a:pt x="281589" y="603250"/>
                </a:lnTo>
                <a:lnTo>
                  <a:pt x="242678" y="565150"/>
                </a:lnTo>
                <a:lnTo>
                  <a:pt x="164938" y="486410"/>
                </a:lnTo>
                <a:lnTo>
                  <a:pt x="126114" y="448310"/>
                </a:lnTo>
                <a:lnTo>
                  <a:pt x="116420" y="435610"/>
                </a:lnTo>
                <a:lnTo>
                  <a:pt x="112659" y="422910"/>
                </a:lnTo>
                <a:lnTo>
                  <a:pt x="114772" y="410210"/>
                </a:lnTo>
                <a:lnTo>
                  <a:pt x="122702" y="397510"/>
                </a:lnTo>
                <a:lnTo>
                  <a:pt x="176043" y="325120"/>
                </a:lnTo>
                <a:lnTo>
                  <a:pt x="194111" y="300990"/>
                </a:lnTo>
                <a:lnTo>
                  <a:pt x="197782" y="295910"/>
                </a:lnTo>
                <a:lnTo>
                  <a:pt x="199353" y="289560"/>
                </a:lnTo>
                <a:lnTo>
                  <a:pt x="198831" y="284480"/>
                </a:lnTo>
                <a:lnTo>
                  <a:pt x="196220" y="278130"/>
                </a:lnTo>
                <a:lnTo>
                  <a:pt x="188362" y="262890"/>
                </a:lnTo>
                <a:lnTo>
                  <a:pt x="181350" y="246380"/>
                </a:lnTo>
                <a:lnTo>
                  <a:pt x="175111" y="229870"/>
                </a:lnTo>
                <a:lnTo>
                  <a:pt x="169574" y="213360"/>
                </a:lnTo>
                <a:lnTo>
                  <a:pt x="166534" y="203200"/>
                </a:lnTo>
                <a:lnTo>
                  <a:pt x="161881" y="199390"/>
                </a:lnTo>
                <a:lnTo>
                  <a:pt x="93736" y="190500"/>
                </a:lnTo>
                <a:lnTo>
                  <a:pt x="64703" y="185420"/>
                </a:lnTo>
                <a:lnTo>
                  <a:pt x="35658" y="181610"/>
                </a:lnTo>
                <a:lnTo>
                  <a:pt x="2453" y="158750"/>
                </a:lnTo>
                <a:lnTo>
                  <a:pt x="0" y="76200"/>
                </a:lnTo>
                <a:lnTo>
                  <a:pt x="125" y="52070"/>
                </a:lnTo>
                <a:lnTo>
                  <a:pt x="10136" y="8890"/>
                </a:lnTo>
                <a:lnTo>
                  <a:pt x="39908" y="0"/>
                </a:lnTo>
                <a:lnTo>
                  <a:pt x="431573" y="0"/>
                </a:lnTo>
                <a:lnTo>
                  <a:pt x="469682" y="20320"/>
                </a:lnTo>
                <a:lnTo>
                  <a:pt x="476475" y="66040"/>
                </a:lnTo>
                <a:lnTo>
                  <a:pt x="106261" y="66040"/>
                </a:lnTo>
                <a:lnTo>
                  <a:pt x="82669" y="67310"/>
                </a:lnTo>
                <a:lnTo>
                  <a:pt x="70684" y="71120"/>
                </a:lnTo>
                <a:lnTo>
                  <a:pt x="66429" y="83820"/>
                </a:lnTo>
                <a:lnTo>
                  <a:pt x="66133" y="101600"/>
                </a:lnTo>
                <a:lnTo>
                  <a:pt x="66089" y="116840"/>
                </a:lnTo>
                <a:lnTo>
                  <a:pt x="68757" y="120650"/>
                </a:lnTo>
                <a:lnTo>
                  <a:pt x="162515" y="133350"/>
                </a:lnTo>
                <a:lnTo>
                  <a:pt x="190823" y="138430"/>
                </a:lnTo>
                <a:lnTo>
                  <a:pt x="224077" y="167640"/>
                </a:lnTo>
                <a:lnTo>
                  <a:pt x="232354" y="194310"/>
                </a:lnTo>
                <a:lnTo>
                  <a:pt x="242274" y="220980"/>
                </a:lnTo>
                <a:lnTo>
                  <a:pt x="253875" y="246380"/>
                </a:lnTo>
                <a:lnTo>
                  <a:pt x="267195" y="271780"/>
                </a:lnTo>
                <a:lnTo>
                  <a:pt x="272437" y="283210"/>
                </a:lnTo>
                <a:lnTo>
                  <a:pt x="273465" y="295910"/>
                </a:lnTo>
                <a:lnTo>
                  <a:pt x="270428" y="307340"/>
                </a:lnTo>
                <a:lnTo>
                  <a:pt x="263473" y="318770"/>
                </a:lnTo>
                <a:lnTo>
                  <a:pt x="246590" y="340360"/>
                </a:lnTo>
                <a:lnTo>
                  <a:pt x="213254" y="386080"/>
                </a:lnTo>
                <a:lnTo>
                  <a:pt x="196406" y="407670"/>
                </a:lnTo>
                <a:lnTo>
                  <a:pt x="190512" y="415290"/>
                </a:lnTo>
                <a:lnTo>
                  <a:pt x="190698" y="420370"/>
                </a:lnTo>
                <a:lnTo>
                  <a:pt x="197771" y="426720"/>
                </a:lnTo>
                <a:lnTo>
                  <a:pt x="224012" y="452120"/>
                </a:lnTo>
                <a:lnTo>
                  <a:pt x="276052" y="505460"/>
                </a:lnTo>
                <a:lnTo>
                  <a:pt x="301752" y="530860"/>
                </a:lnTo>
                <a:lnTo>
                  <a:pt x="307484" y="535940"/>
                </a:lnTo>
                <a:lnTo>
                  <a:pt x="312570" y="537210"/>
                </a:lnTo>
                <a:lnTo>
                  <a:pt x="425533" y="537210"/>
                </a:lnTo>
                <a:lnTo>
                  <a:pt x="404926" y="552450"/>
                </a:lnTo>
                <a:lnTo>
                  <a:pt x="380789" y="571500"/>
                </a:lnTo>
                <a:lnTo>
                  <a:pt x="332307" y="607060"/>
                </a:lnTo>
                <a:lnTo>
                  <a:pt x="318511" y="614680"/>
                </a:lnTo>
                <a:lnTo>
                  <a:pt x="305948" y="617220"/>
                </a:lnTo>
                <a:close/>
              </a:path>
              <a:path w="1390650" h="730250">
                <a:moveTo>
                  <a:pt x="877481" y="256540"/>
                </a:moveTo>
                <a:lnTo>
                  <a:pt x="687709" y="256540"/>
                </a:lnTo>
                <a:lnTo>
                  <a:pt x="735308" y="252730"/>
                </a:lnTo>
                <a:lnTo>
                  <a:pt x="780214" y="240030"/>
                </a:lnTo>
                <a:lnTo>
                  <a:pt x="821041" y="217170"/>
                </a:lnTo>
                <a:lnTo>
                  <a:pt x="856406" y="186690"/>
                </a:lnTo>
                <a:lnTo>
                  <a:pt x="884927" y="149860"/>
                </a:lnTo>
                <a:lnTo>
                  <a:pt x="905218" y="107950"/>
                </a:lnTo>
                <a:lnTo>
                  <a:pt x="915896" y="60960"/>
                </a:lnTo>
                <a:lnTo>
                  <a:pt x="916827" y="52070"/>
                </a:lnTo>
                <a:lnTo>
                  <a:pt x="918006" y="44450"/>
                </a:lnTo>
                <a:lnTo>
                  <a:pt x="939953" y="1270"/>
                </a:lnTo>
                <a:lnTo>
                  <a:pt x="956285" y="0"/>
                </a:lnTo>
                <a:lnTo>
                  <a:pt x="1348074" y="0"/>
                </a:lnTo>
                <a:lnTo>
                  <a:pt x="1388063" y="21590"/>
                </a:lnTo>
                <a:lnTo>
                  <a:pt x="1390433" y="66040"/>
                </a:lnTo>
                <a:lnTo>
                  <a:pt x="985134" y="66040"/>
                </a:lnTo>
                <a:lnTo>
                  <a:pt x="981598" y="68580"/>
                </a:lnTo>
                <a:lnTo>
                  <a:pt x="968956" y="123190"/>
                </a:lnTo>
                <a:lnTo>
                  <a:pt x="951488" y="165100"/>
                </a:lnTo>
                <a:lnTo>
                  <a:pt x="928298" y="203200"/>
                </a:lnTo>
                <a:lnTo>
                  <a:pt x="899947" y="237490"/>
                </a:lnTo>
                <a:lnTo>
                  <a:pt x="877481" y="256540"/>
                </a:lnTo>
                <a:close/>
              </a:path>
              <a:path w="1390650" h="730250">
                <a:moveTo>
                  <a:pt x="700429" y="321310"/>
                </a:moveTo>
                <a:lnTo>
                  <a:pt x="652904" y="318770"/>
                </a:lnTo>
                <a:lnTo>
                  <a:pt x="608413" y="308610"/>
                </a:lnTo>
                <a:lnTo>
                  <a:pt x="566394" y="292100"/>
                </a:lnTo>
                <a:lnTo>
                  <a:pt x="527646" y="267970"/>
                </a:lnTo>
                <a:lnTo>
                  <a:pt x="492970" y="238760"/>
                </a:lnTo>
                <a:lnTo>
                  <a:pt x="463165" y="204470"/>
                </a:lnTo>
                <a:lnTo>
                  <a:pt x="439031" y="166370"/>
                </a:lnTo>
                <a:lnTo>
                  <a:pt x="421368" y="124460"/>
                </a:lnTo>
                <a:lnTo>
                  <a:pt x="410975" y="80010"/>
                </a:lnTo>
                <a:lnTo>
                  <a:pt x="409269" y="68580"/>
                </a:lnTo>
                <a:lnTo>
                  <a:pt x="404709" y="66040"/>
                </a:lnTo>
                <a:lnTo>
                  <a:pt x="476475" y="66040"/>
                </a:lnTo>
                <a:lnTo>
                  <a:pt x="479838" y="88900"/>
                </a:lnTo>
                <a:lnTo>
                  <a:pt x="496730" y="133350"/>
                </a:lnTo>
                <a:lnTo>
                  <a:pt x="522153" y="172720"/>
                </a:lnTo>
                <a:lnTo>
                  <a:pt x="555035" y="205740"/>
                </a:lnTo>
                <a:lnTo>
                  <a:pt x="594304" y="231140"/>
                </a:lnTo>
                <a:lnTo>
                  <a:pt x="638886" y="248920"/>
                </a:lnTo>
                <a:lnTo>
                  <a:pt x="687709" y="256540"/>
                </a:lnTo>
                <a:lnTo>
                  <a:pt x="877481" y="256540"/>
                </a:lnTo>
                <a:lnTo>
                  <a:pt x="866996" y="265430"/>
                </a:lnTo>
                <a:lnTo>
                  <a:pt x="830008" y="288290"/>
                </a:lnTo>
                <a:lnTo>
                  <a:pt x="789543" y="306070"/>
                </a:lnTo>
                <a:lnTo>
                  <a:pt x="746163" y="317500"/>
                </a:lnTo>
                <a:lnTo>
                  <a:pt x="700429" y="321310"/>
                </a:lnTo>
                <a:close/>
              </a:path>
              <a:path w="1390650" h="730250">
                <a:moveTo>
                  <a:pt x="1173311" y="539750"/>
                </a:moveTo>
                <a:lnTo>
                  <a:pt x="1080956" y="539750"/>
                </a:lnTo>
                <a:lnTo>
                  <a:pt x="1088184" y="532130"/>
                </a:lnTo>
                <a:lnTo>
                  <a:pt x="1140411" y="478790"/>
                </a:lnTo>
                <a:lnTo>
                  <a:pt x="1166779" y="453390"/>
                </a:lnTo>
                <a:lnTo>
                  <a:pt x="1193313" y="426720"/>
                </a:lnTo>
                <a:lnTo>
                  <a:pt x="1200665" y="419100"/>
                </a:lnTo>
                <a:lnTo>
                  <a:pt x="1199982" y="415290"/>
                </a:lnTo>
                <a:lnTo>
                  <a:pt x="1194336" y="407670"/>
                </a:lnTo>
                <a:lnTo>
                  <a:pt x="1177270" y="384810"/>
                </a:lnTo>
                <a:lnTo>
                  <a:pt x="1143429" y="339090"/>
                </a:lnTo>
                <a:lnTo>
                  <a:pt x="1126432" y="317500"/>
                </a:lnTo>
                <a:lnTo>
                  <a:pt x="1120433" y="307340"/>
                </a:lnTo>
                <a:lnTo>
                  <a:pt x="1117103" y="297180"/>
                </a:lnTo>
                <a:lnTo>
                  <a:pt x="1117089" y="287020"/>
                </a:lnTo>
                <a:lnTo>
                  <a:pt x="1121035" y="276860"/>
                </a:lnTo>
                <a:lnTo>
                  <a:pt x="1135430" y="248920"/>
                </a:lnTo>
                <a:lnTo>
                  <a:pt x="1148089" y="220980"/>
                </a:lnTo>
                <a:lnTo>
                  <a:pt x="1159078" y="191770"/>
                </a:lnTo>
                <a:lnTo>
                  <a:pt x="1168465" y="162560"/>
                </a:lnTo>
                <a:lnTo>
                  <a:pt x="1172587" y="153670"/>
                </a:lnTo>
                <a:lnTo>
                  <a:pt x="1218967" y="134620"/>
                </a:lnTo>
                <a:lnTo>
                  <a:pt x="1262537" y="128270"/>
                </a:lnTo>
                <a:lnTo>
                  <a:pt x="1284327" y="125730"/>
                </a:lnTo>
                <a:lnTo>
                  <a:pt x="1308969" y="121920"/>
                </a:lnTo>
                <a:lnTo>
                  <a:pt x="1321350" y="115570"/>
                </a:lnTo>
                <a:lnTo>
                  <a:pt x="1325332" y="101600"/>
                </a:lnTo>
                <a:lnTo>
                  <a:pt x="1324778" y="76200"/>
                </a:lnTo>
                <a:lnTo>
                  <a:pt x="1324374" y="68580"/>
                </a:lnTo>
                <a:lnTo>
                  <a:pt x="1321459" y="66040"/>
                </a:lnTo>
                <a:lnTo>
                  <a:pt x="1390433" y="66040"/>
                </a:lnTo>
                <a:lnTo>
                  <a:pt x="1390324" y="142240"/>
                </a:lnTo>
                <a:lnTo>
                  <a:pt x="1370877" y="177800"/>
                </a:lnTo>
                <a:lnTo>
                  <a:pt x="1325557" y="185420"/>
                </a:lnTo>
                <a:lnTo>
                  <a:pt x="1296518" y="190500"/>
                </a:lnTo>
                <a:lnTo>
                  <a:pt x="1228149" y="199390"/>
                </a:lnTo>
                <a:lnTo>
                  <a:pt x="1224054" y="204470"/>
                </a:lnTo>
                <a:lnTo>
                  <a:pt x="1221076" y="214630"/>
                </a:lnTo>
                <a:lnTo>
                  <a:pt x="1215648" y="229870"/>
                </a:lnTo>
                <a:lnTo>
                  <a:pt x="1209544" y="246380"/>
                </a:lnTo>
                <a:lnTo>
                  <a:pt x="1202685" y="261620"/>
                </a:lnTo>
                <a:lnTo>
                  <a:pt x="1194988" y="276860"/>
                </a:lnTo>
                <a:lnTo>
                  <a:pt x="1192208" y="283210"/>
                </a:lnTo>
                <a:lnTo>
                  <a:pt x="1191642" y="289560"/>
                </a:lnTo>
                <a:lnTo>
                  <a:pt x="1193291" y="295910"/>
                </a:lnTo>
                <a:lnTo>
                  <a:pt x="1197159" y="302260"/>
                </a:lnTo>
                <a:lnTo>
                  <a:pt x="1214798" y="325120"/>
                </a:lnTo>
                <a:lnTo>
                  <a:pt x="1232224" y="347980"/>
                </a:lnTo>
                <a:lnTo>
                  <a:pt x="1249528" y="372110"/>
                </a:lnTo>
                <a:lnTo>
                  <a:pt x="1266800" y="394970"/>
                </a:lnTo>
                <a:lnTo>
                  <a:pt x="1275746" y="410210"/>
                </a:lnTo>
                <a:lnTo>
                  <a:pt x="1278197" y="422910"/>
                </a:lnTo>
                <a:lnTo>
                  <a:pt x="1274081" y="435610"/>
                </a:lnTo>
                <a:lnTo>
                  <a:pt x="1263326" y="449580"/>
                </a:lnTo>
                <a:lnTo>
                  <a:pt x="1173311" y="539750"/>
                </a:lnTo>
                <a:close/>
              </a:path>
              <a:path w="1390650" h="730250">
                <a:moveTo>
                  <a:pt x="425533" y="537210"/>
                </a:moveTo>
                <a:lnTo>
                  <a:pt x="312570" y="537210"/>
                </a:lnTo>
                <a:lnTo>
                  <a:pt x="317622" y="535940"/>
                </a:lnTo>
                <a:lnTo>
                  <a:pt x="323249" y="532130"/>
                </a:lnTo>
                <a:lnTo>
                  <a:pt x="345418" y="515620"/>
                </a:lnTo>
                <a:lnTo>
                  <a:pt x="367709" y="497840"/>
                </a:lnTo>
                <a:lnTo>
                  <a:pt x="412309" y="464820"/>
                </a:lnTo>
                <a:lnTo>
                  <a:pt x="421866" y="458470"/>
                </a:lnTo>
                <a:lnTo>
                  <a:pt x="431693" y="455930"/>
                </a:lnTo>
                <a:lnTo>
                  <a:pt x="441863" y="455930"/>
                </a:lnTo>
                <a:lnTo>
                  <a:pt x="452450" y="459740"/>
                </a:lnTo>
                <a:lnTo>
                  <a:pt x="479834" y="473710"/>
                </a:lnTo>
                <a:lnTo>
                  <a:pt x="507945" y="486410"/>
                </a:lnTo>
                <a:lnTo>
                  <a:pt x="536755" y="497840"/>
                </a:lnTo>
                <a:lnTo>
                  <a:pt x="566233" y="508000"/>
                </a:lnTo>
                <a:lnTo>
                  <a:pt x="575770" y="511810"/>
                </a:lnTo>
                <a:lnTo>
                  <a:pt x="582875" y="518160"/>
                </a:lnTo>
                <a:lnTo>
                  <a:pt x="587678" y="525780"/>
                </a:lnTo>
                <a:lnTo>
                  <a:pt x="588335" y="528320"/>
                </a:lnTo>
                <a:lnTo>
                  <a:pt x="441655" y="528320"/>
                </a:lnTo>
                <a:lnTo>
                  <a:pt x="436040" y="529590"/>
                </a:lnTo>
                <a:lnTo>
                  <a:pt x="428967" y="534670"/>
                </a:lnTo>
                <a:lnTo>
                  <a:pt x="425533" y="537210"/>
                </a:lnTo>
                <a:close/>
              </a:path>
              <a:path w="1390650" h="730250">
                <a:moveTo>
                  <a:pt x="848625" y="664210"/>
                </a:moveTo>
                <a:lnTo>
                  <a:pt x="778692" y="664210"/>
                </a:lnTo>
                <a:lnTo>
                  <a:pt x="782353" y="661670"/>
                </a:lnTo>
                <a:lnTo>
                  <a:pt x="783594" y="652780"/>
                </a:lnTo>
                <a:lnTo>
                  <a:pt x="787602" y="624840"/>
                </a:lnTo>
                <a:lnTo>
                  <a:pt x="791884" y="595630"/>
                </a:lnTo>
                <a:lnTo>
                  <a:pt x="796131" y="567690"/>
                </a:lnTo>
                <a:lnTo>
                  <a:pt x="800035" y="539750"/>
                </a:lnTo>
                <a:lnTo>
                  <a:pt x="829225" y="505460"/>
                </a:lnTo>
                <a:lnTo>
                  <a:pt x="856241" y="497840"/>
                </a:lnTo>
                <a:lnTo>
                  <a:pt x="882588" y="487680"/>
                </a:lnTo>
                <a:lnTo>
                  <a:pt x="908225" y="476250"/>
                </a:lnTo>
                <a:lnTo>
                  <a:pt x="933113" y="462280"/>
                </a:lnTo>
                <a:lnTo>
                  <a:pt x="945476" y="457200"/>
                </a:lnTo>
                <a:lnTo>
                  <a:pt x="1024546" y="499110"/>
                </a:lnTo>
                <a:lnTo>
                  <a:pt x="1046881" y="516890"/>
                </a:lnTo>
                <a:lnTo>
                  <a:pt x="1062268" y="528320"/>
                </a:lnTo>
                <a:lnTo>
                  <a:pt x="949057" y="528320"/>
                </a:lnTo>
                <a:lnTo>
                  <a:pt x="940527" y="533400"/>
                </a:lnTo>
                <a:lnTo>
                  <a:pt x="907688" y="548640"/>
                </a:lnTo>
                <a:lnTo>
                  <a:pt x="873522" y="561340"/>
                </a:lnTo>
                <a:lnTo>
                  <a:pt x="865550" y="563880"/>
                </a:lnTo>
                <a:lnTo>
                  <a:pt x="862510" y="567690"/>
                </a:lnTo>
                <a:lnTo>
                  <a:pt x="861393" y="575310"/>
                </a:lnTo>
                <a:lnTo>
                  <a:pt x="857228" y="605790"/>
                </a:lnTo>
                <a:lnTo>
                  <a:pt x="852851" y="636270"/>
                </a:lnTo>
                <a:lnTo>
                  <a:pt x="848625" y="664210"/>
                </a:lnTo>
                <a:close/>
              </a:path>
              <a:path w="1390650" h="730250">
                <a:moveTo>
                  <a:pt x="806549" y="730250"/>
                </a:moveTo>
                <a:lnTo>
                  <a:pt x="585125" y="730250"/>
                </a:lnTo>
                <a:lnTo>
                  <a:pt x="569428" y="727710"/>
                </a:lnTo>
                <a:lnTo>
                  <a:pt x="558175" y="721360"/>
                </a:lnTo>
                <a:lnTo>
                  <a:pt x="550820" y="709930"/>
                </a:lnTo>
                <a:lnTo>
                  <a:pt x="546814" y="694690"/>
                </a:lnTo>
                <a:lnTo>
                  <a:pt x="542543" y="664210"/>
                </a:lnTo>
                <a:lnTo>
                  <a:pt x="533710" y="604520"/>
                </a:lnTo>
                <a:lnTo>
                  <a:pt x="529474" y="575310"/>
                </a:lnTo>
                <a:lnTo>
                  <a:pt x="528419" y="567690"/>
                </a:lnTo>
                <a:lnTo>
                  <a:pt x="525503" y="563880"/>
                </a:lnTo>
                <a:lnTo>
                  <a:pt x="518151" y="561340"/>
                </a:lnTo>
                <a:lnTo>
                  <a:pt x="483276" y="548640"/>
                </a:lnTo>
                <a:lnTo>
                  <a:pt x="466336" y="541020"/>
                </a:lnTo>
                <a:lnTo>
                  <a:pt x="449751" y="532130"/>
                </a:lnTo>
                <a:lnTo>
                  <a:pt x="441655" y="528320"/>
                </a:lnTo>
                <a:lnTo>
                  <a:pt x="588335" y="528320"/>
                </a:lnTo>
                <a:lnTo>
                  <a:pt x="590305" y="535940"/>
                </a:lnTo>
                <a:lnTo>
                  <a:pt x="594502" y="565150"/>
                </a:lnTo>
                <a:lnTo>
                  <a:pt x="598801" y="594360"/>
                </a:lnTo>
                <a:lnTo>
                  <a:pt x="603047" y="622300"/>
                </a:lnTo>
                <a:lnTo>
                  <a:pt x="607087" y="651510"/>
                </a:lnTo>
                <a:lnTo>
                  <a:pt x="608359" y="660400"/>
                </a:lnTo>
                <a:lnTo>
                  <a:pt x="611244" y="664210"/>
                </a:lnTo>
                <a:lnTo>
                  <a:pt x="848625" y="664210"/>
                </a:lnTo>
                <a:lnTo>
                  <a:pt x="848433" y="665480"/>
                </a:lnTo>
                <a:lnTo>
                  <a:pt x="844146" y="695960"/>
                </a:lnTo>
                <a:lnTo>
                  <a:pt x="840178" y="711200"/>
                </a:lnTo>
                <a:lnTo>
                  <a:pt x="832851" y="721360"/>
                </a:lnTo>
                <a:lnTo>
                  <a:pt x="821772" y="727710"/>
                </a:lnTo>
                <a:lnTo>
                  <a:pt x="806549" y="730250"/>
                </a:lnTo>
                <a:close/>
              </a:path>
              <a:path w="1390650" h="730250">
                <a:moveTo>
                  <a:pt x="1084950" y="617220"/>
                </a:moveTo>
                <a:lnTo>
                  <a:pt x="1071775" y="614680"/>
                </a:lnTo>
                <a:lnTo>
                  <a:pt x="1056854" y="605790"/>
                </a:lnTo>
                <a:lnTo>
                  <a:pt x="1009668" y="570230"/>
                </a:lnTo>
                <a:lnTo>
                  <a:pt x="986146" y="553720"/>
                </a:lnTo>
                <a:lnTo>
                  <a:pt x="962737" y="535940"/>
                </a:lnTo>
                <a:lnTo>
                  <a:pt x="955137" y="529590"/>
                </a:lnTo>
                <a:lnTo>
                  <a:pt x="949057" y="528320"/>
                </a:lnTo>
                <a:lnTo>
                  <a:pt x="1062268" y="528320"/>
                </a:lnTo>
                <a:lnTo>
                  <a:pt x="1069107" y="533400"/>
                </a:lnTo>
                <a:lnTo>
                  <a:pt x="1076396" y="538480"/>
                </a:lnTo>
                <a:lnTo>
                  <a:pt x="1080956" y="539750"/>
                </a:lnTo>
                <a:lnTo>
                  <a:pt x="1173311" y="539750"/>
                </a:lnTo>
                <a:lnTo>
                  <a:pt x="1111140" y="601980"/>
                </a:lnTo>
                <a:lnTo>
                  <a:pt x="1097650" y="613410"/>
                </a:lnTo>
                <a:lnTo>
                  <a:pt x="1084950" y="617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1512739" y="2572958"/>
            <a:ext cx="210820" cy="586740"/>
          </a:xfrm>
          <a:custGeom>
            <a:avLst/>
            <a:gdLst/>
            <a:ahLst/>
            <a:cxnLst/>
            <a:rect l="l" t="t" r="r" b="b"/>
            <a:pathLst>
              <a:path w="210820" h="586739">
                <a:moveTo>
                  <a:pt x="138620" y="384051"/>
                </a:moveTo>
                <a:lnTo>
                  <a:pt x="71829" y="384051"/>
                </a:lnTo>
                <a:lnTo>
                  <a:pt x="71829" y="260669"/>
                </a:lnTo>
                <a:lnTo>
                  <a:pt x="71972" y="222946"/>
                </a:lnTo>
                <a:lnTo>
                  <a:pt x="72047" y="210752"/>
                </a:lnTo>
                <a:lnTo>
                  <a:pt x="69627" y="206148"/>
                </a:lnTo>
                <a:lnTo>
                  <a:pt x="61158" y="202073"/>
                </a:lnTo>
                <a:lnTo>
                  <a:pt x="30946" y="181004"/>
                </a:lnTo>
                <a:lnTo>
                  <a:pt x="10145" y="152554"/>
                </a:lnTo>
                <a:lnTo>
                  <a:pt x="0" y="119444"/>
                </a:lnTo>
                <a:lnTo>
                  <a:pt x="1754" y="84394"/>
                </a:lnTo>
                <a:lnTo>
                  <a:pt x="15970" y="49685"/>
                </a:lnTo>
                <a:lnTo>
                  <a:pt x="39518" y="22902"/>
                </a:lnTo>
                <a:lnTo>
                  <a:pt x="70272" y="5767"/>
                </a:lnTo>
                <a:lnTo>
                  <a:pt x="106107" y="0"/>
                </a:lnTo>
                <a:lnTo>
                  <a:pt x="141675" y="6436"/>
                </a:lnTo>
                <a:lnTo>
                  <a:pt x="171882" y="23731"/>
                </a:lnTo>
                <a:lnTo>
                  <a:pt x="194849" y="50328"/>
                </a:lnTo>
                <a:lnTo>
                  <a:pt x="201332" y="66414"/>
                </a:lnTo>
                <a:lnTo>
                  <a:pt x="105766" y="66414"/>
                </a:lnTo>
                <a:lnTo>
                  <a:pt x="89944" y="69408"/>
                </a:lnTo>
                <a:lnTo>
                  <a:pt x="76975" y="77885"/>
                </a:lnTo>
                <a:lnTo>
                  <a:pt x="68211" y="90526"/>
                </a:lnTo>
                <a:lnTo>
                  <a:pt x="65005" y="106013"/>
                </a:lnTo>
                <a:lnTo>
                  <a:pt x="68142" y="121099"/>
                </a:lnTo>
                <a:lnTo>
                  <a:pt x="76630" y="133563"/>
                </a:lnTo>
                <a:lnTo>
                  <a:pt x="89154" y="142090"/>
                </a:lnTo>
                <a:lnTo>
                  <a:pt x="104401" y="145364"/>
                </a:lnTo>
                <a:lnTo>
                  <a:pt x="202576" y="145364"/>
                </a:lnTo>
                <a:lnTo>
                  <a:pt x="200623" y="151912"/>
                </a:lnTo>
                <a:lnTo>
                  <a:pt x="180621" y="180081"/>
                </a:lnTo>
                <a:lnTo>
                  <a:pt x="151676" y="200673"/>
                </a:lnTo>
                <a:lnTo>
                  <a:pt x="145047" y="204766"/>
                </a:lnTo>
                <a:lnTo>
                  <a:pt x="140959" y="209570"/>
                </a:lnTo>
                <a:lnTo>
                  <a:pt x="138895" y="215494"/>
                </a:lnTo>
                <a:lnTo>
                  <a:pt x="138337" y="222946"/>
                </a:lnTo>
                <a:lnTo>
                  <a:pt x="138450" y="260669"/>
                </a:lnTo>
                <a:lnTo>
                  <a:pt x="138539" y="301792"/>
                </a:lnTo>
                <a:lnTo>
                  <a:pt x="138620" y="384051"/>
                </a:lnTo>
                <a:close/>
              </a:path>
              <a:path w="210820" h="586739">
                <a:moveTo>
                  <a:pt x="202576" y="145364"/>
                </a:moveTo>
                <a:lnTo>
                  <a:pt x="104401" y="145364"/>
                </a:lnTo>
                <a:lnTo>
                  <a:pt x="120219" y="142397"/>
                </a:lnTo>
                <a:lnTo>
                  <a:pt x="133204" y="133921"/>
                </a:lnTo>
                <a:lnTo>
                  <a:pt x="141978" y="121274"/>
                </a:lnTo>
                <a:lnTo>
                  <a:pt x="145162" y="105796"/>
                </a:lnTo>
                <a:lnTo>
                  <a:pt x="142003" y="90635"/>
                </a:lnTo>
                <a:lnTo>
                  <a:pt x="133525" y="78161"/>
                </a:lnTo>
                <a:lnTo>
                  <a:pt x="121017" y="69658"/>
                </a:lnTo>
                <a:lnTo>
                  <a:pt x="105766" y="66414"/>
                </a:lnTo>
                <a:lnTo>
                  <a:pt x="201332" y="66414"/>
                </a:lnTo>
                <a:lnTo>
                  <a:pt x="208692" y="84674"/>
                </a:lnTo>
                <a:lnTo>
                  <a:pt x="210405" y="119124"/>
                </a:lnTo>
                <a:lnTo>
                  <a:pt x="202576" y="145364"/>
                </a:lnTo>
                <a:close/>
              </a:path>
              <a:path w="210820" h="586739">
                <a:moveTo>
                  <a:pt x="105797" y="586218"/>
                </a:moveTo>
                <a:lnTo>
                  <a:pt x="74406" y="564311"/>
                </a:lnTo>
                <a:lnTo>
                  <a:pt x="71798" y="384051"/>
                </a:lnTo>
                <a:lnTo>
                  <a:pt x="138620" y="384051"/>
                </a:lnTo>
                <a:lnTo>
                  <a:pt x="138555" y="545748"/>
                </a:lnTo>
                <a:lnTo>
                  <a:pt x="136302" y="562600"/>
                </a:lnTo>
                <a:lnTo>
                  <a:pt x="129818" y="575257"/>
                </a:lnTo>
                <a:lnTo>
                  <a:pt x="119513" y="583276"/>
                </a:lnTo>
                <a:lnTo>
                  <a:pt x="105797" y="5862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10948971" y="2685926"/>
            <a:ext cx="350520" cy="473709"/>
          </a:xfrm>
          <a:custGeom>
            <a:avLst/>
            <a:gdLst/>
            <a:ahLst/>
            <a:cxnLst/>
            <a:rect l="l" t="t" r="r" b="b"/>
            <a:pathLst>
              <a:path w="350520" h="473710">
                <a:moveTo>
                  <a:pt x="107850" y="211011"/>
                </a:moveTo>
                <a:lnTo>
                  <a:pt x="49341" y="194030"/>
                </a:lnTo>
                <a:lnTo>
                  <a:pt x="7894" y="148691"/>
                </a:lnTo>
                <a:lnTo>
                  <a:pt x="0" y="119953"/>
                </a:lnTo>
                <a:lnTo>
                  <a:pt x="763" y="87861"/>
                </a:lnTo>
                <a:lnTo>
                  <a:pt x="25064" y="33536"/>
                </a:lnTo>
                <a:lnTo>
                  <a:pt x="76329" y="2378"/>
                </a:lnTo>
                <a:lnTo>
                  <a:pt x="125520" y="0"/>
                </a:lnTo>
                <a:lnTo>
                  <a:pt x="168596" y="19374"/>
                </a:lnTo>
                <a:lnTo>
                  <a:pt x="198939" y="55611"/>
                </a:lnTo>
                <a:lnTo>
                  <a:pt x="201037" y="64810"/>
                </a:lnTo>
                <a:lnTo>
                  <a:pt x="105550" y="64810"/>
                </a:lnTo>
                <a:lnTo>
                  <a:pt x="89734" y="67830"/>
                </a:lnTo>
                <a:lnTo>
                  <a:pt x="76783" y="76293"/>
                </a:lnTo>
                <a:lnTo>
                  <a:pt x="68048" y="88914"/>
                </a:lnTo>
                <a:lnTo>
                  <a:pt x="64882" y="104379"/>
                </a:lnTo>
                <a:lnTo>
                  <a:pt x="68037" y="119524"/>
                </a:lnTo>
                <a:lnTo>
                  <a:pt x="76507" y="131963"/>
                </a:lnTo>
                <a:lnTo>
                  <a:pt x="89014" y="140425"/>
                </a:lnTo>
                <a:lnTo>
                  <a:pt x="104278" y="143636"/>
                </a:lnTo>
                <a:lnTo>
                  <a:pt x="241003" y="143636"/>
                </a:lnTo>
                <a:lnTo>
                  <a:pt x="253822" y="150727"/>
                </a:lnTo>
                <a:lnTo>
                  <a:pt x="314247" y="185775"/>
                </a:lnTo>
                <a:lnTo>
                  <a:pt x="177847" y="185775"/>
                </a:lnTo>
                <a:lnTo>
                  <a:pt x="172000" y="186940"/>
                </a:lnTo>
                <a:lnTo>
                  <a:pt x="165451" y="190546"/>
                </a:lnTo>
                <a:lnTo>
                  <a:pt x="136931" y="205408"/>
                </a:lnTo>
                <a:lnTo>
                  <a:pt x="107850" y="211011"/>
                </a:lnTo>
                <a:close/>
              </a:path>
              <a:path w="350520" h="473710">
                <a:moveTo>
                  <a:pt x="241003" y="143636"/>
                </a:moveTo>
                <a:lnTo>
                  <a:pt x="104278" y="143636"/>
                </a:lnTo>
                <a:lnTo>
                  <a:pt x="120148" y="140660"/>
                </a:lnTo>
                <a:lnTo>
                  <a:pt x="133100" y="132216"/>
                </a:lnTo>
                <a:lnTo>
                  <a:pt x="141824" y="119590"/>
                </a:lnTo>
                <a:lnTo>
                  <a:pt x="144945" y="104379"/>
                </a:lnTo>
                <a:lnTo>
                  <a:pt x="144957" y="103819"/>
                </a:lnTo>
                <a:lnTo>
                  <a:pt x="141866" y="88953"/>
                </a:lnTo>
                <a:lnTo>
                  <a:pt x="133387" y="76518"/>
                </a:lnTo>
                <a:lnTo>
                  <a:pt x="120854" y="68044"/>
                </a:lnTo>
                <a:lnTo>
                  <a:pt x="105550" y="64810"/>
                </a:lnTo>
                <a:lnTo>
                  <a:pt x="201037" y="64810"/>
                </a:lnTo>
                <a:lnTo>
                  <a:pt x="209934" y="103819"/>
                </a:lnTo>
                <a:lnTo>
                  <a:pt x="210784" y="115095"/>
                </a:lnTo>
                <a:lnTo>
                  <a:pt x="214010" y="123922"/>
                </a:lnTo>
                <a:lnTo>
                  <a:pt x="219998" y="131011"/>
                </a:lnTo>
                <a:lnTo>
                  <a:pt x="229136" y="137073"/>
                </a:lnTo>
                <a:lnTo>
                  <a:pt x="241003" y="143636"/>
                </a:lnTo>
                <a:close/>
              </a:path>
              <a:path w="350520" h="473710">
                <a:moveTo>
                  <a:pt x="320904" y="473580"/>
                </a:moveTo>
                <a:lnTo>
                  <a:pt x="285277" y="449581"/>
                </a:lnTo>
                <a:lnTo>
                  <a:pt x="284042" y="347452"/>
                </a:lnTo>
                <a:lnTo>
                  <a:pt x="283938" y="281061"/>
                </a:lnTo>
                <a:lnTo>
                  <a:pt x="277355" y="241112"/>
                </a:lnTo>
                <a:lnTo>
                  <a:pt x="250913" y="225554"/>
                </a:lnTo>
                <a:lnTo>
                  <a:pt x="230443" y="213830"/>
                </a:lnTo>
                <a:lnTo>
                  <a:pt x="210071" y="201943"/>
                </a:lnTo>
                <a:lnTo>
                  <a:pt x="189802" y="189893"/>
                </a:lnTo>
                <a:lnTo>
                  <a:pt x="183585" y="186832"/>
                </a:lnTo>
                <a:lnTo>
                  <a:pt x="177847" y="185775"/>
                </a:lnTo>
                <a:lnTo>
                  <a:pt x="314247" y="185775"/>
                </a:lnTo>
                <a:lnTo>
                  <a:pt x="348631" y="219424"/>
                </a:lnTo>
                <a:lnTo>
                  <a:pt x="349961" y="231950"/>
                </a:lnTo>
                <a:lnTo>
                  <a:pt x="349844" y="258952"/>
                </a:lnTo>
                <a:lnTo>
                  <a:pt x="349730" y="303190"/>
                </a:lnTo>
                <a:lnTo>
                  <a:pt x="349682" y="436948"/>
                </a:lnTo>
                <a:lnTo>
                  <a:pt x="345743" y="454987"/>
                </a:lnTo>
                <a:lnTo>
                  <a:pt x="335455" y="467713"/>
                </a:lnTo>
                <a:lnTo>
                  <a:pt x="320904" y="4735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1936993" y="2681211"/>
            <a:ext cx="349885" cy="478155"/>
          </a:xfrm>
          <a:custGeom>
            <a:avLst/>
            <a:gdLst/>
            <a:ahLst/>
            <a:cxnLst/>
            <a:rect l="l" t="t" r="r" b="b"/>
            <a:pathLst>
              <a:path w="349884" h="478155">
                <a:moveTo>
                  <a:pt x="66216" y="335897"/>
                </a:moveTo>
                <a:lnTo>
                  <a:pt x="217" y="335897"/>
                </a:lnTo>
                <a:lnTo>
                  <a:pt x="280" y="254081"/>
                </a:lnTo>
                <a:lnTo>
                  <a:pt x="0" y="233429"/>
                </a:lnTo>
                <a:lnTo>
                  <a:pt x="23358" y="193487"/>
                </a:lnTo>
                <a:lnTo>
                  <a:pt x="47904" y="179528"/>
                </a:lnTo>
                <a:lnTo>
                  <a:pt x="96683" y="151094"/>
                </a:lnTo>
                <a:lnTo>
                  <a:pt x="130259" y="131568"/>
                </a:lnTo>
                <a:lnTo>
                  <a:pt x="140003" y="105313"/>
                </a:lnTo>
                <a:lnTo>
                  <a:pt x="145985" y="67480"/>
                </a:lnTo>
                <a:lnTo>
                  <a:pt x="164715" y="35882"/>
                </a:lnTo>
                <a:lnTo>
                  <a:pt x="194048" y="12683"/>
                </a:lnTo>
                <a:lnTo>
                  <a:pt x="231847" y="0"/>
                </a:lnTo>
                <a:lnTo>
                  <a:pt x="267178" y="1362"/>
                </a:lnTo>
                <a:lnTo>
                  <a:pt x="300038" y="15472"/>
                </a:lnTo>
                <a:lnTo>
                  <a:pt x="326953" y="40074"/>
                </a:lnTo>
                <a:lnTo>
                  <a:pt x="339976" y="64516"/>
                </a:lnTo>
                <a:lnTo>
                  <a:pt x="245310" y="64516"/>
                </a:lnTo>
                <a:lnTo>
                  <a:pt x="230293" y="67545"/>
                </a:lnTo>
                <a:lnTo>
                  <a:pt x="217585" y="76010"/>
                </a:lnTo>
                <a:lnTo>
                  <a:pt x="208658" y="88488"/>
                </a:lnTo>
                <a:lnTo>
                  <a:pt x="204983" y="103556"/>
                </a:lnTo>
                <a:lnTo>
                  <a:pt x="207661" y="118583"/>
                </a:lnTo>
                <a:lnTo>
                  <a:pt x="215864" y="131475"/>
                </a:lnTo>
                <a:lnTo>
                  <a:pt x="228173" y="140704"/>
                </a:lnTo>
                <a:lnTo>
                  <a:pt x="243169" y="144742"/>
                </a:lnTo>
                <a:lnTo>
                  <a:pt x="340828" y="144742"/>
                </a:lnTo>
                <a:lnTo>
                  <a:pt x="330584" y="165383"/>
                </a:lnTo>
                <a:lnTo>
                  <a:pt x="310096" y="186582"/>
                </a:lnTo>
                <a:lnTo>
                  <a:pt x="172858" y="186582"/>
                </a:lnTo>
                <a:lnTo>
                  <a:pt x="166343" y="187485"/>
                </a:lnTo>
                <a:lnTo>
                  <a:pt x="159104" y="191030"/>
                </a:lnTo>
                <a:lnTo>
                  <a:pt x="139667" y="202979"/>
                </a:lnTo>
                <a:lnTo>
                  <a:pt x="120026" y="214598"/>
                </a:lnTo>
                <a:lnTo>
                  <a:pt x="100187" y="225873"/>
                </a:lnTo>
                <a:lnTo>
                  <a:pt x="80157" y="236789"/>
                </a:lnTo>
                <a:lnTo>
                  <a:pt x="73141" y="241616"/>
                </a:lnTo>
                <a:lnTo>
                  <a:pt x="68726" y="247268"/>
                </a:lnTo>
                <a:lnTo>
                  <a:pt x="66450" y="254081"/>
                </a:lnTo>
                <a:lnTo>
                  <a:pt x="65856" y="262390"/>
                </a:lnTo>
                <a:lnTo>
                  <a:pt x="66161" y="306648"/>
                </a:lnTo>
                <a:lnTo>
                  <a:pt x="66216" y="335897"/>
                </a:lnTo>
                <a:close/>
              </a:path>
              <a:path w="349884" h="478155">
                <a:moveTo>
                  <a:pt x="349544" y="105702"/>
                </a:moveTo>
                <a:lnTo>
                  <a:pt x="285016" y="105702"/>
                </a:lnTo>
                <a:lnTo>
                  <a:pt x="282167" y="90256"/>
                </a:lnTo>
                <a:lnTo>
                  <a:pt x="273550" y="77154"/>
                </a:lnTo>
                <a:lnTo>
                  <a:pt x="260740" y="68029"/>
                </a:lnTo>
                <a:lnTo>
                  <a:pt x="245310" y="64516"/>
                </a:lnTo>
                <a:lnTo>
                  <a:pt x="339976" y="64516"/>
                </a:lnTo>
                <a:lnTo>
                  <a:pt x="344451" y="72915"/>
                </a:lnTo>
                <a:lnTo>
                  <a:pt x="349604" y="105313"/>
                </a:lnTo>
                <a:lnTo>
                  <a:pt x="349544" y="105702"/>
                </a:lnTo>
                <a:close/>
              </a:path>
              <a:path w="349884" h="478155">
                <a:moveTo>
                  <a:pt x="340828" y="144742"/>
                </a:moveTo>
                <a:lnTo>
                  <a:pt x="243169" y="144742"/>
                </a:lnTo>
                <a:lnTo>
                  <a:pt x="258550" y="142224"/>
                </a:lnTo>
                <a:lnTo>
                  <a:pt x="271755" y="133839"/>
                </a:lnTo>
                <a:lnTo>
                  <a:pt x="281121" y="121138"/>
                </a:lnTo>
                <a:lnTo>
                  <a:pt x="284985" y="105671"/>
                </a:lnTo>
                <a:lnTo>
                  <a:pt x="349544" y="105702"/>
                </a:lnTo>
                <a:lnTo>
                  <a:pt x="344773" y="136794"/>
                </a:lnTo>
                <a:lnTo>
                  <a:pt x="340828" y="144742"/>
                </a:lnTo>
                <a:close/>
              </a:path>
              <a:path w="349884" h="478155">
                <a:moveTo>
                  <a:pt x="247415" y="210476"/>
                </a:moveTo>
                <a:lnTo>
                  <a:pt x="215726" y="206455"/>
                </a:lnTo>
                <a:lnTo>
                  <a:pt x="186309" y="192305"/>
                </a:lnTo>
                <a:lnTo>
                  <a:pt x="179297" y="188222"/>
                </a:lnTo>
                <a:lnTo>
                  <a:pt x="172858" y="186582"/>
                </a:lnTo>
                <a:lnTo>
                  <a:pt x="310096" y="186582"/>
                </a:lnTo>
                <a:lnTo>
                  <a:pt x="307661" y="189101"/>
                </a:lnTo>
                <a:lnTo>
                  <a:pt x="278889" y="204611"/>
                </a:lnTo>
                <a:lnTo>
                  <a:pt x="247415" y="210476"/>
                </a:lnTo>
                <a:close/>
              </a:path>
              <a:path w="349884" h="478155">
                <a:moveTo>
                  <a:pt x="26640" y="477642"/>
                </a:moveTo>
                <a:lnTo>
                  <a:pt x="13156" y="471471"/>
                </a:lnTo>
                <a:lnTo>
                  <a:pt x="3843" y="459549"/>
                </a:lnTo>
                <a:lnTo>
                  <a:pt x="279" y="443031"/>
                </a:lnTo>
                <a:lnTo>
                  <a:pt x="186" y="335897"/>
                </a:lnTo>
                <a:lnTo>
                  <a:pt x="66216" y="335897"/>
                </a:lnTo>
                <a:lnTo>
                  <a:pt x="66133" y="416247"/>
                </a:lnTo>
                <a:lnTo>
                  <a:pt x="60013" y="464367"/>
                </a:lnTo>
                <a:lnTo>
                  <a:pt x="42715" y="476907"/>
                </a:lnTo>
                <a:lnTo>
                  <a:pt x="26640" y="477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11207112" y="2628730"/>
            <a:ext cx="256540" cy="532130"/>
          </a:xfrm>
          <a:custGeom>
            <a:avLst/>
            <a:gdLst/>
            <a:ahLst/>
            <a:cxnLst/>
            <a:rect l="l" t="t" r="r" b="b"/>
            <a:pathLst>
              <a:path w="256540" h="532130">
                <a:moveTo>
                  <a:pt x="223968" y="531690"/>
                </a:moveTo>
                <a:lnTo>
                  <a:pt x="211220" y="529167"/>
                </a:lnTo>
                <a:lnTo>
                  <a:pt x="200435" y="521794"/>
                </a:lnTo>
                <a:lnTo>
                  <a:pt x="193017" y="509866"/>
                </a:lnTo>
                <a:lnTo>
                  <a:pt x="190372" y="493677"/>
                </a:lnTo>
                <a:lnTo>
                  <a:pt x="190752" y="446493"/>
                </a:lnTo>
                <a:lnTo>
                  <a:pt x="190864" y="399307"/>
                </a:lnTo>
                <a:lnTo>
                  <a:pt x="190819" y="304926"/>
                </a:lnTo>
                <a:lnTo>
                  <a:pt x="190962" y="248146"/>
                </a:lnTo>
                <a:lnTo>
                  <a:pt x="188201" y="241334"/>
                </a:lnTo>
                <a:lnTo>
                  <a:pt x="148100" y="200030"/>
                </a:lnTo>
                <a:lnTo>
                  <a:pt x="14548" y="61782"/>
                </a:lnTo>
                <a:lnTo>
                  <a:pt x="0" y="29181"/>
                </a:lnTo>
                <a:lnTo>
                  <a:pt x="2314" y="20332"/>
                </a:lnTo>
                <a:lnTo>
                  <a:pt x="6556" y="12768"/>
                </a:lnTo>
                <a:lnTo>
                  <a:pt x="12724" y="6692"/>
                </a:lnTo>
                <a:lnTo>
                  <a:pt x="20814" y="2304"/>
                </a:lnTo>
                <a:lnTo>
                  <a:pt x="30120" y="0"/>
                </a:lnTo>
                <a:lnTo>
                  <a:pt x="39050" y="337"/>
                </a:lnTo>
                <a:lnTo>
                  <a:pt x="83321" y="37922"/>
                </a:lnTo>
                <a:lnTo>
                  <a:pt x="162380" y="119953"/>
                </a:lnTo>
                <a:lnTo>
                  <a:pt x="201961" y="160924"/>
                </a:lnTo>
                <a:lnTo>
                  <a:pt x="241649" y="201796"/>
                </a:lnTo>
                <a:lnTo>
                  <a:pt x="248180" y="209692"/>
                </a:lnTo>
                <a:lnTo>
                  <a:pt x="252759" y="218120"/>
                </a:lnTo>
                <a:lnTo>
                  <a:pt x="255412" y="227352"/>
                </a:lnTo>
                <a:lnTo>
                  <a:pt x="256167" y="237663"/>
                </a:lnTo>
                <a:lnTo>
                  <a:pt x="255840" y="269486"/>
                </a:lnTo>
                <a:lnTo>
                  <a:pt x="255787" y="301309"/>
                </a:lnTo>
                <a:lnTo>
                  <a:pt x="255919" y="364954"/>
                </a:lnTo>
                <a:lnTo>
                  <a:pt x="255919" y="493801"/>
                </a:lnTo>
                <a:lnTo>
                  <a:pt x="253618" y="509227"/>
                </a:lnTo>
                <a:lnTo>
                  <a:pt x="247144" y="521203"/>
                </a:lnTo>
                <a:lnTo>
                  <a:pt x="237070" y="528950"/>
                </a:lnTo>
                <a:lnTo>
                  <a:pt x="223968" y="531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11772740" y="2628667"/>
            <a:ext cx="257175" cy="532130"/>
          </a:xfrm>
          <a:custGeom>
            <a:avLst/>
            <a:gdLst/>
            <a:ahLst/>
            <a:cxnLst/>
            <a:rect l="l" t="t" r="r" b="b"/>
            <a:pathLst>
              <a:path w="257175" h="532130">
                <a:moveTo>
                  <a:pt x="37830" y="531599"/>
                </a:moveTo>
                <a:lnTo>
                  <a:pt x="1390" y="507696"/>
                </a:lnTo>
                <a:lnTo>
                  <a:pt x="124" y="496726"/>
                </a:lnTo>
                <a:lnTo>
                  <a:pt x="212" y="463737"/>
                </a:lnTo>
                <a:lnTo>
                  <a:pt x="186" y="364800"/>
                </a:lnTo>
                <a:lnTo>
                  <a:pt x="217" y="299583"/>
                </a:lnTo>
                <a:lnTo>
                  <a:pt x="181" y="266990"/>
                </a:lnTo>
                <a:lnTo>
                  <a:pt x="629" y="226076"/>
                </a:lnTo>
                <a:lnTo>
                  <a:pt x="160467" y="50794"/>
                </a:lnTo>
                <a:lnTo>
                  <a:pt x="197755" y="12229"/>
                </a:lnTo>
                <a:lnTo>
                  <a:pt x="222184" y="0"/>
                </a:lnTo>
                <a:lnTo>
                  <a:pt x="234590" y="1909"/>
                </a:lnTo>
                <a:lnTo>
                  <a:pt x="245868" y="9118"/>
                </a:lnTo>
                <a:lnTo>
                  <a:pt x="254000" y="20350"/>
                </a:lnTo>
                <a:lnTo>
                  <a:pt x="256555" y="32857"/>
                </a:lnTo>
                <a:lnTo>
                  <a:pt x="253432" y="45859"/>
                </a:lnTo>
                <a:lnTo>
                  <a:pt x="177503" y="128319"/>
                </a:lnTo>
                <a:lnTo>
                  <a:pt x="143916" y="163118"/>
                </a:lnTo>
                <a:lnTo>
                  <a:pt x="110263" y="197850"/>
                </a:lnTo>
                <a:lnTo>
                  <a:pt x="76527" y="232500"/>
                </a:lnTo>
                <a:lnTo>
                  <a:pt x="71268" y="238901"/>
                </a:lnTo>
                <a:lnTo>
                  <a:pt x="67748" y="245612"/>
                </a:lnTo>
                <a:lnTo>
                  <a:pt x="65787" y="252929"/>
                </a:lnTo>
                <a:lnTo>
                  <a:pt x="65205" y="261150"/>
                </a:lnTo>
                <a:lnTo>
                  <a:pt x="65420" y="308020"/>
                </a:lnTo>
                <a:lnTo>
                  <a:pt x="65523" y="354896"/>
                </a:lnTo>
                <a:lnTo>
                  <a:pt x="65533" y="401776"/>
                </a:lnTo>
                <a:lnTo>
                  <a:pt x="65360" y="495544"/>
                </a:lnTo>
                <a:lnTo>
                  <a:pt x="61654" y="513282"/>
                </a:lnTo>
                <a:lnTo>
                  <a:pt x="51862" y="525765"/>
                </a:lnTo>
                <a:lnTo>
                  <a:pt x="37830" y="53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bg object 4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412635" y="2604068"/>
            <a:ext cx="1338216" cy="133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0">
                <a:solidFill>
                  <a:srgbClr val="33333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50" b="1" i="0">
                <a:solidFill>
                  <a:srgbClr val="33333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85999" y="-49614"/>
            <a:ext cx="12716000" cy="795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50" b="1" i="0">
                <a:solidFill>
                  <a:srgbClr val="33333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330" y="3174913"/>
            <a:ext cx="10608310" cy="6083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image" Target="../media/image29.png"/><Relationship Id="rId20" Type="http://schemas.openxmlformats.org/officeDocument/2006/relationships/image" Target="../media/image30.png"/><Relationship Id="rId21" Type="http://schemas.openxmlformats.org/officeDocument/2006/relationships/image" Target="../media/image31.png"/><Relationship Id="rId22" Type="http://schemas.openxmlformats.org/officeDocument/2006/relationships/image" Target="../media/image32.png"/><Relationship Id="rId23" Type="http://schemas.openxmlformats.org/officeDocument/2006/relationships/image" Target="../media/image33.png"/><Relationship Id="rId24" Type="http://schemas.openxmlformats.org/officeDocument/2006/relationships/image" Target="../media/image34.png"/><Relationship Id="rId25" Type="http://schemas.openxmlformats.org/officeDocument/2006/relationships/image" Target="../media/image35.png"/><Relationship Id="rId26" Type="http://schemas.openxmlformats.org/officeDocument/2006/relationships/image" Target="../media/image36.png"/><Relationship Id="rId27" Type="http://schemas.openxmlformats.org/officeDocument/2006/relationships/image" Target="../media/image37.png"/><Relationship Id="rId28" Type="http://schemas.openxmlformats.org/officeDocument/2006/relationships/image" Target="../media/image3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jpg"/><Relationship Id="rId3" Type="http://schemas.openxmlformats.org/officeDocument/2006/relationships/image" Target="../media/image7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png"/><Relationship Id="rId3" Type="http://schemas.openxmlformats.org/officeDocument/2006/relationships/image" Target="../media/image78.jpg"/><Relationship Id="rId4" Type="http://schemas.openxmlformats.org/officeDocument/2006/relationships/image" Target="../media/image79.png"/><Relationship Id="rId5" Type="http://schemas.openxmlformats.org/officeDocument/2006/relationships/image" Target="../media/image8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7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4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D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17470" y="9072171"/>
            <a:ext cx="3970528" cy="12148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4138" y="761449"/>
            <a:ext cx="6324599" cy="1704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8295" y="6782599"/>
            <a:ext cx="179310" cy="1792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561" y="7217380"/>
            <a:ext cx="179310" cy="1792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661" y="7225244"/>
            <a:ext cx="179311" cy="1792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2828" y="7652161"/>
            <a:ext cx="179310" cy="1792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4927" y="7660025"/>
            <a:ext cx="179311" cy="1792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7498" y="7667897"/>
            <a:ext cx="179311" cy="1792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5094" y="8086941"/>
            <a:ext cx="179310" cy="1792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7193" y="8094805"/>
            <a:ext cx="179311" cy="17920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9764" y="8102677"/>
            <a:ext cx="179311" cy="17920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12335" y="8110549"/>
            <a:ext cx="179310" cy="1792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369" y="8521251"/>
            <a:ext cx="179310" cy="1792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2039" y="8536987"/>
            <a:ext cx="179311" cy="17920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9468" y="8529115"/>
            <a:ext cx="179311" cy="17920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04610" y="8544859"/>
            <a:ext cx="179310" cy="1792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46709" y="8552722"/>
            <a:ext cx="179310" cy="17920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9635" y="8956031"/>
            <a:ext cx="179310" cy="17920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1734" y="8963895"/>
            <a:ext cx="179311" cy="17920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54305" y="8971767"/>
            <a:ext cx="179311" cy="17920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96876" y="8979640"/>
            <a:ext cx="179310" cy="17920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38976" y="8987504"/>
            <a:ext cx="179310" cy="17920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81545" y="8995376"/>
            <a:ext cx="179311" cy="17920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1902" y="9390812"/>
            <a:ext cx="179310" cy="17920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4001" y="9398676"/>
            <a:ext cx="179311" cy="17920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6572" y="9406549"/>
            <a:ext cx="179311" cy="17920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89142" y="9414420"/>
            <a:ext cx="179310" cy="17920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31242" y="9422284"/>
            <a:ext cx="179310" cy="17920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373812" y="9430156"/>
            <a:ext cx="179311" cy="17920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16383" y="9438029"/>
            <a:ext cx="179311" cy="1792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54168" y="9825593"/>
            <a:ext cx="179310" cy="17920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96267" y="9833457"/>
            <a:ext cx="179311" cy="17920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8838" y="9841329"/>
            <a:ext cx="179311" cy="17920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481409" y="9849201"/>
            <a:ext cx="179310" cy="179208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923508" y="9857065"/>
            <a:ext cx="179310" cy="17920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6078" y="9864938"/>
            <a:ext cx="179311" cy="17920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08649" y="9872809"/>
            <a:ext cx="179311" cy="17920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50749" y="9880673"/>
            <a:ext cx="179311" cy="179208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172407" y="10260373"/>
            <a:ext cx="127635" cy="26670"/>
          </a:xfrm>
          <a:custGeom>
            <a:avLst/>
            <a:gdLst/>
            <a:ahLst/>
            <a:cxnLst/>
            <a:rect l="l" t="t" r="r" b="b"/>
            <a:pathLst>
              <a:path w="127635" h="26670">
                <a:moveTo>
                  <a:pt x="59394" y="0"/>
                </a:moveTo>
                <a:lnTo>
                  <a:pt x="104816" y="9872"/>
                </a:lnTo>
                <a:lnTo>
                  <a:pt x="127339" y="26625"/>
                </a:lnTo>
                <a:lnTo>
                  <a:pt x="0" y="26625"/>
                </a:lnTo>
                <a:lnTo>
                  <a:pt x="36355" y="4155"/>
                </a:lnTo>
                <a:lnTo>
                  <a:pt x="59394" y="0"/>
                </a:lnTo>
                <a:close/>
              </a:path>
            </a:pathLst>
          </a:custGeom>
          <a:solidFill>
            <a:srgbClr val="000000">
              <a:alpha val="3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23195" y="10268237"/>
            <a:ext cx="110489" cy="19050"/>
          </a:xfrm>
          <a:custGeom>
            <a:avLst/>
            <a:gdLst/>
            <a:ahLst/>
            <a:cxnLst/>
            <a:rect l="l" t="t" r="r" b="b"/>
            <a:pathLst>
              <a:path w="110490" h="19050">
                <a:moveTo>
                  <a:pt x="50706" y="0"/>
                </a:moveTo>
                <a:lnTo>
                  <a:pt x="96127" y="9872"/>
                </a:lnTo>
                <a:lnTo>
                  <a:pt x="109945" y="18761"/>
                </a:lnTo>
                <a:lnTo>
                  <a:pt x="0" y="18761"/>
                </a:lnTo>
                <a:lnTo>
                  <a:pt x="44872" y="469"/>
                </a:lnTo>
                <a:lnTo>
                  <a:pt x="50706" y="0"/>
                </a:lnTo>
                <a:close/>
              </a:path>
            </a:pathLst>
          </a:custGeom>
          <a:solidFill>
            <a:srgbClr val="000000">
              <a:alpha val="3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77740" y="10276109"/>
            <a:ext cx="86360" cy="11430"/>
          </a:xfrm>
          <a:custGeom>
            <a:avLst/>
            <a:gdLst/>
            <a:ahLst/>
            <a:cxnLst/>
            <a:rect l="l" t="t" r="r" b="b"/>
            <a:pathLst>
              <a:path w="86359" h="11429">
                <a:moveTo>
                  <a:pt x="38731" y="0"/>
                </a:moveTo>
                <a:lnTo>
                  <a:pt x="84153" y="9872"/>
                </a:lnTo>
                <a:lnTo>
                  <a:pt x="85978" y="10889"/>
                </a:lnTo>
                <a:lnTo>
                  <a:pt x="0" y="10889"/>
                </a:lnTo>
                <a:lnTo>
                  <a:pt x="38731" y="0"/>
                </a:lnTo>
                <a:close/>
              </a:path>
            </a:pathLst>
          </a:custGeom>
          <a:solidFill>
            <a:srgbClr val="000000">
              <a:alpha val="36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540014" y="10283982"/>
            <a:ext cx="46990" cy="3175"/>
          </a:xfrm>
          <a:custGeom>
            <a:avLst/>
            <a:gdLst/>
            <a:ahLst/>
            <a:cxnLst/>
            <a:rect l="l" t="t" r="r" b="b"/>
            <a:pathLst>
              <a:path w="46990" h="3175">
                <a:moveTo>
                  <a:pt x="19028" y="0"/>
                </a:moveTo>
                <a:lnTo>
                  <a:pt x="30788" y="209"/>
                </a:lnTo>
                <a:lnTo>
                  <a:pt x="36601" y="886"/>
                </a:lnTo>
                <a:lnTo>
                  <a:pt x="46408" y="3017"/>
                </a:lnTo>
                <a:lnTo>
                  <a:pt x="0" y="3017"/>
                </a:lnTo>
                <a:lnTo>
                  <a:pt x="1619" y="2557"/>
                </a:lnTo>
                <a:lnTo>
                  <a:pt x="13194" y="469"/>
                </a:lnTo>
                <a:lnTo>
                  <a:pt x="19028" y="0"/>
                </a:lnTo>
                <a:close/>
              </a:path>
            </a:pathLst>
          </a:custGeom>
          <a:solidFill>
            <a:srgbClr val="000000">
              <a:alpha val="36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object 4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777775" y="2284198"/>
            <a:ext cx="498276" cy="210084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835484" y="719672"/>
            <a:ext cx="405765" cy="405130"/>
            <a:chOff x="1835484" y="719672"/>
            <a:chExt cx="405765" cy="405130"/>
          </a:xfrm>
        </p:grpSpPr>
        <p:sp>
          <p:nvSpPr>
            <p:cNvPr id="47" name="object 47"/>
            <p:cNvSpPr/>
            <p:nvPr/>
          </p:nvSpPr>
          <p:spPr>
            <a:xfrm>
              <a:off x="1841935" y="726227"/>
              <a:ext cx="392430" cy="391795"/>
            </a:xfrm>
            <a:custGeom>
              <a:avLst/>
              <a:gdLst/>
              <a:ahLst/>
              <a:cxnLst/>
              <a:rect l="l" t="t" r="r" b="b"/>
              <a:pathLst>
                <a:path w="392430" h="391794">
                  <a:moveTo>
                    <a:pt x="392194" y="391689"/>
                  </a:moveTo>
                  <a:lnTo>
                    <a:pt x="0" y="391689"/>
                  </a:lnTo>
                  <a:lnTo>
                    <a:pt x="0" y="0"/>
                  </a:lnTo>
                  <a:lnTo>
                    <a:pt x="392194" y="0"/>
                  </a:lnTo>
                  <a:lnTo>
                    <a:pt x="392194" y="391689"/>
                  </a:lnTo>
                  <a:close/>
                </a:path>
              </a:pathLst>
            </a:custGeom>
            <a:solidFill>
              <a:srgbClr val="F581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835480" y="719682"/>
              <a:ext cx="405765" cy="405130"/>
            </a:xfrm>
            <a:custGeom>
              <a:avLst/>
              <a:gdLst/>
              <a:ahLst/>
              <a:cxnLst/>
              <a:rect l="l" t="t" r="r" b="b"/>
              <a:pathLst>
                <a:path w="405764" h="405130">
                  <a:moveTo>
                    <a:pt x="405206" y="13030"/>
                  </a:moveTo>
                  <a:lnTo>
                    <a:pt x="392099" y="13030"/>
                  </a:lnTo>
                  <a:lnTo>
                    <a:pt x="392099" y="391744"/>
                  </a:lnTo>
                  <a:lnTo>
                    <a:pt x="405206" y="391744"/>
                  </a:lnTo>
                  <a:lnTo>
                    <a:pt x="405206" y="13030"/>
                  </a:lnTo>
                  <a:close/>
                </a:path>
                <a:path w="405764" h="405130">
                  <a:moveTo>
                    <a:pt x="405206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0" y="392277"/>
                  </a:lnTo>
                  <a:lnTo>
                    <a:pt x="0" y="404964"/>
                  </a:lnTo>
                  <a:lnTo>
                    <a:pt x="405206" y="404964"/>
                  </a:lnTo>
                  <a:lnTo>
                    <a:pt x="405206" y="392277"/>
                  </a:lnTo>
                  <a:lnTo>
                    <a:pt x="12992" y="392277"/>
                  </a:lnTo>
                  <a:lnTo>
                    <a:pt x="12992" y="12687"/>
                  </a:lnTo>
                  <a:lnTo>
                    <a:pt x="405206" y="12687"/>
                  </a:lnTo>
                  <a:lnTo>
                    <a:pt x="40520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/>
          <p:cNvGrpSpPr/>
          <p:nvPr/>
        </p:nvGrpSpPr>
        <p:grpSpPr>
          <a:xfrm>
            <a:off x="1835484" y="1200815"/>
            <a:ext cx="405765" cy="398145"/>
            <a:chOff x="1835484" y="1200815"/>
            <a:chExt cx="405765" cy="398145"/>
          </a:xfrm>
        </p:grpSpPr>
        <p:sp>
          <p:nvSpPr>
            <p:cNvPr id="50" name="object 50"/>
            <p:cNvSpPr/>
            <p:nvPr/>
          </p:nvSpPr>
          <p:spPr>
            <a:xfrm>
              <a:off x="1841935" y="1206686"/>
              <a:ext cx="392430" cy="391795"/>
            </a:xfrm>
            <a:custGeom>
              <a:avLst/>
              <a:gdLst/>
              <a:ahLst/>
              <a:cxnLst/>
              <a:rect l="l" t="t" r="r" b="b"/>
              <a:pathLst>
                <a:path w="392430" h="391794">
                  <a:moveTo>
                    <a:pt x="392194" y="391691"/>
                  </a:moveTo>
                  <a:lnTo>
                    <a:pt x="0" y="391691"/>
                  </a:lnTo>
                  <a:lnTo>
                    <a:pt x="0" y="0"/>
                  </a:lnTo>
                  <a:lnTo>
                    <a:pt x="392194" y="0"/>
                  </a:lnTo>
                  <a:lnTo>
                    <a:pt x="392194" y="391691"/>
                  </a:lnTo>
                  <a:close/>
                </a:path>
              </a:pathLst>
            </a:custGeom>
            <a:solidFill>
              <a:srgbClr val="F581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835484" y="1200815"/>
              <a:ext cx="405765" cy="12700"/>
            </a:xfrm>
            <a:custGeom>
              <a:avLst/>
              <a:gdLst/>
              <a:ahLst/>
              <a:cxnLst/>
              <a:rect l="l" t="t" r="r" b="b"/>
              <a:pathLst>
                <a:path w="405764" h="12700">
                  <a:moveTo>
                    <a:pt x="0" y="0"/>
                  </a:moveTo>
                  <a:lnTo>
                    <a:pt x="405208" y="0"/>
                  </a:lnTo>
                  <a:lnTo>
                    <a:pt x="405208" y="12695"/>
                  </a:lnTo>
                  <a:lnTo>
                    <a:pt x="0" y="126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2" name="object 5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32248" y="2291104"/>
            <a:ext cx="1252827" cy="306160"/>
          </a:xfrm>
          <a:prstGeom prst="rect">
            <a:avLst/>
          </a:prstGeom>
        </p:spPr>
      </p:pic>
      <p:sp>
        <p:nvSpPr>
          <p:cNvPr id="53" name="object 53"/>
          <p:cNvSpPr/>
          <p:nvPr/>
        </p:nvSpPr>
        <p:spPr>
          <a:xfrm>
            <a:off x="1835480" y="1213166"/>
            <a:ext cx="405765" cy="391795"/>
          </a:xfrm>
          <a:custGeom>
            <a:avLst/>
            <a:gdLst/>
            <a:ahLst/>
            <a:cxnLst/>
            <a:rect l="l" t="t" r="r" b="b"/>
            <a:pathLst>
              <a:path w="405764" h="391794">
                <a:moveTo>
                  <a:pt x="405206" y="0"/>
                </a:moveTo>
                <a:lnTo>
                  <a:pt x="392099" y="0"/>
                </a:lnTo>
                <a:lnTo>
                  <a:pt x="392099" y="378663"/>
                </a:lnTo>
                <a:lnTo>
                  <a:pt x="12992" y="378663"/>
                </a:lnTo>
                <a:lnTo>
                  <a:pt x="12992" y="355"/>
                </a:lnTo>
                <a:lnTo>
                  <a:pt x="0" y="355"/>
                </a:lnTo>
                <a:lnTo>
                  <a:pt x="0" y="378663"/>
                </a:lnTo>
                <a:lnTo>
                  <a:pt x="0" y="391363"/>
                </a:lnTo>
                <a:lnTo>
                  <a:pt x="405206" y="391363"/>
                </a:lnTo>
                <a:lnTo>
                  <a:pt x="405206" y="378714"/>
                </a:lnTo>
                <a:lnTo>
                  <a:pt x="405206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4" name="object 54"/>
          <p:cNvGrpSpPr/>
          <p:nvPr/>
        </p:nvGrpSpPr>
        <p:grpSpPr>
          <a:xfrm>
            <a:off x="1835484" y="1680689"/>
            <a:ext cx="405765" cy="405130"/>
            <a:chOff x="1835484" y="1680689"/>
            <a:chExt cx="405765" cy="405130"/>
          </a:xfrm>
        </p:grpSpPr>
        <p:sp>
          <p:nvSpPr>
            <p:cNvPr id="55" name="object 55"/>
            <p:cNvSpPr/>
            <p:nvPr/>
          </p:nvSpPr>
          <p:spPr>
            <a:xfrm>
              <a:off x="1841935" y="1687342"/>
              <a:ext cx="392430" cy="391795"/>
            </a:xfrm>
            <a:custGeom>
              <a:avLst/>
              <a:gdLst/>
              <a:ahLst/>
              <a:cxnLst/>
              <a:rect l="l" t="t" r="r" b="b"/>
              <a:pathLst>
                <a:path w="392430" h="391794">
                  <a:moveTo>
                    <a:pt x="392194" y="391691"/>
                  </a:moveTo>
                  <a:lnTo>
                    <a:pt x="0" y="391691"/>
                  </a:lnTo>
                  <a:lnTo>
                    <a:pt x="0" y="0"/>
                  </a:lnTo>
                  <a:lnTo>
                    <a:pt x="392194" y="0"/>
                  </a:lnTo>
                  <a:lnTo>
                    <a:pt x="392194" y="391691"/>
                  </a:lnTo>
                  <a:close/>
                </a:path>
              </a:pathLst>
            </a:custGeom>
            <a:solidFill>
              <a:srgbClr val="F581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835480" y="1680691"/>
              <a:ext cx="405765" cy="405130"/>
            </a:xfrm>
            <a:custGeom>
              <a:avLst/>
              <a:gdLst/>
              <a:ahLst/>
              <a:cxnLst/>
              <a:rect l="l" t="t" r="r" b="b"/>
              <a:pathLst>
                <a:path w="405764" h="405130">
                  <a:moveTo>
                    <a:pt x="405206" y="13144"/>
                  </a:moveTo>
                  <a:lnTo>
                    <a:pt x="392099" y="13144"/>
                  </a:lnTo>
                  <a:lnTo>
                    <a:pt x="392099" y="391858"/>
                  </a:lnTo>
                  <a:lnTo>
                    <a:pt x="405206" y="391858"/>
                  </a:lnTo>
                  <a:lnTo>
                    <a:pt x="405206" y="13144"/>
                  </a:lnTo>
                  <a:close/>
                </a:path>
                <a:path w="405764" h="405130">
                  <a:moveTo>
                    <a:pt x="405206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392277"/>
                  </a:lnTo>
                  <a:lnTo>
                    <a:pt x="0" y="404977"/>
                  </a:lnTo>
                  <a:lnTo>
                    <a:pt x="405206" y="404977"/>
                  </a:lnTo>
                  <a:lnTo>
                    <a:pt x="405206" y="392277"/>
                  </a:lnTo>
                  <a:lnTo>
                    <a:pt x="12992" y="392277"/>
                  </a:lnTo>
                  <a:lnTo>
                    <a:pt x="12992" y="12700"/>
                  </a:lnTo>
                  <a:lnTo>
                    <a:pt x="405206" y="12700"/>
                  </a:lnTo>
                  <a:lnTo>
                    <a:pt x="40520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/>
          <p:nvPr/>
        </p:nvSpPr>
        <p:spPr>
          <a:xfrm>
            <a:off x="2282611" y="775006"/>
            <a:ext cx="260985" cy="294640"/>
          </a:xfrm>
          <a:custGeom>
            <a:avLst/>
            <a:gdLst/>
            <a:ahLst/>
            <a:cxnLst/>
            <a:rect l="l" t="t" r="r" b="b"/>
            <a:pathLst>
              <a:path w="260985" h="294640">
                <a:moveTo>
                  <a:pt x="128212" y="294344"/>
                </a:moveTo>
                <a:lnTo>
                  <a:pt x="114261" y="293636"/>
                </a:lnTo>
                <a:lnTo>
                  <a:pt x="100975" y="291661"/>
                </a:lnTo>
                <a:lnTo>
                  <a:pt x="88317" y="288412"/>
                </a:lnTo>
                <a:lnTo>
                  <a:pt x="76249" y="283877"/>
                </a:lnTo>
                <a:lnTo>
                  <a:pt x="35602" y="254253"/>
                </a:lnTo>
                <a:lnTo>
                  <a:pt x="14433" y="221326"/>
                </a:lnTo>
                <a:lnTo>
                  <a:pt x="2343" y="180497"/>
                </a:lnTo>
                <a:lnTo>
                  <a:pt x="0" y="149578"/>
                </a:lnTo>
                <a:lnTo>
                  <a:pt x="663" y="132970"/>
                </a:lnTo>
                <a:lnTo>
                  <a:pt x="9932" y="88031"/>
                </a:lnTo>
                <a:lnTo>
                  <a:pt x="29020" y="51290"/>
                </a:lnTo>
                <a:lnTo>
                  <a:pt x="56709" y="23485"/>
                </a:lnTo>
                <a:lnTo>
                  <a:pt x="91507" y="6006"/>
                </a:lnTo>
                <a:lnTo>
                  <a:pt x="131873" y="0"/>
                </a:lnTo>
                <a:lnTo>
                  <a:pt x="146229" y="726"/>
                </a:lnTo>
                <a:lnTo>
                  <a:pt x="184998" y="10676"/>
                </a:lnTo>
                <a:lnTo>
                  <a:pt x="215151" y="30041"/>
                </a:lnTo>
                <a:lnTo>
                  <a:pt x="130735" y="30041"/>
                </a:lnTo>
                <a:lnTo>
                  <a:pt x="121829" y="30494"/>
                </a:lnTo>
                <a:lnTo>
                  <a:pt x="83899" y="43949"/>
                </a:lnTo>
                <a:lnTo>
                  <a:pt x="57540" y="72851"/>
                </a:lnTo>
                <a:lnTo>
                  <a:pt x="42683" y="112313"/>
                </a:lnTo>
                <a:lnTo>
                  <a:pt x="42521" y="112313"/>
                </a:lnTo>
                <a:lnTo>
                  <a:pt x="38867" y="149578"/>
                </a:lnTo>
                <a:lnTo>
                  <a:pt x="39094" y="157699"/>
                </a:lnTo>
                <a:lnTo>
                  <a:pt x="47588" y="200607"/>
                </a:lnTo>
                <a:lnTo>
                  <a:pt x="67559" y="235607"/>
                </a:lnTo>
                <a:lnTo>
                  <a:pt x="98369" y="258232"/>
                </a:lnTo>
                <a:lnTo>
                  <a:pt x="130288" y="264405"/>
                </a:lnTo>
                <a:lnTo>
                  <a:pt x="212593" y="264405"/>
                </a:lnTo>
                <a:lnTo>
                  <a:pt x="206158" y="269640"/>
                </a:lnTo>
                <a:lnTo>
                  <a:pt x="169886" y="288063"/>
                </a:lnTo>
                <a:lnTo>
                  <a:pt x="139009" y="293951"/>
                </a:lnTo>
                <a:lnTo>
                  <a:pt x="128212" y="294344"/>
                </a:lnTo>
                <a:close/>
              </a:path>
              <a:path w="260985" h="294640">
                <a:moveTo>
                  <a:pt x="212593" y="264405"/>
                </a:moveTo>
                <a:lnTo>
                  <a:pt x="130288" y="264405"/>
                </a:lnTo>
                <a:lnTo>
                  <a:pt x="140922" y="263715"/>
                </a:lnTo>
                <a:lnTo>
                  <a:pt x="150952" y="261934"/>
                </a:lnTo>
                <a:lnTo>
                  <a:pt x="184814" y="243982"/>
                </a:lnTo>
                <a:lnTo>
                  <a:pt x="208142" y="211952"/>
                </a:lnTo>
                <a:lnTo>
                  <a:pt x="220103" y="169742"/>
                </a:lnTo>
                <a:lnTo>
                  <a:pt x="221604" y="144451"/>
                </a:lnTo>
                <a:lnTo>
                  <a:pt x="221418" y="137526"/>
                </a:lnTo>
                <a:lnTo>
                  <a:pt x="213536" y="95711"/>
                </a:lnTo>
                <a:lnTo>
                  <a:pt x="194377" y="60359"/>
                </a:lnTo>
                <a:lnTo>
                  <a:pt x="163726" y="36636"/>
                </a:lnTo>
                <a:lnTo>
                  <a:pt x="130735" y="30041"/>
                </a:lnTo>
                <a:lnTo>
                  <a:pt x="215151" y="30041"/>
                </a:lnTo>
                <a:lnTo>
                  <a:pt x="240474" y="61470"/>
                </a:lnTo>
                <a:lnTo>
                  <a:pt x="255341" y="99673"/>
                </a:lnTo>
                <a:lnTo>
                  <a:pt x="260510" y="144451"/>
                </a:lnTo>
                <a:lnTo>
                  <a:pt x="260028" y="158733"/>
                </a:lnTo>
                <a:lnTo>
                  <a:pt x="253725" y="197520"/>
                </a:lnTo>
                <a:lnTo>
                  <a:pt x="234863" y="239284"/>
                </a:lnTo>
                <a:lnTo>
                  <a:pt x="214124" y="263160"/>
                </a:lnTo>
                <a:lnTo>
                  <a:pt x="212593" y="264405"/>
                </a:lnTo>
                <a:close/>
              </a:path>
              <a:path w="260985" h="294640">
                <a:moveTo>
                  <a:pt x="42633" y="112525"/>
                </a:moveTo>
                <a:lnTo>
                  <a:pt x="42521" y="112313"/>
                </a:lnTo>
                <a:lnTo>
                  <a:pt x="42683" y="112313"/>
                </a:lnTo>
                <a:lnTo>
                  <a:pt x="42633" y="1125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62326" y="780617"/>
            <a:ext cx="154940" cy="120650"/>
          </a:xfrm>
          <a:custGeom>
            <a:avLst/>
            <a:gdLst/>
            <a:ahLst/>
            <a:cxnLst/>
            <a:rect l="l" t="t" r="r" b="b"/>
            <a:pathLst>
              <a:path w="154939" h="120650">
                <a:moveTo>
                  <a:pt x="154317" y="0"/>
                </a:moveTo>
                <a:lnTo>
                  <a:pt x="0" y="0"/>
                </a:lnTo>
                <a:lnTo>
                  <a:pt x="0" y="30467"/>
                </a:lnTo>
                <a:lnTo>
                  <a:pt x="0" y="120599"/>
                </a:lnTo>
                <a:lnTo>
                  <a:pt x="37198" y="120599"/>
                </a:lnTo>
                <a:lnTo>
                  <a:pt x="37198" y="30467"/>
                </a:lnTo>
                <a:lnTo>
                  <a:pt x="154317" y="30467"/>
                </a:lnTo>
                <a:lnTo>
                  <a:pt x="15431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object 5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461516" y="2284198"/>
            <a:ext cx="909910" cy="208931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2862326" y="901216"/>
            <a:ext cx="161290" cy="163830"/>
          </a:xfrm>
          <a:custGeom>
            <a:avLst/>
            <a:gdLst/>
            <a:ahLst/>
            <a:cxnLst/>
            <a:rect l="l" t="t" r="r" b="b"/>
            <a:pathLst>
              <a:path w="161289" h="163830">
                <a:moveTo>
                  <a:pt x="160718" y="133299"/>
                </a:moveTo>
                <a:lnTo>
                  <a:pt x="37198" y="133299"/>
                </a:lnTo>
                <a:lnTo>
                  <a:pt x="37198" y="30467"/>
                </a:lnTo>
                <a:lnTo>
                  <a:pt x="147510" y="30467"/>
                </a:lnTo>
                <a:lnTo>
                  <a:pt x="147510" y="0"/>
                </a:lnTo>
                <a:lnTo>
                  <a:pt x="0" y="0"/>
                </a:lnTo>
                <a:lnTo>
                  <a:pt x="0" y="30467"/>
                </a:lnTo>
                <a:lnTo>
                  <a:pt x="0" y="133299"/>
                </a:lnTo>
                <a:lnTo>
                  <a:pt x="0" y="163766"/>
                </a:lnTo>
                <a:lnTo>
                  <a:pt x="160718" y="163766"/>
                </a:lnTo>
                <a:lnTo>
                  <a:pt x="160718" y="1332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243539" y="780136"/>
            <a:ext cx="222885" cy="285115"/>
          </a:xfrm>
          <a:custGeom>
            <a:avLst/>
            <a:gdLst/>
            <a:ahLst/>
            <a:cxnLst/>
            <a:rect l="l" t="t" r="r" b="b"/>
            <a:pathLst>
              <a:path w="222885" h="285115">
                <a:moveTo>
                  <a:pt x="142936" y="137226"/>
                </a:moveTo>
                <a:lnTo>
                  <a:pt x="111673" y="137226"/>
                </a:lnTo>
                <a:lnTo>
                  <a:pt x="114680" y="130220"/>
                </a:lnTo>
                <a:lnTo>
                  <a:pt x="132300" y="94127"/>
                </a:lnTo>
                <a:lnTo>
                  <a:pt x="181337" y="0"/>
                </a:lnTo>
                <a:lnTo>
                  <a:pt x="222832" y="0"/>
                </a:lnTo>
                <a:lnTo>
                  <a:pt x="142936" y="137226"/>
                </a:lnTo>
                <a:close/>
              </a:path>
              <a:path w="222885" h="285115">
                <a:moveTo>
                  <a:pt x="127699" y="284608"/>
                </a:moveTo>
                <a:lnTo>
                  <a:pt x="90512" y="284608"/>
                </a:lnTo>
                <a:lnTo>
                  <a:pt x="90512" y="164022"/>
                </a:lnTo>
                <a:lnTo>
                  <a:pt x="0" y="102"/>
                </a:lnTo>
                <a:lnTo>
                  <a:pt x="42231" y="102"/>
                </a:lnTo>
                <a:lnTo>
                  <a:pt x="82454" y="78610"/>
                </a:lnTo>
                <a:lnTo>
                  <a:pt x="86003" y="85727"/>
                </a:lnTo>
                <a:lnTo>
                  <a:pt x="92499" y="98917"/>
                </a:lnTo>
                <a:lnTo>
                  <a:pt x="95646" y="105405"/>
                </a:lnTo>
                <a:lnTo>
                  <a:pt x="98793" y="111686"/>
                </a:lnTo>
                <a:lnTo>
                  <a:pt x="101829" y="117967"/>
                </a:lnTo>
                <a:lnTo>
                  <a:pt x="104865" y="124141"/>
                </a:lnTo>
                <a:lnTo>
                  <a:pt x="107900" y="130633"/>
                </a:lnTo>
                <a:lnTo>
                  <a:pt x="110824" y="137226"/>
                </a:lnTo>
                <a:lnTo>
                  <a:pt x="142936" y="137226"/>
                </a:lnTo>
                <a:lnTo>
                  <a:pt x="127699" y="163396"/>
                </a:lnTo>
                <a:lnTo>
                  <a:pt x="127699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77921" y="780026"/>
            <a:ext cx="236220" cy="285115"/>
          </a:xfrm>
          <a:custGeom>
            <a:avLst/>
            <a:gdLst/>
            <a:ahLst/>
            <a:cxnLst/>
            <a:rect l="l" t="t" r="r" b="b"/>
            <a:pathLst>
              <a:path w="236219" h="285115">
                <a:moveTo>
                  <a:pt x="134083" y="284713"/>
                </a:moveTo>
                <a:lnTo>
                  <a:pt x="93436" y="284713"/>
                </a:lnTo>
                <a:lnTo>
                  <a:pt x="0" y="0"/>
                </a:lnTo>
                <a:lnTo>
                  <a:pt x="40222" y="0"/>
                </a:lnTo>
                <a:lnTo>
                  <a:pt x="84642" y="140262"/>
                </a:lnTo>
                <a:lnTo>
                  <a:pt x="105060" y="208517"/>
                </a:lnTo>
                <a:lnTo>
                  <a:pt x="115132" y="246716"/>
                </a:lnTo>
                <a:lnTo>
                  <a:pt x="115958" y="246716"/>
                </a:lnTo>
                <a:lnTo>
                  <a:pt x="122624" y="221450"/>
                </a:lnTo>
                <a:lnTo>
                  <a:pt x="134613" y="181882"/>
                </a:lnTo>
                <a:lnTo>
                  <a:pt x="196716" y="0"/>
                </a:lnTo>
                <a:lnTo>
                  <a:pt x="236002" y="0"/>
                </a:lnTo>
                <a:lnTo>
                  <a:pt x="134083" y="2847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88246" y="780617"/>
            <a:ext cx="159385" cy="284480"/>
          </a:xfrm>
          <a:custGeom>
            <a:avLst/>
            <a:gdLst/>
            <a:ahLst/>
            <a:cxnLst/>
            <a:rect l="l" t="t" r="r" b="b"/>
            <a:pathLst>
              <a:path w="159385" h="284480">
                <a:moveTo>
                  <a:pt x="159016" y="253898"/>
                </a:moveTo>
                <a:lnTo>
                  <a:pt x="37185" y="253898"/>
                </a:lnTo>
                <a:lnTo>
                  <a:pt x="37185" y="0"/>
                </a:lnTo>
                <a:lnTo>
                  <a:pt x="0" y="0"/>
                </a:lnTo>
                <a:lnTo>
                  <a:pt x="0" y="253898"/>
                </a:lnTo>
                <a:lnTo>
                  <a:pt x="0" y="284365"/>
                </a:lnTo>
                <a:lnTo>
                  <a:pt x="159016" y="284365"/>
                </a:lnTo>
                <a:lnTo>
                  <a:pt x="159016" y="2538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368494" y="1257872"/>
            <a:ext cx="31750" cy="285115"/>
          </a:xfrm>
          <a:custGeom>
            <a:avLst/>
            <a:gdLst/>
            <a:ahLst/>
            <a:cxnLst/>
            <a:rect l="l" t="t" r="r" b="b"/>
            <a:pathLst>
              <a:path w="31750" h="285115">
                <a:moveTo>
                  <a:pt x="31450" y="284608"/>
                </a:moveTo>
                <a:lnTo>
                  <a:pt x="0" y="284608"/>
                </a:lnTo>
                <a:lnTo>
                  <a:pt x="0" y="0"/>
                </a:lnTo>
                <a:lnTo>
                  <a:pt x="31450" y="0"/>
                </a:lnTo>
                <a:lnTo>
                  <a:pt x="31450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677776" y="1257872"/>
            <a:ext cx="181610" cy="285115"/>
          </a:xfrm>
          <a:custGeom>
            <a:avLst/>
            <a:gdLst/>
            <a:ahLst/>
            <a:cxnLst/>
            <a:rect l="l" t="t" r="r" b="b"/>
            <a:pathLst>
              <a:path w="181610" h="285115">
                <a:moveTo>
                  <a:pt x="181002" y="284608"/>
                </a:moveTo>
                <a:lnTo>
                  <a:pt x="72789" y="140055"/>
                </a:lnTo>
                <a:lnTo>
                  <a:pt x="54423" y="104210"/>
                </a:lnTo>
                <a:lnTo>
                  <a:pt x="37753" y="68508"/>
                </a:lnTo>
                <a:lnTo>
                  <a:pt x="28169" y="45114"/>
                </a:lnTo>
                <a:lnTo>
                  <a:pt x="27097" y="45533"/>
                </a:lnTo>
                <a:lnTo>
                  <a:pt x="28224" y="72381"/>
                </a:lnTo>
                <a:lnTo>
                  <a:pt x="29307" y="284608"/>
                </a:lnTo>
                <a:lnTo>
                  <a:pt x="0" y="284608"/>
                </a:lnTo>
                <a:lnTo>
                  <a:pt x="0" y="0"/>
                </a:lnTo>
                <a:lnTo>
                  <a:pt x="34352" y="0"/>
                </a:lnTo>
                <a:lnTo>
                  <a:pt x="111248" y="144031"/>
                </a:lnTo>
                <a:lnTo>
                  <a:pt x="129611" y="180272"/>
                </a:lnTo>
                <a:lnTo>
                  <a:pt x="145280" y="214398"/>
                </a:lnTo>
                <a:lnTo>
                  <a:pt x="154194" y="236459"/>
                </a:lnTo>
                <a:lnTo>
                  <a:pt x="155221" y="236039"/>
                </a:lnTo>
                <a:lnTo>
                  <a:pt x="152434" y="179909"/>
                </a:lnTo>
                <a:lnTo>
                  <a:pt x="151672" y="0"/>
                </a:lnTo>
                <a:lnTo>
                  <a:pt x="181002" y="0"/>
                </a:lnTo>
                <a:lnTo>
                  <a:pt x="181002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94642" y="1255878"/>
            <a:ext cx="157480" cy="287020"/>
          </a:xfrm>
          <a:custGeom>
            <a:avLst/>
            <a:gdLst/>
            <a:ahLst/>
            <a:cxnLst/>
            <a:rect l="l" t="t" r="r" b="b"/>
            <a:pathLst>
              <a:path w="157480" h="287019">
                <a:moveTo>
                  <a:pt x="31115" y="286703"/>
                </a:moveTo>
                <a:lnTo>
                  <a:pt x="0" y="286703"/>
                </a:lnTo>
                <a:lnTo>
                  <a:pt x="0" y="5861"/>
                </a:lnTo>
                <a:lnTo>
                  <a:pt x="5334" y="4710"/>
                </a:lnTo>
                <a:lnTo>
                  <a:pt x="11205" y="3662"/>
                </a:lnTo>
                <a:lnTo>
                  <a:pt x="17812" y="2825"/>
                </a:lnTo>
                <a:lnTo>
                  <a:pt x="24419" y="1884"/>
                </a:lnTo>
                <a:lnTo>
                  <a:pt x="31316" y="1255"/>
                </a:lnTo>
                <a:lnTo>
                  <a:pt x="38459" y="733"/>
                </a:lnTo>
                <a:lnTo>
                  <a:pt x="45669" y="314"/>
                </a:lnTo>
                <a:lnTo>
                  <a:pt x="52700" y="0"/>
                </a:lnTo>
                <a:lnTo>
                  <a:pt x="59798" y="0"/>
                </a:lnTo>
                <a:lnTo>
                  <a:pt x="101606" y="5756"/>
                </a:lnTo>
                <a:lnTo>
                  <a:pt x="133708" y="28301"/>
                </a:lnTo>
                <a:lnTo>
                  <a:pt x="133891" y="28575"/>
                </a:lnTo>
                <a:lnTo>
                  <a:pt x="54352" y="28575"/>
                </a:lnTo>
                <a:lnTo>
                  <a:pt x="47968" y="28890"/>
                </a:lnTo>
                <a:lnTo>
                  <a:pt x="37700" y="29936"/>
                </a:lnTo>
                <a:lnTo>
                  <a:pt x="33838" y="30670"/>
                </a:lnTo>
                <a:lnTo>
                  <a:pt x="31115" y="31506"/>
                </a:lnTo>
                <a:lnTo>
                  <a:pt x="31115" y="135449"/>
                </a:lnTo>
                <a:lnTo>
                  <a:pt x="125427" y="135449"/>
                </a:lnTo>
                <a:lnTo>
                  <a:pt x="120889" y="139470"/>
                </a:lnTo>
                <a:lnTo>
                  <a:pt x="115344" y="143521"/>
                </a:lnTo>
                <a:lnTo>
                  <a:pt x="109481" y="146963"/>
                </a:lnTo>
                <a:lnTo>
                  <a:pt x="103280" y="149788"/>
                </a:lnTo>
                <a:lnTo>
                  <a:pt x="103280" y="151046"/>
                </a:lnTo>
                <a:lnTo>
                  <a:pt x="109744" y="154516"/>
                </a:lnTo>
                <a:lnTo>
                  <a:pt x="115607" y="159105"/>
                </a:lnTo>
                <a:lnTo>
                  <a:pt x="119471" y="163291"/>
                </a:lnTo>
                <a:lnTo>
                  <a:pt x="31115" y="163291"/>
                </a:lnTo>
                <a:lnTo>
                  <a:pt x="31115" y="286703"/>
                </a:lnTo>
                <a:close/>
              </a:path>
              <a:path w="157480" h="287019">
                <a:moveTo>
                  <a:pt x="125427" y="135449"/>
                </a:moveTo>
                <a:lnTo>
                  <a:pt x="62945" y="135449"/>
                </a:lnTo>
                <a:lnTo>
                  <a:pt x="71044" y="134960"/>
                </a:lnTo>
                <a:lnTo>
                  <a:pt x="78548" y="133656"/>
                </a:lnTo>
                <a:lnTo>
                  <a:pt x="110623" y="109804"/>
                </a:lnTo>
                <a:lnTo>
                  <a:pt x="117320" y="81331"/>
                </a:lnTo>
                <a:lnTo>
                  <a:pt x="116871" y="72575"/>
                </a:lnTo>
                <a:lnTo>
                  <a:pt x="96807" y="37218"/>
                </a:lnTo>
                <a:lnTo>
                  <a:pt x="61918" y="28575"/>
                </a:lnTo>
                <a:lnTo>
                  <a:pt x="133891" y="28575"/>
                </a:lnTo>
                <a:lnTo>
                  <a:pt x="148122" y="69384"/>
                </a:lnTo>
                <a:lnTo>
                  <a:pt x="148435" y="77668"/>
                </a:lnTo>
                <a:lnTo>
                  <a:pt x="147946" y="86677"/>
                </a:lnTo>
                <a:lnTo>
                  <a:pt x="135216" y="123830"/>
                </a:lnTo>
                <a:lnTo>
                  <a:pt x="126137" y="134820"/>
                </a:lnTo>
                <a:lnTo>
                  <a:pt x="125427" y="135449"/>
                </a:lnTo>
                <a:close/>
              </a:path>
              <a:path w="157480" h="287019">
                <a:moveTo>
                  <a:pt x="156918" y="286598"/>
                </a:moveTo>
                <a:lnTo>
                  <a:pt x="124775" y="286598"/>
                </a:lnTo>
                <a:lnTo>
                  <a:pt x="122766" y="282307"/>
                </a:lnTo>
                <a:lnTo>
                  <a:pt x="113690" y="242962"/>
                </a:lnTo>
                <a:lnTo>
                  <a:pt x="109038" y="218560"/>
                </a:lnTo>
                <a:lnTo>
                  <a:pt x="107156" y="209294"/>
                </a:lnTo>
                <a:lnTo>
                  <a:pt x="90311" y="173236"/>
                </a:lnTo>
                <a:lnTo>
                  <a:pt x="60445" y="163291"/>
                </a:lnTo>
                <a:lnTo>
                  <a:pt x="119471" y="163291"/>
                </a:lnTo>
                <a:lnTo>
                  <a:pt x="135882" y="197837"/>
                </a:lnTo>
                <a:lnTo>
                  <a:pt x="141163" y="222818"/>
                </a:lnTo>
                <a:lnTo>
                  <a:pt x="143851" y="235897"/>
                </a:lnTo>
                <a:lnTo>
                  <a:pt x="153062" y="275372"/>
                </a:lnTo>
                <a:lnTo>
                  <a:pt x="155059" y="281711"/>
                </a:lnTo>
                <a:lnTo>
                  <a:pt x="156918" y="2865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428649" y="1252840"/>
            <a:ext cx="220345" cy="294640"/>
          </a:xfrm>
          <a:custGeom>
            <a:avLst/>
            <a:gdLst/>
            <a:ahLst/>
            <a:cxnLst/>
            <a:rect l="l" t="t" r="r" b="b"/>
            <a:pathLst>
              <a:path w="220345" h="294640">
                <a:moveTo>
                  <a:pt x="108324" y="294239"/>
                </a:moveTo>
                <a:lnTo>
                  <a:pt x="64441" y="283774"/>
                </a:lnTo>
                <a:lnTo>
                  <a:pt x="30200" y="254150"/>
                </a:lnTo>
                <a:lnTo>
                  <a:pt x="7968" y="208407"/>
                </a:lnTo>
                <a:lnTo>
                  <a:pt x="510" y="165292"/>
                </a:lnTo>
                <a:lnTo>
                  <a:pt x="0" y="149476"/>
                </a:lnTo>
                <a:lnTo>
                  <a:pt x="529" y="132867"/>
                </a:lnTo>
                <a:lnTo>
                  <a:pt x="8392" y="87928"/>
                </a:lnTo>
                <a:lnTo>
                  <a:pt x="24561" y="51084"/>
                </a:lnTo>
                <a:lnTo>
                  <a:pt x="57092" y="16402"/>
                </a:lnTo>
                <a:lnTo>
                  <a:pt x="99608" y="665"/>
                </a:lnTo>
                <a:lnTo>
                  <a:pt x="111472" y="0"/>
                </a:lnTo>
                <a:lnTo>
                  <a:pt x="123595" y="665"/>
                </a:lnTo>
                <a:lnTo>
                  <a:pt x="165953" y="16322"/>
                </a:lnTo>
                <a:lnTo>
                  <a:pt x="181489" y="29624"/>
                </a:lnTo>
                <a:lnTo>
                  <a:pt x="110534" y="29624"/>
                </a:lnTo>
                <a:lnTo>
                  <a:pt x="102956" y="30076"/>
                </a:lnTo>
                <a:lnTo>
                  <a:pt x="65618" y="48211"/>
                </a:lnTo>
                <a:lnTo>
                  <a:pt x="42331" y="87334"/>
                </a:lnTo>
                <a:lnTo>
                  <a:pt x="33590" y="129941"/>
                </a:lnTo>
                <a:lnTo>
                  <a:pt x="32836" y="149476"/>
                </a:lnTo>
                <a:lnTo>
                  <a:pt x="33007" y="157492"/>
                </a:lnTo>
                <a:lnTo>
                  <a:pt x="40136" y="200401"/>
                </a:lnTo>
                <a:lnTo>
                  <a:pt x="56992" y="235398"/>
                </a:lnTo>
                <a:lnTo>
                  <a:pt x="89263" y="260710"/>
                </a:lnTo>
                <a:lnTo>
                  <a:pt x="109999" y="264200"/>
                </a:lnTo>
                <a:lnTo>
                  <a:pt x="179896" y="264200"/>
                </a:lnTo>
                <a:lnTo>
                  <a:pt x="174328" y="269538"/>
                </a:lnTo>
                <a:lnTo>
                  <a:pt x="135121" y="290708"/>
                </a:lnTo>
                <a:lnTo>
                  <a:pt x="117480" y="293847"/>
                </a:lnTo>
                <a:lnTo>
                  <a:pt x="108324" y="294239"/>
                </a:lnTo>
                <a:close/>
              </a:path>
              <a:path w="220345" h="294640">
                <a:moveTo>
                  <a:pt x="179896" y="264200"/>
                </a:moveTo>
                <a:lnTo>
                  <a:pt x="109999" y="264200"/>
                </a:lnTo>
                <a:lnTo>
                  <a:pt x="119000" y="263568"/>
                </a:lnTo>
                <a:lnTo>
                  <a:pt x="127470" y="261817"/>
                </a:lnTo>
                <a:lnTo>
                  <a:pt x="161869" y="237057"/>
                </a:lnTo>
                <a:lnTo>
                  <a:pt x="179250" y="202125"/>
                </a:lnTo>
                <a:lnTo>
                  <a:pt x="182074" y="191764"/>
                </a:lnTo>
                <a:lnTo>
                  <a:pt x="182275" y="191452"/>
                </a:lnTo>
                <a:lnTo>
                  <a:pt x="187327" y="149476"/>
                </a:lnTo>
                <a:lnTo>
                  <a:pt x="187399" y="144348"/>
                </a:lnTo>
                <a:lnTo>
                  <a:pt x="187232" y="137109"/>
                </a:lnTo>
                <a:lnTo>
                  <a:pt x="180552" y="95294"/>
                </a:lnTo>
                <a:lnTo>
                  <a:pt x="164399" y="59942"/>
                </a:lnTo>
                <a:lnTo>
                  <a:pt x="132048" y="33333"/>
                </a:lnTo>
                <a:lnTo>
                  <a:pt x="110534" y="29624"/>
                </a:lnTo>
                <a:lnTo>
                  <a:pt x="181489" y="29624"/>
                </a:lnTo>
                <a:lnTo>
                  <a:pt x="183176" y="31285"/>
                </a:lnTo>
                <a:lnTo>
                  <a:pt x="190556" y="40300"/>
                </a:lnTo>
                <a:lnTo>
                  <a:pt x="190779" y="40300"/>
                </a:lnTo>
                <a:lnTo>
                  <a:pt x="212676" y="86043"/>
                </a:lnTo>
                <a:lnTo>
                  <a:pt x="219812" y="128580"/>
                </a:lnTo>
                <a:lnTo>
                  <a:pt x="220161" y="149476"/>
                </a:lnTo>
                <a:lnTo>
                  <a:pt x="219894" y="158630"/>
                </a:lnTo>
                <a:lnTo>
                  <a:pt x="214551" y="197416"/>
                </a:lnTo>
                <a:lnTo>
                  <a:pt x="198636" y="239182"/>
                </a:lnTo>
                <a:lnTo>
                  <a:pt x="181089" y="263057"/>
                </a:lnTo>
                <a:lnTo>
                  <a:pt x="179896" y="264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883533" y="1257872"/>
            <a:ext cx="201930" cy="285115"/>
          </a:xfrm>
          <a:custGeom>
            <a:avLst/>
            <a:gdLst/>
            <a:ahLst/>
            <a:cxnLst/>
            <a:rect l="l" t="t" r="r" b="b"/>
            <a:pathLst>
              <a:path w="201929" h="285115">
                <a:moveTo>
                  <a:pt x="32165" y="284608"/>
                </a:moveTo>
                <a:lnTo>
                  <a:pt x="0" y="284608"/>
                </a:lnTo>
                <a:lnTo>
                  <a:pt x="82254" y="0"/>
                </a:lnTo>
                <a:lnTo>
                  <a:pt x="119441" y="0"/>
                </a:lnTo>
                <a:lnTo>
                  <a:pt x="128786" y="32345"/>
                </a:lnTo>
                <a:lnTo>
                  <a:pt x="99329" y="32345"/>
                </a:lnTo>
                <a:lnTo>
                  <a:pt x="95227" y="51302"/>
                </a:lnTo>
                <a:lnTo>
                  <a:pt x="63593" y="166326"/>
                </a:lnTo>
                <a:lnTo>
                  <a:pt x="167497" y="166326"/>
                </a:lnTo>
                <a:lnTo>
                  <a:pt x="175784" y="195007"/>
                </a:lnTo>
                <a:lnTo>
                  <a:pt x="57209" y="195007"/>
                </a:lnTo>
                <a:lnTo>
                  <a:pt x="32165" y="284608"/>
                </a:lnTo>
                <a:close/>
              </a:path>
              <a:path w="201929" h="285115">
                <a:moveTo>
                  <a:pt x="167497" y="166326"/>
                </a:moveTo>
                <a:lnTo>
                  <a:pt x="136494" y="166326"/>
                </a:lnTo>
                <a:lnTo>
                  <a:pt x="112406" y="83949"/>
                </a:lnTo>
                <a:lnTo>
                  <a:pt x="100043" y="32345"/>
                </a:lnTo>
                <a:lnTo>
                  <a:pt x="128786" y="32345"/>
                </a:lnTo>
                <a:lnTo>
                  <a:pt x="167497" y="166326"/>
                </a:lnTo>
                <a:close/>
              </a:path>
              <a:path w="201929" h="285115">
                <a:moveTo>
                  <a:pt x="201672" y="284608"/>
                </a:moveTo>
                <a:lnTo>
                  <a:pt x="168458" y="284608"/>
                </a:lnTo>
                <a:lnTo>
                  <a:pt x="142699" y="195007"/>
                </a:lnTo>
                <a:lnTo>
                  <a:pt x="175784" y="195007"/>
                </a:lnTo>
                <a:lnTo>
                  <a:pt x="201672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711245" y="1257872"/>
            <a:ext cx="130175" cy="285115"/>
          </a:xfrm>
          <a:custGeom>
            <a:avLst/>
            <a:gdLst/>
            <a:ahLst/>
            <a:cxnLst/>
            <a:rect l="l" t="t" r="r" b="b"/>
            <a:pathLst>
              <a:path w="130175" h="285115">
                <a:moveTo>
                  <a:pt x="31428" y="284608"/>
                </a:moveTo>
                <a:lnTo>
                  <a:pt x="0" y="284608"/>
                </a:lnTo>
                <a:lnTo>
                  <a:pt x="0" y="0"/>
                </a:lnTo>
                <a:lnTo>
                  <a:pt x="129797" y="0"/>
                </a:lnTo>
                <a:lnTo>
                  <a:pt x="129797" y="30774"/>
                </a:lnTo>
                <a:lnTo>
                  <a:pt x="31428" y="30774"/>
                </a:lnTo>
                <a:lnTo>
                  <a:pt x="31428" y="125399"/>
                </a:lnTo>
                <a:lnTo>
                  <a:pt x="122253" y="125399"/>
                </a:lnTo>
                <a:lnTo>
                  <a:pt x="122253" y="155859"/>
                </a:lnTo>
                <a:lnTo>
                  <a:pt x="31428" y="155859"/>
                </a:lnTo>
                <a:lnTo>
                  <a:pt x="31428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0" name="object 7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453569" y="2291104"/>
            <a:ext cx="1252643" cy="306160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3026613" y="1253273"/>
            <a:ext cx="311150" cy="294640"/>
          </a:xfrm>
          <a:custGeom>
            <a:avLst/>
            <a:gdLst/>
            <a:ahLst/>
            <a:cxnLst/>
            <a:rect l="l" t="t" r="r" b="b"/>
            <a:pathLst>
              <a:path w="311150" h="294640">
                <a:moveTo>
                  <a:pt x="145491" y="211848"/>
                </a:moveTo>
                <a:lnTo>
                  <a:pt x="134886" y="168287"/>
                </a:lnTo>
                <a:lnTo>
                  <a:pt x="118262" y="148844"/>
                </a:lnTo>
                <a:lnTo>
                  <a:pt x="118478" y="148526"/>
                </a:lnTo>
                <a:lnTo>
                  <a:pt x="111226" y="142938"/>
                </a:lnTo>
                <a:lnTo>
                  <a:pt x="103162" y="137629"/>
                </a:lnTo>
                <a:lnTo>
                  <a:pt x="94259" y="132613"/>
                </a:lnTo>
                <a:lnTo>
                  <a:pt x="69430" y="120408"/>
                </a:lnTo>
                <a:lnTo>
                  <a:pt x="57302" y="112826"/>
                </a:lnTo>
                <a:lnTo>
                  <a:pt x="50177" y="107696"/>
                </a:lnTo>
                <a:lnTo>
                  <a:pt x="44932" y="101942"/>
                </a:lnTo>
                <a:lnTo>
                  <a:pt x="38239" y="89281"/>
                </a:lnTo>
                <a:lnTo>
                  <a:pt x="36537" y="81851"/>
                </a:lnTo>
                <a:lnTo>
                  <a:pt x="36537" y="68033"/>
                </a:lnTo>
                <a:lnTo>
                  <a:pt x="66725" y="31597"/>
                </a:lnTo>
                <a:lnTo>
                  <a:pt x="89154" y="30238"/>
                </a:lnTo>
                <a:lnTo>
                  <a:pt x="95758" y="31076"/>
                </a:lnTo>
                <a:lnTo>
                  <a:pt x="107683" y="34010"/>
                </a:lnTo>
                <a:lnTo>
                  <a:pt x="112725" y="35788"/>
                </a:lnTo>
                <a:lnTo>
                  <a:pt x="124866" y="41960"/>
                </a:lnTo>
                <a:lnTo>
                  <a:pt x="127393" y="43853"/>
                </a:lnTo>
                <a:lnTo>
                  <a:pt x="135966" y="13919"/>
                </a:lnTo>
                <a:lnTo>
                  <a:pt x="98577" y="723"/>
                </a:lnTo>
                <a:lnTo>
                  <a:pt x="91135" y="88"/>
                </a:lnTo>
                <a:lnTo>
                  <a:pt x="74460" y="469"/>
                </a:lnTo>
                <a:lnTo>
                  <a:pt x="37833" y="12852"/>
                </a:lnTo>
                <a:lnTo>
                  <a:pt x="10668" y="46672"/>
                </a:lnTo>
                <a:lnTo>
                  <a:pt x="5130" y="77444"/>
                </a:lnTo>
                <a:lnTo>
                  <a:pt x="5626" y="87045"/>
                </a:lnTo>
                <a:lnTo>
                  <a:pt x="22212" y="126593"/>
                </a:lnTo>
                <a:lnTo>
                  <a:pt x="59169" y="154216"/>
                </a:lnTo>
                <a:lnTo>
                  <a:pt x="76428" y="162166"/>
                </a:lnTo>
                <a:lnTo>
                  <a:pt x="83388" y="165887"/>
                </a:lnTo>
                <a:lnTo>
                  <a:pt x="112610" y="198450"/>
                </a:lnTo>
                <a:lnTo>
                  <a:pt x="114173" y="206095"/>
                </a:lnTo>
                <a:lnTo>
                  <a:pt x="113715" y="221792"/>
                </a:lnTo>
                <a:lnTo>
                  <a:pt x="90944" y="257175"/>
                </a:lnTo>
                <a:lnTo>
                  <a:pt x="63690" y="263347"/>
                </a:lnTo>
                <a:lnTo>
                  <a:pt x="55664" y="262953"/>
                </a:lnTo>
                <a:lnTo>
                  <a:pt x="13843" y="248653"/>
                </a:lnTo>
                <a:lnTo>
                  <a:pt x="8280" y="244817"/>
                </a:lnTo>
                <a:lnTo>
                  <a:pt x="0" y="275704"/>
                </a:lnTo>
                <a:lnTo>
                  <a:pt x="45986" y="293293"/>
                </a:lnTo>
                <a:lnTo>
                  <a:pt x="53733" y="294233"/>
                </a:lnTo>
                <a:lnTo>
                  <a:pt x="71882" y="293801"/>
                </a:lnTo>
                <a:lnTo>
                  <a:pt x="113144" y="279742"/>
                </a:lnTo>
                <a:lnTo>
                  <a:pt x="140360" y="243255"/>
                </a:lnTo>
                <a:lnTo>
                  <a:pt x="145161" y="220052"/>
                </a:lnTo>
                <a:lnTo>
                  <a:pt x="145491" y="211848"/>
                </a:lnTo>
                <a:close/>
              </a:path>
              <a:path w="311150" h="294640">
                <a:moveTo>
                  <a:pt x="310578" y="211442"/>
                </a:moveTo>
                <a:lnTo>
                  <a:pt x="299935" y="167868"/>
                </a:lnTo>
                <a:lnTo>
                  <a:pt x="268109" y="137528"/>
                </a:lnTo>
                <a:lnTo>
                  <a:pt x="234403" y="120307"/>
                </a:lnTo>
                <a:lnTo>
                  <a:pt x="228003" y="116547"/>
                </a:lnTo>
                <a:lnTo>
                  <a:pt x="215226" y="107607"/>
                </a:lnTo>
                <a:lnTo>
                  <a:pt x="209994" y="101841"/>
                </a:lnTo>
                <a:lnTo>
                  <a:pt x="203301" y="89179"/>
                </a:lnTo>
                <a:lnTo>
                  <a:pt x="201625" y="81749"/>
                </a:lnTo>
                <a:lnTo>
                  <a:pt x="201625" y="67932"/>
                </a:lnTo>
                <a:lnTo>
                  <a:pt x="231787" y="31508"/>
                </a:lnTo>
                <a:lnTo>
                  <a:pt x="254190" y="30149"/>
                </a:lnTo>
                <a:lnTo>
                  <a:pt x="260921" y="30975"/>
                </a:lnTo>
                <a:lnTo>
                  <a:pt x="272745" y="33909"/>
                </a:lnTo>
                <a:lnTo>
                  <a:pt x="277761" y="35687"/>
                </a:lnTo>
                <a:lnTo>
                  <a:pt x="289928" y="41871"/>
                </a:lnTo>
                <a:lnTo>
                  <a:pt x="292430" y="43751"/>
                </a:lnTo>
                <a:lnTo>
                  <a:pt x="301028" y="13817"/>
                </a:lnTo>
                <a:lnTo>
                  <a:pt x="263639" y="622"/>
                </a:lnTo>
                <a:lnTo>
                  <a:pt x="256184" y="0"/>
                </a:lnTo>
                <a:lnTo>
                  <a:pt x="239534" y="368"/>
                </a:lnTo>
                <a:lnTo>
                  <a:pt x="202882" y="12750"/>
                </a:lnTo>
                <a:lnTo>
                  <a:pt x="175742" y="46570"/>
                </a:lnTo>
                <a:lnTo>
                  <a:pt x="170180" y="77355"/>
                </a:lnTo>
                <a:lnTo>
                  <a:pt x="170675" y="86956"/>
                </a:lnTo>
                <a:lnTo>
                  <a:pt x="187286" y="126492"/>
                </a:lnTo>
                <a:lnTo>
                  <a:pt x="224269" y="154114"/>
                </a:lnTo>
                <a:lnTo>
                  <a:pt x="241477" y="162064"/>
                </a:lnTo>
                <a:lnTo>
                  <a:pt x="248399" y="165785"/>
                </a:lnTo>
                <a:lnTo>
                  <a:pt x="277672" y="198348"/>
                </a:lnTo>
                <a:lnTo>
                  <a:pt x="279234" y="205994"/>
                </a:lnTo>
                <a:lnTo>
                  <a:pt x="278752" y="221691"/>
                </a:lnTo>
                <a:lnTo>
                  <a:pt x="255981" y="257073"/>
                </a:lnTo>
                <a:lnTo>
                  <a:pt x="228752" y="263258"/>
                </a:lnTo>
                <a:lnTo>
                  <a:pt x="220726" y="262864"/>
                </a:lnTo>
                <a:lnTo>
                  <a:pt x="178892" y="248551"/>
                </a:lnTo>
                <a:lnTo>
                  <a:pt x="173329" y="244729"/>
                </a:lnTo>
                <a:lnTo>
                  <a:pt x="165049" y="275602"/>
                </a:lnTo>
                <a:lnTo>
                  <a:pt x="211048" y="293192"/>
                </a:lnTo>
                <a:lnTo>
                  <a:pt x="218795" y="294132"/>
                </a:lnTo>
                <a:lnTo>
                  <a:pt x="226656" y="294132"/>
                </a:lnTo>
                <a:lnTo>
                  <a:pt x="226656" y="293814"/>
                </a:lnTo>
                <a:lnTo>
                  <a:pt x="236931" y="293382"/>
                </a:lnTo>
                <a:lnTo>
                  <a:pt x="278206" y="279336"/>
                </a:lnTo>
                <a:lnTo>
                  <a:pt x="305447" y="242836"/>
                </a:lnTo>
                <a:lnTo>
                  <a:pt x="310248" y="219646"/>
                </a:lnTo>
                <a:lnTo>
                  <a:pt x="310578" y="21144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108843" y="1257947"/>
            <a:ext cx="134620" cy="284480"/>
          </a:xfrm>
          <a:custGeom>
            <a:avLst/>
            <a:gdLst/>
            <a:ahLst/>
            <a:cxnLst/>
            <a:rect l="l" t="t" r="r" b="b"/>
            <a:pathLst>
              <a:path w="134620" h="284480">
                <a:moveTo>
                  <a:pt x="134416" y="253898"/>
                </a:moveTo>
                <a:lnTo>
                  <a:pt x="31419" y="253898"/>
                </a:lnTo>
                <a:lnTo>
                  <a:pt x="31419" y="0"/>
                </a:lnTo>
                <a:lnTo>
                  <a:pt x="0" y="0"/>
                </a:lnTo>
                <a:lnTo>
                  <a:pt x="0" y="253898"/>
                </a:lnTo>
                <a:lnTo>
                  <a:pt x="0" y="284365"/>
                </a:lnTo>
                <a:lnTo>
                  <a:pt x="134416" y="284365"/>
                </a:lnTo>
                <a:lnTo>
                  <a:pt x="134416" y="2538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874034" y="1257872"/>
            <a:ext cx="135890" cy="285115"/>
          </a:xfrm>
          <a:custGeom>
            <a:avLst/>
            <a:gdLst/>
            <a:ahLst/>
            <a:cxnLst/>
            <a:rect l="l" t="t" r="r" b="b"/>
            <a:pathLst>
              <a:path w="135889" h="285115">
                <a:moveTo>
                  <a:pt x="135869" y="284608"/>
                </a:moveTo>
                <a:lnTo>
                  <a:pt x="0" y="284608"/>
                </a:lnTo>
                <a:lnTo>
                  <a:pt x="0" y="0"/>
                </a:lnTo>
                <a:lnTo>
                  <a:pt x="130534" y="0"/>
                </a:lnTo>
                <a:lnTo>
                  <a:pt x="130534" y="30774"/>
                </a:lnTo>
                <a:lnTo>
                  <a:pt x="31540" y="30774"/>
                </a:lnTo>
                <a:lnTo>
                  <a:pt x="31540" y="120793"/>
                </a:lnTo>
                <a:lnTo>
                  <a:pt x="124865" y="120793"/>
                </a:lnTo>
                <a:lnTo>
                  <a:pt x="124865" y="151149"/>
                </a:lnTo>
                <a:lnTo>
                  <a:pt x="31540" y="151149"/>
                </a:lnTo>
                <a:lnTo>
                  <a:pt x="31540" y="253836"/>
                </a:lnTo>
                <a:lnTo>
                  <a:pt x="135869" y="253836"/>
                </a:lnTo>
                <a:lnTo>
                  <a:pt x="135869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62297" y="1252840"/>
            <a:ext cx="220345" cy="294640"/>
          </a:xfrm>
          <a:custGeom>
            <a:avLst/>
            <a:gdLst/>
            <a:ahLst/>
            <a:cxnLst/>
            <a:rect l="l" t="t" r="r" b="b"/>
            <a:pathLst>
              <a:path w="220344" h="294640">
                <a:moveTo>
                  <a:pt x="108324" y="294239"/>
                </a:moveTo>
                <a:lnTo>
                  <a:pt x="64441" y="283774"/>
                </a:lnTo>
                <a:lnTo>
                  <a:pt x="30200" y="254150"/>
                </a:lnTo>
                <a:lnTo>
                  <a:pt x="7968" y="208407"/>
                </a:lnTo>
                <a:lnTo>
                  <a:pt x="494" y="165292"/>
                </a:lnTo>
                <a:lnTo>
                  <a:pt x="0" y="149476"/>
                </a:lnTo>
                <a:lnTo>
                  <a:pt x="530" y="132867"/>
                </a:lnTo>
                <a:lnTo>
                  <a:pt x="8415" y="87928"/>
                </a:lnTo>
                <a:lnTo>
                  <a:pt x="24561" y="51084"/>
                </a:lnTo>
                <a:lnTo>
                  <a:pt x="57092" y="16402"/>
                </a:lnTo>
                <a:lnTo>
                  <a:pt x="99617" y="665"/>
                </a:lnTo>
                <a:lnTo>
                  <a:pt x="111472" y="0"/>
                </a:lnTo>
                <a:lnTo>
                  <a:pt x="123647" y="665"/>
                </a:lnTo>
                <a:lnTo>
                  <a:pt x="166055" y="16322"/>
                </a:lnTo>
                <a:lnTo>
                  <a:pt x="181596" y="29624"/>
                </a:lnTo>
                <a:lnTo>
                  <a:pt x="110534" y="29624"/>
                </a:lnTo>
                <a:lnTo>
                  <a:pt x="102959" y="30076"/>
                </a:lnTo>
                <a:lnTo>
                  <a:pt x="65616" y="48211"/>
                </a:lnTo>
                <a:lnTo>
                  <a:pt x="42331" y="87334"/>
                </a:lnTo>
                <a:lnTo>
                  <a:pt x="33590" y="129941"/>
                </a:lnTo>
                <a:lnTo>
                  <a:pt x="32839" y="149476"/>
                </a:lnTo>
                <a:lnTo>
                  <a:pt x="33026" y="157492"/>
                </a:lnTo>
                <a:lnTo>
                  <a:pt x="40139" y="200401"/>
                </a:lnTo>
                <a:lnTo>
                  <a:pt x="56996" y="235398"/>
                </a:lnTo>
                <a:lnTo>
                  <a:pt x="89257" y="260710"/>
                </a:lnTo>
                <a:lnTo>
                  <a:pt x="110021" y="264200"/>
                </a:lnTo>
                <a:lnTo>
                  <a:pt x="179897" y="264200"/>
                </a:lnTo>
                <a:lnTo>
                  <a:pt x="174328" y="269538"/>
                </a:lnTo>
                <a:lnTo>
                  <a:pt x="135131" y="290708"/>
                </a:lnTo>
                <a:lnTo>
                  <a:pt x="117483" y="293847"/>
                </a:lnTo>
                <a:lnTo>
                  <a:pt x="108324" y="294239"/>
                </a:lnTo>
                <a:close/>
              </a:path>
              <a:path w="220344" h="294640">
                <a:moveTo>
                  <a:pt x="179897" y="264200"/>
                </a:moveTo>
                <a:lnTo>
                  <a:pt x="110021" y="264200"/>
                </a:lnTo>
                <a:lnTo>
                  <a:pt x="119010" y="263568"/>
                </a:lnTo>
                <a:lnTo>
                  <a:pt x="127476" y="261817"/>
                </a:lnTo>
                <a:lnTo>
                  <a:pt x="161979" y="237057"/>
                </a:lnTo>
                <a:lnTo>
                  <a:pt x="179362" y="202125"/>
                </a:lnTo>
                <a:lnTo>
                  <a:pt x="182185" y="191764"/>
                </a:lnTo>
                <a:lnTo>
                  <a:pt x="182185" y="191452"/>
                </a:lnTo>
                <a:lnTo>
                  <a:pt x="184427" y="180393"/>
                </a:lnTo>
                <a:lnTo>
                  <a:pt x="186008" y="169325"/>
                </a:lnTo>
                <a:lnTo>
                  <a:pt x="186994" y="157492"/>
                </a:lnTo>
                <a:lnTo>
                  <a:pt x="187215" y="149476"/>
                </a:lnTo>
                <a:lnTo>
                  <a:pt x="187291" y="144348"/>
                </a:lnTo>
                <a:lnTo>
                  <a:pt x="187141" y="137109"/>
                </a:lnTo>
                <a:lnTo>
                  <a:pt x="180564" y="95294"/>
                </a:lnTo>
                <a:lnTo>
                  <a:pt x="164368" y="59942"/>
                </a:lnTo>
                <a:lnTo>
                  <a:pt x="132052" y="33333"/>
                </a:lnTo>
                <a:lnTo>
                  <a:pt x="110534" y="29624"/>
                </a:lnTo>
                <a:lnTo>
                  <a:pt x="181596" y="29624"/>
                </a:lnTo>
                <a:lnTo>
                  <a:pt x="183285" y="31285"/>
                </a:lnTo>
                <a:lnTo>
                  <a:pt x="190667" y="40300"/>
                </a:lnTo>
                <a:lnTo>
                  <a:pt x="212676" y="86043"/>
                </a:lnTo>
                <a:lnTo>
                  <a:pt x="219830" y="128580"/>
                </a:lnTo>
                <a:lnTo>
                  <a:pt x="220179" y="149476"/>
                </a:lnTo>
                <a:lnTo>
                  <a:pt x="219906" y="158630"/>
                </a:lnTo>
                <a:lnTo>
                  <a:pt x="214551" y="197416"/>
                </a:lnTo>
                <a:lnTo>
                  <a:pt x="198636" y="239182"/>
                </a:lnTo>
                <a:lnTo>
                  <a:pt x="181090" y="263057"/>
                </a:lnTo>
                <a:lnTo>
                  <a:pt x="179897" y="264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92674" y="1735596"/>
            <a:ext cx="236220" cy="285115"/>
          </a:xfrm>
          <a:custGeom>
            <a:avLst/>
            <a:gdLst/>
            <a:ahLst/>
            <a:cxnLst/>
            <a:rect l="l" t="t" r="r" b="b"/>
            <a:pathLst>
              <a:path w="236219" h="285114">
                <a:moveTo>
                  <a:pt x="134083" y="284610"/>
                </a:moveTo>
                <a:lnTo>
                  <a:pt x="93458" y="284610"/>
                </a:lnTo>
                <a:lnTo>
                  <a:pt x="0" y="0"/>
                </a:lnTo>
                <a:lnTo>
                  <a:pt x="40222" y="0"/>
                </a:lnTo>
                <a:lnTo>
                  <a:pt x="84642" y="140264"/>
                </a:lnTo>
                <a:lnTo>
                  <a:pt x="105059" y="208415"/>
                </a:lnTo>
                <a:lnTo>
                  <a:pt x="115110" y="246611"/>
                </a:lnTo>
                <a:lnTo>
                  <a:pt x="115958" y="246611"/>
                </a:lnTo>
                <a:lnTo>
                  <a:pt x="119146" y="234092"/>
                </a:lnTo>
                <a:lnTo>
                  <a:pt x="130311" y="195219"/>
                </a:lnTo>
                <a:lnTo>
                  <a:pt x="148547" y="140681"/>
                </a:lnTo>
                <a:lnTo>
                  <a:pt x="196739" y="0"/>
                </a:lnTo>
                <a:lnTo>
                  <a:pt x="236024" y="0"/>
                </a:lnTo>
                <a:lnTo>
                  <a:pt x="134083" y="2846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784130" y="1735289"/>
            <a:ext cx="473075" cy="285750"/>
          </a:xfrm>
          <a:custGeom>
            <a:avLst/>
            <a:gdLst/>
            <a:ahLst/>
            <a:cxnLst/>
            <a:rect l="l" t="t" r="r" b="b"/>
            <a:pathLst>
              <a:path w="473075" h="285750">
                <a:moveTo>
                  <a:pt x="210985" y="0"/>
                </a:moveTo>
                <a:lnTo>
                  <a:pt x="0" y="0"/>
                </a:lnTo>
                <a:lnTo>
                  <a:pt x="0" y="31737"/>
                </a:lnTo>
                <a:lnTo>
                  <a:pt x="86741" y="31737"/>
                </a:lnTo>
                <a:lnTo>
                  <a:pt x="86741" y="284365"/>
                </a:lnTo>
                <a:lnTo>
                  <a:pt x="123926" y="284365"/>
                </a:lnTo>
                <a:lnTo>
                  <a:pt x="123926" y="31737"/>
                </a:lnTo>
                <a:lnTo>
                  <a:pt x="210985" y="31737"/>
                </a:lnTo>
                <a:lnTo>
                  <a:pt x="210985" y="0"/>
                </a:lnTo>
                <a:close/>
              </a:path>
              <a:path w="473075" h="285750">
                <a:moveTo>
                  <a:pt x="472719" y="520"/>
                </a:moveTo>
                <a:lnTo>
                  <a:pt x="431228" y="520"/>
                </a:lnTo>
                <a:lnTo>
                  <a:pt x="371081" y="116509"/>
                </a:lnTo>
                <a:lnTo>
                  <a:pt x="361556" y="137642"/>
                </a:lnTo>
                <a:lnTo>
                  <a:pt x="360730" y="137642"/>
                </a:lnTo>
                <a:lnTo>
                  <a:pt x="332346" y="79032"/>
                </a:lnTo>
                <a:lnTo>
                  <a:pt x="292201" y="419"/>
                </a:lnTo>
                <a:lnTo>
                  <a:pt x="249910" y="419"/>
                </a:lnTo>
                <a:lnTo>
                  <a:pt x="340398" y="164338"/>
                </a:lnTo>
                <a:lnTo>
                  <a:pt x="340398" y="285127"/>
                </a:lnTo>
                <a:lnTo>
                  <a:pt x="377609" y="285127"/>
                </a:lnTo>
                <a:lnTo>
                  <a:pt x="377609" y="163918"/>
                </a:lnTo>
                <a:lnTo>
                  <a:pt x="472719" y="5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212602" y="1733616"/>
            <a:ext cx="186055" cy="287020"/>
          </a:xfrm>
          <a:custGeom>
            <a:avLst/>
            <a:gdLst/>
            <a:ahLst/>
            <a:cxnLst/>
            <a:rect l="l" t="t" r="r" b="b"/>
            <a:pathLst>
              <a:path w="186054" h="287019">
                <a:moveTo>
                  <a:pt x="36763" y="286807"/>
                </a:moveTo>
                <a:lnTo>
                  <a:pt x="0" y="286807"/>
                </a:lnTo>
                <a:lnTo>
                  <a:pt x="0" y="5964"/>
                </a:lnTo>
                <a:lnTo>
                  <a:pt x="6160" y="4813"/>
                </a:lnTo>
                <a:lnTo>
                  <a:pt x="13191" y="3767"/>
                </a:lnTo>
                <a:lnTo>
                  <a:pt x="20937" y="2928"/>
                </a:lnTo>
                <a:lnTo>
                  <a:pt x="28705" y="1987"/>
                </a:lnTo>
                <a:lnTo>
                  <a:pt x="36852" y="1358"/>
                </a:lnTo>
                <a:lnTo>
                  <a:pt x="53838" y="312"/>
                </a:lnTo>
                <a:lnTo>
                  <a:pt x="62231" y="0"/>
                </a:lnTo>
                <a:lnTo>
                  <a:pt x="70602" y="0"/>
                </a:lnTo>
                <a:lnTo>
                  <a:pt x="109421" y="3222"/>
                </a:lnTo>
                <a:lnTo>
                  <a:pt x="146203" y="17737"/>
                </a:lnTo>
                <a:lnTo>
                  <a:pt x="158239" y="28573"/>
                </a:lnTo>
                <a:lnTo>
                  <a:pt x="64106" y="28573"/>
                </a:lnTo>
                <a:lnTo>
                  <a:pt x="56562" y="28888"/>
                </a:lnTo>
                <a:lnTo>
                  <a:pt x="44419" y="29936"/>
                </a:lnTo>
                <a:lnTo>
                  <a:pt x="39798" y="30667"/>
                </a:lnTo>
                <a:lnTo>
                  <a:pt x="36673" y="31504"/>
                </a:lnTo>
                <a:lnTo>
                  <a:pt x="36673" y="135447"/>
                </a:lnTo>
                <a:lnTo>
                  <a:pt x="148331" y="135447"/>
                </a:lnTo>
                <a:lnTo>
                  <a:pt x="142955" y="139468"/>
                </a:lnTo>
                <a:lnTo>
                  <a:pt x="136402" y="143520"/>
                </a:lnTo>
                <a:lnTo>
                  <a:pt x="129475" y="146963"/>
                </a:lnTo>
                <a:lnTo>
                  <a:pt x="122141" y="149788"/>
                </a:lnTo>
                <a:lnTo>
                  <a:pt x="122141" y="151041"/>
                </a:lnTo>
                <a:lnTo>
                  <a:pt x="129803" y="154498"/>
                </a:lnTo>
                <a:lnTo>
                  <a:pt x="136745" y="159064"/>
                </a:lnTo>
                <a:lnTo>
                  <a:pt x="141593" y="163498"/>
                </a:lnTo>
                <a:lnTo>
                  <a:pt x="36763" y="163498"/>
                </a:lnTo>
                <a:lnTo>
                  <a:pt x="36763" y="286807"/>
                </a:lnTo>
                <a:close/>
              </a:path>
              <a:path w="186054" h="287019">
                <a:moveTo>
                  <a:pt x="148331" y="135447"/>
                </a:moveTo>
                <a:lnTo>
                  <a:pt x="74262" y="135447"/>
                </a:lnTo>
                <a:lnTo>
                  <a:pt x="83770" y="134958"/>
                </a:lnTo>
                <a:lnTo>
                  <a:pt x="92635" y="133654"/>
                </a:lnTo>
                <a:lnTo>
                  <a:pt x="100852" y="131547"/>
                </a:lnTo>
                <a:lnTo>
                  <a:pt x="108414" y="128644"/>
                </a:lnTo>
                <a:lnTo>
                  <a:pt x="136622" y="96626"/>
                </a:lnTo>
                <a:lnTo>
                  <a:pt x="138592" y="81328"/>
                </a:lnTo>
                <a:lnTo>
                  <a:pt x="138064" y="72573"/>
                </a:lnTo>
                <a:lnTo>
                  <a:pt x="114330" y="37217"/>
                </a:lnTo>
                <a:lnTo>
                  <a:pt x="73012" y="28573"/>
                </a:lnTo>
                <a:lnTo>
                  <a:pt x="158239" y="28573"/>
                </a:lnTo>
                <a:lnTo>
                  <a:pt x="175094" y="69383"/>
                </a:lnTo>
                <a:lnTo>
                  <a:pt x="175467" y="77666"/>
                </a:lnTo>
                <a:lnTo>
                  <a:pt x="174952" y="86675"/>
                </a:lnTo>
                <a:lnTo>
                  <a:pt x="159925" y="123828"/>
                </a:lnTo>
                <a:lnTo>
                  <a:pt x="149172" y="134818"/>
                </a:lnTo>
                <a:lnTo>
                  <a:pt x="148331" y="135447"/>
                </a:lnTo>
                <a:close/>
              </a:path>
              <a:path w="186054" h="287019">
                <a:moveTo>
                  <a:pt x="185623" y="286807"/>
                </a:moveTo>
                <a:lnTo>
                  <a:pt x="147587" y="286807"/>
                </a:lnTo>
                <a:lnTo>
                  <a:pt x="145288" y="282514"/>
                </a:lnTo>
                <a:lnTo>
                  <a:pt x="134418" y="243169"/>
                </a:lnTo>
                <a:lnTo>
                  <a:pt x="128949" y="218767"/>
                </a:lnTo>
                <a:lnTo>
                  <a:pt x="126712" y="209502"/>
                </a:lnTo>
                <a:lnTo>
                  <a:pt x="104645" y="172894"/>
                </a:lnTo>
                <a:lnTo>
                  <a:pt x="71428" y="163498"/>
                </a:lnTo>
                <a:lnTo>
                  <a:pt x="141593" y="163498"/>
                </a:lnTo>
                <a:lnTo>
                  <a:pt x="160734" y="197834"/>
                </a:lnTo>
                <a:lnTo>
                  <a:pt x="163525" y="208510"/>
                </a:lnTo>
                <a:lnTo>
                  <a:pt x="163614" y="208717"/>
                </a:lnTo>
                <a:lnTo>
                  <a:pt x="173106" y="247947"/>
                </a:lnTo>
                <a:lnTo>
                  <a:pt x="183367" y="281920"/>
                </a:lnTo>
                <a:lnTo>
                  <a:pt x="185623" y="2868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447934" y="1731219"/>
            <a:ext cx="172720" cy="294005"/>
          </a:xfrm>
          <a:custGeom>
            <a:avLst/>
            <a:gdLst/>
            <a:ahLst/>
            <a:cxnLst/>
            <a:rect l="l" t="t" r="r" b="b"/>
            <a:pathLst>
              <a:path w="172720" h="294005">
                <a:moveTo>
                  <a:pt x="72811" y="293910"/>
                </a:moveTo>
                <a:lnTo>
                  <a:pt x="25498" y="286702"/>
                </a:lnTo>
                <a:lnTo>
                  <a:pt x="0" y="275382"/>
                </a:lnTo>
                <a:lnTo>
                  <a:pt x="9754" y="244503"/>
                </a:lnTo>
                <a:lnTo>
                  <a:pt x="16291" y="248330"/>
                </a:lnTo>
                <a:lnTo>
                  <a:pt x="23359" y="251805"/>
                </a:lnTo>
                <a:lnTo>
                  <a:pt x="65722" y="262638"/>
                </a:lnTo>
                <a:lnTo>
                  <a:pt x="75222" y="263030"/>
                </a:lnTo>
                <a:lnTo>
                  <a:pt x="84294" y="262595"/>
                </a:lnTo>
                <a:lnTo>
                  <a:pt x="123788" y="244932"/>
                </a:lnTo>
                <a:lnTo>
                  <a:pt x="134909" y="205774"/>
                </a:lnTo>
                <a:lnTo>
                  <a:pt x="133034" y="198133"/>
                </a:lnTo>
                <a:lnTo>
                  <a:pt x="105723" y="169424"/>
                </a:lnTo>
                <a:lnTo>
                  <a:pt x="69834" y="153896"/>
                </a:lnTo>
                <a:lnTo>
                  <a:pt x="59399" y="149158"/>
                </a:lnTo>
                <a:lnTo>
                  <a:pt x="26043" y="126273"/>
                </a:lnTo>
                <a:lnTo>
                  <a:pt x="6452" y="86831"/>
                </a:lnTo>
                <a:lnTo>
                  <a:pt x="5870" y="77235"/>
                </a:lnTo>
                <a:lnTo>
                  <a:pt x="6281" y="69055"/>
                </a:lnTo>
                <a:lnTo>
                  <a:pt x="20371" y="33271"/>
                </a:lnTo>
                <a:lnTo>
                  <a:pt x="52058" y="8879"/>
                </a:lnTo>
                <a:lnTo>
                  <a:pt x="105119" y="0"/>
                </a:lnTo>
                <a:lnTo>
                  <a:pt x="118271" y="983"/>
                </a:lnTo>
                <a:lnTo>
                  <a:pt x="156605" y="11184"/>
                </a:lnTo>
                <a:lnTo>
                  <a:pt x="160690" y="13695"/>
                </a:lnTo>
                <a:lnTo>
                  <a:pt x="150534" y="43634"/>
                </a:lnTo>
                <a:lnTo>
                  <a:pt x="147587" y="41749"/>
                </a:lnTo>
                <a:lnTo>
                  <a:pt x="133146" y="35573"/>
                </a:lnTo>
                <a:lnTo>
                  <a:pt x="127164" y="33793"/>
                </a:lnTo>
                <a:lnTo>
                  <a:pt x="113235" y="30863"/>
                </a:lnTo>
                <a:lnTo>
                  <a:pt x="105378" y="30026"/>
                </a:lnTo>
                <a:lnTo>
                  <a:pt x="87052" y="30131"/>
                </a:lnTo>
                <a:lnTo>
                  <a:pt x="51115" y="48342"/>
                </a:lnTo>
                <a:lnTo>
                  <a:pt x="43057" y="67814"/>
                </a:lnTo>
                <a:lnTo>
                  <a:pt x="43057" y="81631"/>
                </a:lnTo>
                <a:lnTo>
                  <a:pt x="74392" y="116426"/>
                </a:lnTo>
                <a:lnTo>
                  <a:pt x="111368" y="132395"/>
                </a:lnTo>
                <a:lnTo>
                  <a:pt x="121899" y="137408"/>
                </a:lnTo>
                <a:lnTo>
                  <a:pt x="154008" y="160985"/>
                </a:lnTo>
                <a:lnTo>
                  <a:pt x="171606" y="201457"/>
                </a:lnTo>
                <a:lnTo>
                  <a:pt x="172118" y="211531"/>
                </a:lnTo>
                <a:lnTo>
                  <a:pt x="171728" y="219735"/>
                </a:lnTo>
                <a:lnTo>
                  <a:pt x="158396" y="256894"/>
                </a:lnTo>
                <a:lnTo>
                  <a:pt x="125629" y="283617"/>
                </a:lnTo>
                <a:lnTo>
                  <a:pt x="84976" y="293482"/>
                </a:lnTo>
                <a:lnTo>
                  <a:pt x="72811" y="2939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981617" y="1735289"/>
            <a:ext cx="161290" cy="284480"/>
          </a:xfrm>
          <a:custGeom>
            <a:avLst/>
            <a:gdLst/>
            <a:ahLst/>
            <a:cxnLst/>
            <a:rect l="l" t="t" r="r" b="b"/>
            <a:pathLst>
              <a:path w="161289" h="284480">
                <a:moveTo>
                  <a:pt x="160693" y="253898"/>
                </a:moveTo>
                <a:lnTo>
                  <a:pt x="37185" y="253898"/>
                </a:lnTo>
                <a:lnTo>
                  <a:pt x="37185" y="151066"/>
                </a:lnTo>
                <a:lnTo>
                  <a:pt x="147612" y="151066"/>
                </a:lnTo>
                <a:lnTo>
                  <a:pt x="147612" y="120599"/>
                </a:lnTo>
                <a:lnTo>
                  <a:pt x="37185" y="120599"/>
                </a:lnTo>
                <a:lnTo>
                  <a:pt x="37185" y="30467"/>
                </a:lnTo>
                <a:lnTo>
                  <a:pt x="154305" y="30467"/>
                </a:lnTo>
                <a:lnTo>
                  <a:pt x="154305" y="0"/>
                </a:lnTo>
                <a:lnTo>
                  <a:pt x="0" y="0"/>
                </a:lnTo>
                <a:lnTo>
                  <a:pt x="0" y="30467"/>
                </a:lnTo>
                <a:lnTo>
                  <a:pt x="0" y="120599"/>
                </a:lnTo>
                <a:lnTo>
                  <a:pt x="0" y="151066"/>
                </a:lnTo>
                <a:lnTo>
                  <a:pt x="0" y="253898"/>
                </a:lnTo>
                <a:lnTo>
                  <a:pt x="0" y="284365"/>
                </a:lnTo>
                <a:lnTo>
                  <a:pt x="160693" y="284365"/>
                </a:lnTo>
                <a:lnTo>
                  <a:pt x="160693" y="2538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0" name="object 8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89468" y="712299"/>
            <a:ext cx="1417555" cy="1414568"/>
          </a:xfrm>
          <a:prstGeom prst="rect">
            <a:avLst/>
          </a:prstGeom>
        </p:spPr>
      </p:pic>
      <p:sp>
        <p:nvSpPr>
          <p:cNvPr id="81" name="object 81"/>
          <p:cNvSpPr/>
          <p:nvPr/>
        </p:nvSpPr>
        <p:spPr>
          <a:xfrm>
            <a:off x="2299530" y="1735596"/>
            <a:ext cx="213995" cy="285115"/>
          </a:xfrm>
          <a:custGeom>
            <a:avLst/>
            <a:gdLst/>
            <a:ahLst/>
            <a:cxnLst/>
            <a:rect l="l" t="t" r="r" b="b"/>
            <a:pathLst>
              <a:path w="213994" h="285114">
                <a:moveTo>
                  <a:pt x="213993" y="284610"/>
                </a:moveTo>
                <a:lnTo>
                  <a:pt x="176806" y="284610"/>
                </a:lnTo>
                <a:lnTo>
                  <a:pt x="78861" y="128224"/>
                </a:lnTo>
                <a:lnTo>
                  <a:pt x="57611" y="92322"/>
                </a:lnTo>
                <a:lnTo>
                  <a:pt x="44715" y="68522"/>
                </a:lnTo>
                <a:lnTo>
                  <a:pt x="33392" y="45114"/>
                </a:lnTo>
                <a:lnTo>
                  <a:pt x="32142" y="45533"/>
                </a:lnTo>
                <a:lnTo>
                  <a:pt x="33983" y="90583"/>
                </a:lnTo>
                <a:lnTo>
                  <a:pt x="34664" y="284610"/>
                </a:lnTo>
                <a:lnTo>
                  <a:pt x="0" y="284610"/>
                </a:lnTo>
                <a:lnTo>
                  <a:pt x="0" y="0"/>
                </a:lnTo>
                <a:lnTo>
                  <a:pt x="40513" y="0"/>
                </a:lnTo>
                <a:lnTo>
                  <a:pt x="139045" y="156334"/>
                </a:lnTo>
                <a:lnTo>
                  <a:pt x="159730" y="191869"/>
                </a:lnTo>
                <a:lnTo>
                  <a:pt x="171694" y="214439"/>
                </a:lnTo>
                <a:lnTo>
                  <a:pt x="182252" y="236459"/>
                </a:lnTo>
                <a:lnTo>
                  <a:pt x="183524" y="236039"/>
                </a:lnTo>
                <a:lnTo>
                  <a:pt x="180891" y="198671"/>
                </a:lnTo>
                <a:lnTo>
                  <a:pt x="179328" y="119120"/>
                </a:lnTo>
                <a:lnTo>
                  <a:pt x="179328" y="0"/>
                </a:lnTo>
                <a:lnTo>
                  <a:pt x="213993" y="0"/>
                </a:lnTo>
                <a:lnTo>
                  <a:pt x="213993" y="2846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599729" y="1735596"/>
            <a:ext cx="37465" cy="285115"/>
          </a:xfrm>
          <a:custGeom>
            <a:avLst/>
            <a:gdLst/>
            <a:ahLst/>
            <a:cxnLst/>
            <a:rect l="l" t="t" r="r" b="b"/>
            <a:pathLst>
              <a:path w="37464" h="285114">
                <a:moveTo>
                  <a:pt x="37187" y="284610"/>
                </a:moveTo>
                <a:lnTo>
                  <a:pt x="0" y="284610"/>
                </a:lnTo>
                <a:lnTo>
                  <a:pt x="0" y="0"/>
                </a:lnTo>
                <a:lnTo>
                  <a:pt x="37187" y="0"/>
                </a:lnTo>
                <a:lnTo>
                  <a:pt x="37187" y="2846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692776" y="1735596"/>
            <a:ext cx="37465" cy="285115"/>
          </a:xfrm>
          <a:custGeom>
            <a:avLst/>
            <a:gdLst/>
            <a:ahLst/>
            <a:cxnLst/>
            <a:rect l="l" t="t" r="r" b="b"/>
            <a:pathLst>
              <a:path w="37464" h="285114">
                <a:moveTo>
                  <a:pt x="37187" y="284610"/>
                </a:moveTo>
                <a:lnTo>
                  <a:pt x="0" y="284610"/>
                </a:lnTo>
                <a:lnTo>
                  <a:pt x="0" y="0"/>
                </a:lnTo>
                <a:lnTo>
                  <a:pt x="37187" y="0"/>
                </a:lnTo>
                <a:lnTo>
                  <a:pt x="37187" y="2846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939503" y="780136"/>
            <a:ext cx="210185" cy="1236345"/>
          </a:xfrm>
          <a:custGeom>
            <a:avLst/>
            <a:gdLst/>
            <a:ahLst/>
            <a:cxnLst/>
            <a:rect l="l" t="t" r="r" b="b"/>
            <a:pathLst>
              <a:path w="210185" h="1236345">
                <a:moveTo>
                  <a:pt x="159009" y="269745"/>
                </a:moveTo>
                <a:lnTo>
                  <a:pt x="100" y="269745"/>
                </a:lnTo>
                <a:lnTo>
                  <a:pt x="100" y="0"/>
                </a:lnTo>
                <a:lnTo>
                  <a:pt x="37283" y="0"/>
                </a:lnTo>
                <a:lnTo>
                  <a:pt x="37283" y="240540"/>
                </a:lnTo>
                <a:lnTo>
                  <a:pt x="159009" y="240540"/>
                </a:lnTo>
                <a:lnTo>
                  <a:pt x="159009" y="269745"/>
                </a:lnTo>
                <a:close/>
              </a:path>
              <a:path w="210185" h="1236345">
                <a:moveTo>
                  <a:pt x="37182" y="750724"/>
                </a:moveTo>
                <a:lnTo>
                  <a:pt x="513" y="750724"/>
                </a:lnTo>
                <a:lnTo>
                  <a:pt x="513" y="484221"/>
                </a:lnTo>
                <a:lnTo>
                  <a:pt x="40409" y="479872"/>
                </a:lnTo>
                <a:lnTo>
                  <a:pt x="71119" y="478989"/>
                </a:lnTo>
                <a:lnTo>
                  <a:pt x="84277" y="479360"/>
                </a:lnTo>
                <a:lnTo>
                  <a:pt x="127878" y="488011"/>
                </a:lnTo>
                <a:lnTo>
                  <a:pt x="156470" y="506623"/>
                </a:lnTo>
                <a:lnTo>
                  <a:pt x="63787" y="506623"/>
                </a:lnTo>
                <a:lnTo>
                  <a:pt x="56767" y="506936"/>
                </a:lnTo>
                <a:lnTo>
                  <a:pt x="44930" y="507984"/>
                </a:lnTo>
                <a:lnTo>
                  <a:pt x="40428" y="508613"/>
                </a:lnTo>
                <a:lnTo>
                  <a:pt x="37589" y="509345"/>
                </a:lnTo>
                <a:lnTo>
                  <a:pt x="37084" y="509345"/>
                </a:lnTo>
                <a:lnTo>
                  <a:pt x="37084" y="614229"/>
                </a:lnTo>
                <a:lnTo>
                  <a:pt x="41155" y="615172"/>
                </a:lnTo>
                <a:lnTo>
                  <a:pt x="45658" y="615904"/>
                </a:lnTo>
                <a:lnTo>
                  <a:pt x="55823" y="616740"/>
                </a:lnTo>
                <a:lnTo>
                  <a:pt x="61385" y="616950"/>
                </a:lnTo>
                <a:lnTo>
                  <a:pt x="152272" y="616950"/>
                </a:lnTo>
                <a:lnTo>
                  <a:pt x="148694" y="620216"/>
                </a:lnTo>
                <a:lnTo>
                  <a:pt x="108852" y="639911"/>
                </a:lnTo>
                <a:lnTo>
                  <a:pt x="95663" y="642699"/>
                </a:lnTo>
                <a:lnTo>
                  <a:pt x="37182" y="642699"/>
                </a:lnTo>
                <a:lnTo>
                  <a:pt x="37182" y="750724"/>
                </a:lnTo>
                <a:close/>
              </a:path>
              <a:path w="210185" h="1236345">
                <a:moveTo>
                  <a:pt x="152272" y="616950"/>
                </a:moveTo>
                <a:lnTo>
                  <a:pt x="67561" y="616950"/>
                </a:lnTo>
                <a:lnTo>
                  <a:pt x="78311" y="616536"/>
                </a:lnTo>
                <a:lnTo>
                  <a:pt x="88252" y="615288"/>
                </a:lnTo>
                <a:lnTo>
                  <a:pt x="125582" y="596766"/>
                </a:lnTo>
                <a:lnTo>
                  <a:pt x="139012" y="559798"/>
                </a:lnTo>
                <a:lnTo>
                  <a:pt x="138481" y="551162"/>
                </a:lnTo>
                <a:lnTo>
                  <a:pt x="114269" y="515657"/>
                </a:lnTo>
                <a:lnTo>
                  <a:pt x="71849" y="506623"/>
                </a:lnTo>
                <a:lnTo>
                  <a:pt x="156470" y="506623"/>
                </a:lnTo>
                <a:lnTo>
                  <a:pt x="174178" y="540786"/>
                </a:lnTo>
                <a:lnTo>
                  <a:pt x="175879" y="557913"/>
                </a:lnTo>
                <a:lnTo>
                  <a:pt x="175527" y="566785"/>
                </a:lnTo>
                <a:lnTo>
                  <a:pt x="163402" y="604009"/>
                </a:lnTo>
                <a:lnTo>
                  <a:pt x="153877" y="615484"/>
                </a:lnTo>
                <a:lnTo>
                  <a:pt x="152272" y="616950"/>
                </a:lnTo>
                <a:close/>
              </a:path>
              <a:path w="210185" h="1236345">
                <a:moveTo>
                  <a:pt x="37182" y="509449"/>
                </a:moveTo>
                <a:lnTo>
                  <a:pt x="37589" y="509345"/>
                </a:lnTo>
                <a:lnTo>
                  <a:pt x="37182" y="509449"/>
                </a:lnTo>
                <a:close/>
              </a:path>
              <a:path w="210185" h="1236345">
                <a:moveTo>
                  <a:pt x="66831" y="645106"/>
                </a:moveTo>
                <a:lnTo>
                  <a:pt x="61269" y="645106"/>
                </a:lnTo>
                <a:lnTo>
                  <a:pt x="55968" y="644892"/>
                </a:lnTo>
                <a:lnTo>
                  <a:pt x="45986" y="644256"/>
                </a:lnTo>
                <a:lnTo>
                  <a:pt x="41372" y="643641"/>
                </a:lnTo>
                <a:lnTo>
                  <a:pt x="37182" y="642699"/>
                </a:lnTo>
                <a:lnTo>
                  <a:pt x="95663" y="642699"/>
                </a:lnTo>
                <a:lnTo>
                  <a:pt x="92787" y="643208"/>
                </a:lnTo>
                <a:lnTo>
                  <a:pt x="84374" y="644256"/>
                </a:lnTo>
                <a:lnTo>
                  <a:pt x="75727" y="644892"/>
                </a:lnTo>
                <a:lnTo>
                  <a:pt x="66831" y="645106"/>
                </a:lnTo>
                <a:close/>
              </a:path>
              <a:path w="210185" h="1236345">
                <a:moveTo>
                  <a:pt x="102342" y="1236099"/>
                </a:moveTo>
                <a:lnTo>
                  <a:pt x="61700" y="1229923"/>
                </a:lnTo>
                <a:lnTo>
                  <a:pt x="22769" y="1202713"/>
                </a:lnTo>
                <a:lnTo>
                  <a:pt x="4414" y="1162806"/>
                </a:lnTo>
                <a:lnTo>
                  <a:pt x="38" y="1122108"/>
                </a:lnTo>
                <a:lnTo>
                  <a:pt x="0" y="962060"/>
                </a:lnTo>
                <a:lnTo>
                  <a:pt x="37283" y="962060"/>
                </a:lnTo>
                <a:lnTo>
                  <a:pt x="37283" y="1122108"/>
                </a:lnTo>
                <a:lnTo>
                  <a:pt x="37895" y="1136414"/>
                </a:lnTo>
                <a:lnTo>
                  <a:pt x="50687" y="1179862"/>
                </a:lnTo>
                <a:lnTo>
                  <a:pt x="85475" y="1205665"/>
                </a:lnTo>
                <a:lnTo>
                  <a:pt x="103601" y="1207835"/>
                </a:lnTo>
                <a:lnTo>
                  <a:pt x="180488" y="1207835"/>
                </a:lnTo>
                <a:lnTo>
                  <a:pt x="179437" y="1208988"/>
                </a:lnTo>
                <a:lnTo>
                  <a:pt x="145286" y="1229608"/>
                </a:lnTo>
                <a:lnTo>
                  <a:pt x="113748" y="1235703"/>
                </a:lnTo>
                <a:lnTo>
                  <a:pt x="102342" y="1236099"/>
                </a:lnTo>
                <a:close/>
              </a:path>
              <a:path w="210185" h="1236345">
                <a:moveTo>
                  <a:pt x="180488" y="1207835"/>
                </a:moveTo>
                <a:lnTo>
                  <a:pt x="103601" y="1207835"/>
                </a:lnTo>
                <a:lnTo>
                  <a:pt x="113777" y="1207266"/>
                </a:lnTo>
                <a:lnTo>
                  <a:pt x="123255" y="1205559"/>
                </a:lnTo>
                <a:lnTo>
                  <a:pt x="159562" y="1179506"/>
                </a:lnTo>
                <a:lnTo>
                  <a:pt x="172376" y="1136414"/>
                </a:lnTo>
                <a:lnTo>
                  <a:pt x="172949" y="1122108"/>
                </a:lnTo>
                <a:lnTo>
                  <a:pt x="172949" y="962060"/>
                </a:lnTo>
                <a:lnTo>
                  <a:pt x="210131" y="962060"/>
                </a:lnTo>
                <a:lnTo>
                  <a:pt x="210040" y="1122108"/>
                </a:lnTo>
                <a:lnTo>
                  <a:pt x="205481" y="1161256"/>
                </a:lnTo>
                <a:lnTo>
                  <a:pt x="186271" y="1201491"/>
                </a:lnTo>
                <a:lnTo>
                  <a:pt x="180488" y="120783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5" name="object 85"/>
          <p:cNvGrpSpPr/>
          <p:nvPr/>
        </p:nvGrpSpPr>
        <p:grpSpPr>
          <a:xfrm>
            <a:off x="111606" y="613033"/>
            <a:ext cx="4185285" cy="50800"/>
            <a:chOff x="111606" y="613033"/>
            <a:chExt cx="4185285" cy="50800"/>
          </a:xfrm>
        </p:grpSpPr>
        <p:sp>
          <p:nvSpPr>
            <p:cNvPr id="86" name="object 86"/>
            <p:cNvSpPr/>
            <p:nvPr/>
          </p:nvSpPr>
          <p:spPr>
            <a:xfrm>
              <a:off x="117186" y="617886"/>
              <a:ext cx="4173854" cy="40005"/>
            </a:xfrm>
            <a:custGeom>
              <a:avLst/>
              <a:gdLst/>
              <a:ahLst/>
              <a:cxnLst/>
              <a:rect l="l" t="t" r="r" b="b"/>
              <a:pathLst>
                <a:path w="4173854" h="40004">
                  <a:moveTo>
                    <a:pt x="4173776" y="39881"/>
                  </a:moveTo>
                  <a:lnTo>
                    <a:pt x="0" y="39881"/>
                  </a:lnTo>
                  <a:lnTo>
                    <a:pt x="0" y="0"/>
                  </a:lnTo>
                  <a:lnTo>
                    <a:pt x="4173776" y="0"/>
                  </a:lnTo>
                  <a:lnTo>
                    <a:pt x="4173776" y="39881"/>
                  </a:lnTo>
                  <a:close/>
                </a:path>
              </a:pathLst>
            </a:custGeom>
            <a:solidFill>
              <a:srgbClr val="F581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111594" y="613041"/>
              <a:ext cx="4185285" cy="50800"/>
            </a:xfrm>
            <a:custGeom>
              <a:avLst/>
              <a:gdLst/>
              <a:ahLst/>
              <a:cxnLst/>
              <a:rect l="l" t="t" r="r" b="b"/>
              <a:pathLst>
                <a:path w="4185285" h="50800">
                  <a:moveTo>
                    <a:pt x="4184789" y="10401"/>
                  </a:moveTo>
                  <a:lnTo>
                    <a:pt x="4173804" y="10401"/>
                  </a:lnTo>
                  <a:lnTo>
                    <a:pt x="4173804" y="39293"/>
                  </a:lnTo>
                  <a:lnTo>
                    <a:pt x="4184789" y="39293"/>
                  </a:lnTo>
                  <a:lnTo>
                    <a:pt x="4184789" y="10401"/>
                  </a:lnTo>
                  <a:close/>
                </a:path>
                <a:path w="4185285" h="50800">
                  <a:moveTo>
                    <a:pt x="418478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39357"/>
                  </a:lnTo>
                  <a:lnTo>
                    <a:pt x="0" y="50774"/>
                  </a:lnTo>
                  <a:lnTo>
                    <a:pt x="4184789" y="50774"/>
                  </a:lnTo>
                  <a:lnTo>
                    <a:pt x="4184789" y="39357"/>
                  </a:lnTo>
                  <a:lnTo>
                    <a:pt x="10998" y="39357"/>
                  </a:lnTo>
                  <a:lnTo>
                    <a:pt x="10998" y="10160"/>
                  </a:lnTo>
                  <a:lnTo>
                    <a:pt x="4184789" y="10160"/>
                  </a:lnTo>
                  <a:lnTo>
                    <a:pt x="41847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8" name="object 88"/>
          <p:cNvGrpSpPr/>
          <p:nvPr/>
        </p:nvGrpSpPr>
        <p:grpSpPr>
          <a:xfrm>
            <a:off x="111606" y="2183413"/>
            <a:ext cx="4185285" cy="50800"/>
            <a:chOff x="111606" y="2183413"/>
            <a:chExt cx="4185285" cy="50800"/>
          </a:xfrm>
        </p:grpSpPr>
        <p:sp>
          <p:nvSpPr>
            <p:cNvPr id="89" name="object 89"/>
            <p:cNvSpPr/>
            <p:nvPr/>
          </p:nvSpPr>
          <p:spPr>
            <a:xfrm>
              <a:off x="117186" y="2188526"/>
              <a:ext cx="4173854" cy="40005"/>
            </a:xfrm>
            <a:custGeom>
              <a:avLst/>
              <a:gdLst/>
              <a:ahLst/>
              <a:cxnLst/>
              <a:rect l="l" t="t" r="r" b="b"/>
              <a:pathLst>
                <a:path w="4173854" h="40005">
                  <a:moveTo>
                    <a:pt x="4173776" y="39879"/>
                  </a:moveTo>
                  <a:lnTo>
                    <a:pt x="0" y="39879"/>
                  </a:lnTo>
                  <a:lnTo>
                    <a:pt x="0" y="0"/>
                  </a:lnTo>
                  <a:lnTo>
                    <a:pt x="4173776" y="0"/>
                  </a:lnTo>
                  <a:lnTo>
                    <a:pt x="4173776" y="39879"/>
                  </a:lnTo>
                  <a:close/>
                </a:path>
              </a:pathLst>
            </a:custGeom>
            <a:solidFill>
              <a:srgbClr val="F581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111594" y="2183421"/>
              <a:ext cx="4185285" cy="50800"/>
            </a:xfrm>
            <a:custGeom>
              <a:avLst/>
              <a:gdLst/>
              <a:ahLst/>
              <a:cxnLst/>
              <a:rect l="l" t="t" r="r" b="b"/>
              <a:pathLst>
                <a:path w="4185285" h="50800">
                  <a:moveTo>
                    <a:pt x="418478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39357"/>
                  </a:lnTo>
                  <a:lnTo>
                    <a:pt x="0" y="50774"/>
                  </a:lnTo>
                  <a:lnTo>
                    <a:pt x="4184789" y="50774"/>
                  </a:lnTo>
                  <a:lnTo>
                    <a:pt x="4184789" y="39535"/>
                  </a:lnTo>
                  <a:lnTo>
                    <a:pt x="4184789" y="39357"/>
                  </a:lnTo>
                  <a:lnTo>
                    <a:pt x="4184789" y="10655"/>
                  </a:lnTo>
                  <a:lnTo>
                    <a:pt x="4173804" y="10655"/>
                  </a:lnTo>
                  <a:lnTo>
                    <a:pt x="4173804" y="39357"/>
                  </a:lnTo>
                  <a:lnTo>
                    <a:pt x="10998" y="39357"/>
                  </a:lnTo>
                  <a:lnTo>
                    <a:pt x="10998" y="10160"/>
                  </a:lnTo>
                  <a:lnTo>
                    <a:pt x="4184789" y="10160"/>
                  </a:lnTo>
                  <a:lnTo>
                    <a:pt x="41847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1" name="object 9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777775" y="2284198"/>
            <a:ext cx="498276" cy="210084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1835484" y="719672"/>
            <a:ext cx="405765" cy="405130"/>
            <a:chOff x="1835484" y="719672"/>
            <a:chExt cx="405765" cy="405130"/>
          </a:xfrm>
        </p:grpSpPr>
        <p:sp>
          <p:nvSpPr>
            <p:cNvPr id="93" name="object 93"/>
            <p:cNvSpPr/>
            <p:nvPr/>
          </p:nvSpPr>
          <p:spPr>
            <a:xfrm>
              <a:off x="1841935" y="726227"/>
              <a:ext cx="392430" cy="391795"/>
            </a:xfrm>
            <a:custGeom>
              <a:avLst/>
              <a:gdLst/>
              <a:ahLst/>
              <a:cxnLst/>
              <a:rect l="l" t="t" r="r" b="b"/>
              <a:pathLst>
                <a:path w="392430" h="391794">
                  <a:moveTo>
                    <a:pt x="392194" y="391689"/>
                  </a:moveTo>
                  <a:lnTo>
                    <a:pt x="0" y="391689"/>
                  </a:lnTo>
                  <a:lnTo>
                    <a:pt x="0" y="0"/>
                  </a:lnTo>
                  <a:lnTo>
                    <a:pt x="392194" y="0"/>
                  </a:lnTo>
                  <a:lnTo>
                    <a:pt x="392194" y="391689"/>
                  </a:lnTo>
                  <a:close/>
                </a:path>
              </a:pathLst>
            </a:custGeom>
            <a:solidFill>
              <a:srgbClr val="F581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835480" y="719682"/>
              <a:ext cx="405765" cy="405130"/>
            </a:xfrm>
            <a:custGeom>
              <a:avLst/>
              <a:gdLst/>
              <a:ahLst/>
              <a:cxnLst/>
              <a:rect l="l" t="t" r="r" b="b"/>
              <a:pathLst>
                <a:path w="405764" h="405130">
                  <a:moveTo>
                    <a:pt x="405206" y="13030"/>
                  </a:moveTo>
                  <a:lnTo>
                    <a:pt x="392099" y="13030"/>
                  </a:lnTo>
                  <a:lnTo>
                    <a:pt x="392099" y="391744"/>
                  </a:lnTo>
                  <a:lnTo>
                    <a:pt x="405206" y="391744"/>
                  </a:lnTo>
                  <a:lnTo>
                    <a:pt x="405206" y="13030"/>
                  </a:lnTo>
                  <a:close/>
                </a:path>
                <a:path w="405764" h="405130">
                  <a:moveTo>
                    <a:pt x="405206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0" y="392277"/>
                  </a:lnTo>
                  <a:lnTo>
                    <a:pt x="0" y="404964"/>
                  </a:lnTo>
                  <a:lnTo>
                    <a:pt x="405206" y="404964"/>
                  </a:lnTo>
                  <a:lnTo>
                    <a:pt x="405206" y="392277"/>
                  </a:lnTo>
                  <a:lnTo>
                    <a:pt x="12992" y="392277"/>
                  </a:lnTo>
                  <a:lnTo>
                    <a:pt x="12992" y="12687"/>
                  </a:lnTo>
                  <a:lnTo>
                    <a:pt x="405206" y="12687"/>
                  </a:lnTo>
                  <a:lnTo>
                    <a:pt x="40520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" name="object 95"/>
          <p:cNvGrpSpPr/>
          <p:nvPr/>
        </p:nvGrpSpPr>
        <p:grpSpPr>
          <a:xfrm>
            <a:off x="1835484" y="1200815"/>
            <a:ext cx="405765" cy="403860"/>
            <a:chOff x="1835484" y="1200815"/>
            <a:chExt cx="405765" cy="403860"/>
          </a:xfrm>
        </p:grpSpPr>
        <p:sp>
          <p:nvSpPr>
            <p:cNvPr id="96" name="object 96"/>
            <p:cNvSpPr/>
            <p:nvPr/>
          </p:nvSpPr>
          <p:spPr>
            <a:xfrm>
              <a:off x="1841935" y="1206686"/>
              <a:ext cx="392430" cy="391795"/>
            </a:xfrm>
            <a:custGeom>
              <a:avLst/>
              <a:gdLst/>
              <a:ahLst/>
              <a:cxnLst/>
              <a:rect l="l" t="t" r="r" b="b"/>
              <a:pathLst>
                <a:path w="392430" h="391794">
                  <a:moveTo>
                    <a:pt x="392194" y="391691"/>
                  </a:moveTo>
                  <a:lnTo>
                    <a:pt x="0" y="391691"/>
                  </a:lnTo>
                  <a:lnTo>
                    <a:pt x="0" y="0"/>
                  </a:lnTo>
                  <a:lnTo>
                    <a:pt x="392194" y="0"/>
                  </a:lnTo>
                  <a:lnTo>
                    <a:pt x="392194" y="391691"/>
                  </a:lnTo>
                  <a:close/>
                </a:path>
              </a:pathLst>
            </a:custGeom>
            <a:solidFill>
              <a:srgbClr val="F581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835480" y="1200822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4" h="403859">
                  <a:moveTo>
                    <a:pt x="405206" y="0"/>
                  </a:moveTo>
                  <a:lnTo>
                    <a:pt x="392099" y="0"/>
                  </a:lnTo>
                  <a:lnTo>
                    <a:pt x="392099" y="12700"/>
                  </a:lnTo>
                  <a:lnTo>
                    <a:pt x="392099" y="391007"/>
                  </a:lnTo>
                  <a:lnTo>
                    <a:pt x="12992" y="391007"/>
                  </a:lnTo>
                  <a:lnTo>
                    <a:pt x="12992" y="12700"/>
                  </a:lnTo>
                  <a:lnTo>
                    <a:pt x="392099" y="12700"/>
                  </a:lnTo>
                  <a:lnTo>
                    <a:pt x="392099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91007"/>
                  </a:lnTo>
                  <a:lnTo>
                    <a:pt x="0" y="403707"/>
                  </a:lnTo>
                  <a:lnTo>
                    <a:pt x="405206" y="403707"/>
                  </a:lnTo>
                  <a:lnTo>
                    <a:pt x="405206" y="391058"/>
                  </a:lnTo>
                  <a:lnTo>
                    <a:pt x="405206" y="12700"/>
                  </a:lnTo>
                  <a:lnTo>
                    <a:pt x="405206" y="12344"/>
                  </a:lnTo>
                  <a:lnTo>
                    <a:pt x="40520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8" name="object 98"/>
          <p:cNvGrpSpPr/>
          <p:nvPr/>
        </p:nvGrpSpPr>
        <p:grpSpPr>
          <a:xfrm>
            <a:off x="1835484" y="1680689"/>
            <a:ext cx="405765" cy="405130"/>
            <a:chOff x="1835484" y="1680689"/>
            <a:chExt cx="405765" cy="405130"/>
          </a:xfrm>
        </p:grpSpPr>
        <p:sp>
          <p:nvSpPr>
            <p:cNvPr id="99" name="object 99"/>
            <p:cNvSpPr/>
            <p:nvPr/>
          </p:nvSpPr>
          <p:spPr>
            <a:xfrm>
              <a:off x="1841935" y="1687342"/>
              <a:ext cx="392430" cy="391795"/>
            </a:xfrm>
            <a:custGeom>
              <a:avLst/>
              <a:gdLst/>
              <a:ahLst/>
              <a:cxnLst/>
              <a:rect l="l" t="t" r="r" b="b"/>
              <a:pathLst>
                <a:path w="392430" h="391794">
                  <a:moveTo>
                    <a:pt x="392194" y="391691"/>
                  </a:moveTo>
                  <a:lnTo>
                    <a:pt x="0" y="391691"/>
                  </a:lnTo>
                  <a:lnTo>
                    <a:pt x="0" y="0"/>
                  </a:lnTo>
                  <a:lnTo>
                    <a:pt x="392194" y="0"/>
                  </a:lnTo>
                  <a:lnTo>
                    <a:pt x="392194" y="391691"/>
                  </a:lnTo>
                  <a:close/>
                </a:path>
              </a:pathLst>
            </a:custGeom>
            <a:solidFill>
              <a:srgbClr val="F581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835480" y="1680691"/>
              <a:ext cx="405765" cy="405130"/>
            </a:xfrm>
            <a:custGeom>
              <a:avLst/>
              <a:gdLst/>
              <a:ahLst/>
              <a:cxnLst/>
              <a:rect l="l" t="t" r="r" b="b"/>
              <a:pathLst>
                <a:path w="405764" h="405130">
                  <a:moveTo>
                    <a:pt x="405206" y="13144"/>
                  </a:moveTo>
                  <a:lnTo>
                    <a:pt x="392099" y="13144"/>
                  </a:lnTo>
                  <a:lnTo>
                    <a:pt x="392099" y="391858"/>
                  </a:lnTo>
                  <a:lnTo>
                    <a:pt x="405206" y="391858"/>
                  </a:lnTo>
                  <a:lnTo>
                    <a:pt x="405206" y="13144"/>
                  </a:lnTo>
                  <a:close/>
                </a:path>
                <a:path w="405764" h="405130">
                  <a:moveTo>
                    <a:pt x="405206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392277"/>
                  </a:lnTo>
                  <a:lnTo>
                    <a:pt x="0" y="404977"/>
                  </a:lnTo>
                  <a:lnTo>
                    <a:pt x="405206" y="404977"/>
                  </a:lnTo>
                  <a:lnTo>
                    <a:pt x="405206" y="392277"/>
                  </a:lnTo>
                  <a:lnTo>
                    <a:pt x="12992" y="392277"/>
                  </a:lnTo>
                  <a:lnTo>
                    <a:pt x="12992" y="12700"/>
                  </a:lnTo>
                  <a:lnTo>
                    <a:pt x="405206" y="12700"/>
                  </a:lnTo>
                  <a:lnTo>
                    <a:pt x="405206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/>
          <p:nvPr/>
        </p:nvSpPr>
        <p:spPr>
          <a:xfrm>
            <a:off x="2282611" y="775006"/>
            <a:ext cx="260985" cy="294640"/>
          </a:xfrm>
          <a:custGeom>
            <a:avLst/>
            <a:gdLst/>
            <a:ahLst/>
            <a:cxnLst/>
            <a:rect l="l" t="t" r="r" b="b"/>
            <a:pathLst>
              <a:path w="260985" h="294640">
                <a:moveTo>
                  <a:pt x="128212" y="294344"/>
                </a:moveTo>
                <a:lnTo>
                  <a:pt x="114261" y="293636"/>
                </a:lnTo>
                <a:lnTo>
                  <a:pt x="100975" y="291661"/>
                </a:lnTo>
                <a:lnTo>
                  <a:pt x="88317" y="288412"/>
                </a:lnTo>
                <a:lnTo>
                  <a:pt x="76249" y="283877"/>
                </a:lnTo>
                <a:lnTo>
                  <a:pt x="35602" y="254253"/>
                </a:lnTo>
                <a:lnTo>
                  <a:pt x="14433" y="221326"/>
                </a:lnTo>
                <a:lnTo>
                  <a:pt x="2343" y="180497"/>
                </a:lnTo>
                <a:lnTo>
                  <a:pt x="0" y="149578"/>
                </a:lnTo>
                <a:lnTo>
                  <a:pt x="663" y="132970"/>
                </a:lnTo>
                <a:lnTo>
                  <a:pt x="9932" y="88031"/>
                </a:lnTo>
                <a:lnTo>
                  <a:pt x="29020" y="51290"/>
                </a:lnTo>
                <a:lnTo>
                  <a:pt x="56709" y="23485"/>
                </a:lnTo>
                <a:lnTo>
                  <a:pt x="91507" y="6006"/>
                </a:lnTo>
                <a:lnTo>
                  <a:pt x="131873" y="0"/>
                </a:lnTo>
                <a:lnTo>
                  <a:pt x="146229" y="726"/>
                </a:lnTo>
                <a:lnTo>
                  <a:pt x="184998" y="10676"/>
                </a:lnTo>
                <a:lnTo>
                  <a:pt x="215151" y="30041"/>
                </a:lnTo>
                <a:lnTo>
                  <a:pt x="130735" y="30041"/>
                </a:lnTo>
                <a:lnTo>
                  <a:pt x="121829" y="30494"/>
                </a:lnTo>
                <a:lnTo>
                  <a:pt x="83899" y="43949"/>
                </a:lnTo>
                <a:lnTo>
                  <a:pt x="57540" y="72851"/>
                </a:lnTo>
                <a:lnTo>
                  <a:pt x="42683" y="112313"/>
                </a:lnTo>
                <a:lnTo>
                  <a:pt x="42521" y="112313"/>
                </a:lnTo>
                <a:lnTo>
                  <a:pt x="38867" y="149578"/>
                </a:lnTo>
                <a:lnTo>
                  <a:pt x="39094" y="157699"/>
                </a:lnTo>
                <a:lnTo>
                  <a:pt x="47588" y="200607"/>
                </a:lnTo>
                <a:lnTo>
                  <a:pt x="67559" y="235607"/>
                </a:lnTo>
                <a:lnTo>
                  <a:pt x="98369" y="258232"/>
                </a:lnTo>
                <a:lnTo>
                  <a:pt x="130288" y="264405"/>
                </a:lnTo>
                <a:lnTo>
                  <a:pt x="212593" y="264405"/>
                </a:lnTo>
                <a:lnTo>
                  <a:pt x="206158" y="269640"/>
                </a:lnTo>
                <a:lnTo>
                  <a:pt x="169886" y="288063"/>
                </a:lnTo>
                <a:lnTo>
                  <a:pt x="139009" y="293951"/>
                </a:lnTo>
                <a:lnTo>
                  <a:pt x="128212" y="294344"/>
                </a:lnTo>
                <a:close/>
              </a:path>
              <a:path w="260985" h="294640">
                <a:moveTo>
                  <a:pt x="212593" y="264405"/>
                </a:moveTo>
                <a:lnTo>
                  <a:pt x="130288" y="264405"/>
                </a:lnTo>
                <a:lnTo>
                  <a:pt x="140922" y="263715"/>
                </a:lnTo>
                <a:lnTo>
                  <a:pt x="150952" y="261934"/>
                </a:lnTo>
                <a:lnTo>
                  <a:pt x="184814" y="243982"/>
                </a:lnTo>
                <a:lnTo>
                  <a:pt x="208142" y="211952"/>
                </a:lnTo>
                <a:lnTo>
                  <a:pt x="220103" y="169742"/>
                </a:lnTo>
                <a:lnTo>
                  <a:pt x="221604" y="144451"/>
                </a:lnTo>
                <a:lnTo>
                  <a:pt x="221418" y="137526"/>
                </a:lnTo>
                <a:lnTo>
                  <a:pt x="213536" y="95711"/>
                </a:lnTo>
                <a:lnTo>
                  <a:pt x="194377" y="60359"/>
                </a:lnTo>
                <a:lnTo>
                  <a:pt x="163726" y="36636"/>
                </a:lnTo>
                <a:lnTo>
                  <a:pt x="130735" y="30041"/>
                </a:lnTo>
                <a:lnTo>
                  <a:pt x="215151" y="30041"/>
                </a:lnTo>
                <a:lnTo>
                  <a:pt x="240474" y="61470"/>
                </a:lnTo>
                <a:lnTo>
                  <a:pt x="255341" y="99673"/>
                </a:lnTo>
                <a:lnTo>
                  <a:pt x="260510" y="144451"/>
                </a:lnTo>
                <a:lnTo>
                  <a:pt x="260028" y="158733"/>
                </a:lnTo>
                <a:lnTo>
                  <a:pt x="253725" y="197520"/>
                </a:lnTo>
                <a:lnTo>
                  <a:pt x="234863" y="239284"/>
                </a:lnTo>
                <a:lnTo>
                  <a:pt x="214124" y="263160"/>
                </a:lnTo>
                <a:lnTo>
                  <a:pt x="212593" y="264405"/>
                </a:lnTo>
                <a:close/>
              </a:path>
              <a:path w="260985" h="294640">
                <a:moveTo>
                  <a:pt x="42633" y="112525"/>
                </a:moveTo>
                <a:lnTo>
                  <a:pt x="42521" y="112313"/>
                </a:lnTo>
                <a:lnTo>
                  <a:pt x="42683" y="112313"/>
                </a:lnTo>
                <a:lnTo>
                  <a:pt x="42633" y="1125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862326" y="780617"/>
            <a:ext cx="161290" cy="284480"/>
          </a:xfrm>
          <a:custGeom>
            <a:avLst/>
            <a:gdLst/>
            <a:ahLst/>
            <a:cxnLst/>
            <a:rect l="l" t="t" r="r" b="b"/>
            <a:pathLst>
              <a:path w="161289" h="284480">
                <a:moveTo>
                  <a:pt x="160718" y="253898"/>
                </a:moveTo>
                <a:lnTo>
                  <a:pt x="37198" y="253898"/>
                </a:lnTo>
                <a:lnTo>
                  <a:pt x="37198" y="151066"/>
                </a:lnTo>
                <a:lnTo>
                  <a:pt x="147510" y="151066"/>
                </a:lnTo>
                <a:lnTo>
                  <a:pt x="147510" y="120599"/>
                </a:lnTo>
                <a:lnTo>
                  <a:pt x="37198" y="120599"/>
                </a:lnTo>
                <a:lnTo>
                  <a:pt x="37198" y="30467"/>
                </a:lnTo>
                <a:lnTo>
                  <a:pt x="154317" y="30467"/>
                </a:lnTo>
                <a:lnTo>
                  <a:pt x="154317" y="0"/>
                </a:lnTo>
                <a:lnTo>
                  <a:pt x="0" y="0"/>
                </a:lnTo>
                <a:lnTo>
                  <a:pt x="0" y="30467"/>
                </a:lnTo>
                <a:lnTo>
                  <a:pt x="0" y="120599"/>
                </a:lnTo>
                <a:lnTo>
                  <a:pt x="0" y="151066"/>
                </a:lnTo>
                <a:lnTo>
                  <a:pt x="0" y="253898"/>
                </a:lnTo>
                <a:lnTo>
                  <a:pt x="0" y="284365"/>
                </a:lnTo>
                <a:lnTo>
                  <a:pt x="160718" y="284365"/>
                </a:lnTo>
                <a:lnTo>
                  <a:pt x="160718" y="2538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243539" y="780136"/>
            <a:ext cx="222885" cy="285115"/>
          </a:xfrm>
          <a:custGeom>
            <a:avLst/>
            <a:gdLst/>
            <a:ahLst/>
            <a:cxnLst/>
            <a:rect l="l" t="t" r="r" b="b"/>
            <a:pathLst>
              <a:path w="222885" h="285115">
                <a:moveTo>
                  <a:pt x="142936" y="137226"/>
                </a:moveTo>
                <a:lnTo>
                  <a:pt x="111673" y="137226"/>
                </a:lnTo>
                <a:lnTo>
                  <a:pt x="114680" y="130220"/>
                </a:lnTo>
                <a:lnTo>
                  <a:pt x="132300" y="94127"/>
                </a:lnTo>
                <a:lnTo>
                  <a:pt x="181337" y="0"/>
                </a:lnTo>
                <a:lnTo>
                  <a:pt x="222832" y="0"/>
                </a:lnTo>
                <a:lnTo>
                  <a:pt x="142936" y="137226"/>
                </a:lnTo>
                <a:close/>
              </a:path>
              <a:path w="222885" h="285115">
                <a:moveTo>
                  <a:pt x="127699" y="284608"/>
                </a:moveTo>
                <a:lnTo>
                  <a:pt x="90512" y="284608"/>
                </a:lnTo>
                <a:lnTo>
                  <a:pt x="90512" y="164022"/>
                </a:lnTo>
                <a:lnTo>
                  <a:pt x="0" y="102"/>
                </a:lnTo>
                <a:lnTo>
                  <a:pt x="42231" y="102"/>
                </a:lnTo>
                <a:lnTo>
                  <a:pt x="82454" y="78610"/>
                </a:lnTo>
                <a:lnTo>
                  <a:pt x="86003" y="85727"/>
                </a:lnTo>
                <a:lnTo>
                  <a:pt x="92499" y="98917"/>
                </a:lnTo>
                <a:lnTo>
                  <a:pt x="95646" y="105405"/>
                </a:lnTo>
                <a:lnTo>
                  <a:pt x="98793" y="111686"/>
                </a:lnTo>
                <a:lnTo>
                  <a:pt x="101829" y="117967"/>
                </a:lnTo>
                <a:lnTo>
                  <a:pt x="104865" y="124141"/>
                </a:lnTo>
                <a:lnTo>
                  <a:pt x="107900" y="130633"/>
                </a:lnTo>
                <a:lnTo>
                  <a:pt x="110824" y="137226"/>
                </a:lnTo>
                <a:lnTo>
                  <a:pt x="142936" y="137226"/>
                </a:lnTo>
                <a:lnTo>
                  <a:pt x="127699" y="163396"/>
                </a:lnTo>
                <a:lnTo>
                  <a:pt x="127699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577921" y="780026"/>
            <a:ext cx="236220" cy="285115"/>
          </a:xfrm>
          <a:custGeom>
            <a:avLst/>
            <a:gdLst/>
            <a:ahLst/>
            <a:cxnLst/>
            <a:rect l="l" t="t" r="r" b="b"/>
            <a:pathLst>
              <a:path w="236219" h="285115">
                <a:moveTo>
                  <a:pt x="134083" y="284713"/>
                </a:moveTo>
                <a:lnTo>
                  <a:pt x="93436" y="284713"/>
                </a:lnTo>
                <a:lnTo>
                  <a:pt x="0" y="0"/>
                </a:lnTo>
                <a:lnTo>
                  <a:pt x="40222" y="0"/>
                </a:lnTo>
                <a:lnTo>
                  <a:pt x="84642" y="140262"/>
                </a:lnTo>
                <a:lnTo>
                  <a:pt x="105060" y="208517"/>
                </a:lnTo>
                <a:lnTo>
                  <a:pt x="115132" y="246716"/>
                </a:lnTo>
                <a:lnTo>
                  <a:pt x="115958" y="246716"/>
                </a:lnTo>
                <a:lnTo>
                  <a:pt x="122624" y="221450"/>
                </a:lnTo>
                <a:lnTo>
                  <a:pt x="134613" y="181882"/>
                </a:lnTo>
                <a:lnTo>
                  <a:pt x="196716" y="0"/>
                </a:lnTo>
                <a:lnTo>
                  <a:pt x="236002" y="0"/>
                </a:lnTo>
                <a:lnTo>
                  <a:pt x="134083" y="28471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088246" y="780617"/>
            <a:ext cx="159385" cy="284480"/>
          </a:xfrm>
          <a:custGeom>
            <a:avLst/>
            <a:gdLst/>
            <a:ahLst/>
            <a:cxnLst/>
            <a:rect l="l" t="t" r="r" b="b"/>
            <a:pathLst>
              <a:path w="159385" h="284480">
                <a:moveTo>
                  <a:pt x="159016" y="253898"/>
                </a:moveTo>
                <a:lnTo>
                  <a:pt x="37185" y="253898"/>
                </a:lnTo>
                <a:lnTo>
                  <a:pt x="37185" y="0"/>
                </a:lnTo>
                <a:lnTo>
                  <a:pt x="0" y="0"/>
                </a:lnTo>
                <a:lnTo>
                  <a:pt x="0" y="253898"/>
                </a:lnTo>
                <a:lnTo>
                  <a:pt x="0" y="284365"/>
                </a:lnTo>
                <a:lnTo>
                  <a:pt x="159016" y="284365"/>
                </a:lnTo>
                <a:lnTo>
                  <a:pt x="159016" y="2538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368494" y="1257872"/>
            <a:ext cx="31750" cy="285115"/>
          </a:xfrm>
          <a:custGeom>
            <a:avLst/>
            <a:gdLst/>
            <a:ahLst/>
            <a:cxnLst/>
            <a:rect l="l" t="t" r="r" b="b"/>
            <a:pathLst>
              <a:path w="31750" h="285115">
                <a:moveTo>
                  <a:pt x="31450" y="284608"/>
                </a:moveTo>
                <a:lnTo>
                  <a:pt x="0" y="284608"/>
                </a:lnTo>
                <a:lnTo>
                  <a:pt x="0" y="0"/>
                </a:lnTo>
                <a:lnTo>
                  <a:pt x="31450" y="0"/>
                </a:lnTo>
                <a:lnTo>
                  <a:pt x="31450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677776" y="1257872"/>
            <a:ext cx="181610" cy="285115"/>
          </a:xfrm>
          <a:custGeom>
            <a:avLst/>
            <a:gdLst/>
            <a:ahLst/>
            <a:cxnLst/>
            <a:rect l="l" t="t" r="r" b="b"/>
            <a:pathLst>
              <a:path w="181610" h="285115">
                <a:moveTo>
                  <a:pt x="181002" y="284608"/>
                </a:moveTo>
                <a:lnTo>
                  <a:pt x="72789" y="140055"/>
                </a:lnTo>
                <a:lnTo>
                  <a:pt x="54423" y="104210"/>
                </a:lnTo>
                <a:lnTo>
                  <a:pt x="37753" y="68508"/>
                </a:lnTo>
                <a:lnTo>
                  <a:pt x="28169" y="45114"/>
                </a:lnTo>
                <a:lnTo>
                  <a:pt x="27097" y="45533"/>
                </a:lnTo>
                <a:lnTo>
                  <a:pt x="28224" y="72381"/>
                </a:lnTo>
                <a:lnTo>
                  <a:pt x="29307" y="284608"/>
                </a:lnTo>
                <a:lnTo>
                  <a:pt x="0" y="284608"/>
                </a:lnTo>
                <a:lnTo>
                  <a:pt x="0" y="0"/>
                </a:lnTo>
                <a:lnTo>
                  <a:pt x="34352" y="0"/>
                </a:lnTo>
                <a:lnTo>
                  <a:pt x="111248" y="144031"/>
                </a:lnTo>
                <a:lnTo>
                  <a:pt x="129611" y="180272"/>
                </a:lnTo>
                <a:lnTo>
                  <a:pt x="145280" y="214398"/>
                </a:lnTo>
                <a:lnTo>
                  <a:pt x="154194" y="236459"/>
                </a:lnTo>
                <a:lnTo>
                  <a:pt x="155221" y="236039"/>
                </a:lnTo>
                <a:lnTo>
                  <a:pt x="152434" y="179909"/>
                </a:lnTo>
                <a:lnTo>
                  <a:pt x="151672" y="0"/>
                </a:lnTo>
                <a:lnTo>
                  <a:pt x="181002" y="0"/>
                </a:lnTo>
                <a:lnTo>
                  <a:pt x="181002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294642" y="1255878"/>
            <a:ext cx="157480" cy="287020"/>
          </a:xfrm>
          <a:custGeom>
            <a:avLst/>
            <a:gdLst/>
            <a:ahLst/>
            <a:cxnLst/>
            <a:rect l="l" t="t" r="r" b="b"/>
            <a:pathLst>
              <a:path w="157480" h="287019">
                <a:moveTo>
                  <a:pt x="31115" y="286703"/>
                </a:moveTo>
                <a:lnTo>
                  <a:pt x="0" y="286703"/>
                </a:lnTo>
                <a:lnTo>
                  <a:pt x="0" y="5861"/>
                </a:lnTo>
                <a:lnTo>
                  <a:pt x="5334" y="4710"/>
                </a:lnTo>
                <a:lnTo>
                  <a:pt x="11205" y="3662"/>
                </a:lnTo>
                <a:lnTo>
                  <a:pt x="17812" y="2825"/>
                </a:lnTo>
                <a:lnTo>
                  <a:pt x="24419" y="1884"/>
                </a:lnTo>
                <a:lnTo>
                  <a:pt x="31316" y="1255"/>
                </a:lnTo>
                <a:lnTo>
                  <a:pt x="38459" y="733"/>
                </a:lnTo>
                <a:lnTo>
                  <a:pt x="45669" y="314"/>
                </a:lnTo>
                <a:lnTo>
                  <a:pt x="52700" y="0"/>
                </a:lnTo>
                <a:lnTo>
                  <a:pt x="59798" y="0"/>
                </a:lnTo>
                <a:lnTo>
                  <a:pt x="101606" y="5756"/>
                </a:lnTo>
                <a:lnTo>
                  <a:pt x="133708" y="28301"/>
                </a:lnTo>
                <a:lnTo>
                  <a:pt x="133891" y="28575"/>
                </a:lnTo>
                <a:lnTo>
                  <a:pt x="54352" y="28575"/>
                </a:lnTo>
                <a:lnTo>
                  <a:pt x="47968" y="28890"/>
                </a:lnTo>
                <a:lnTo>
                  <a:pt x="37700" y="29936"/>
                </a:lnTo>
                <a:lnTo>
                  <a:pt x="33838" y="30670"/>
                </a:lnTo>
                <a:lnTo>
                  <a:pt x="31115" y="31506"/>
                </a:lnTo>
                <a:lnTo>
                  <a:pt x="31115" y="135449"/>
                </a:lnTo>
                <a:lnTo>
                  <a:pt x="125427" y="135449"/>
                </a:lnTo>
                <a:lnTo>
                  <a:pt x="120889" y="139470"/>
                </a:lnTo>
                <a:lnTo>
                  <a:pt x="115344" y="143521"/>
                </a:lnTo>
                <a:lnTo>
                  <a:pt x="109481" y="146963"/>
                </a:lnTo>
                <a:lnTo>
                  <a:pt x="103280" y="149788"/>
                </a:lnTo>
                <a:lnTo>
                  <a:pt x="103280" y="151046"/>
                </a:lnTo>
                <a:lnTo>
                  <a:pt x="109744" y="154516"/>
                </a:lnTo>
                <a:lnTo>
                  <a:pt x="115607" y="159105"/>
                </a:lnTo>
                <a:lnTo>
                  <a:pt x="119471" y="163291"/>
                </a:lnTo>
                <a:lnTo>
                  <a:pt x="31115" y="163291"/>
                </a:lnTo>
                <a:lnTo>
                  <a:pt x="31115" y="286703"/>
                </a:lnTo>
                <a:close/>
              </a:path>
              <a:path w="157480" h="287019">
                <a:moveTo>
                  <a:pt x="125427" y="135449"/>
                </a:moveTo>
                <a:lnTo>
                  <a:pt x="62945" y="135449"/>
                </a:lnTo>
                <a:lnTo>
                  <a:pt x="71044" y="134960"/>
                </a:lnTo>
                <a:lnTo>
                  <a:pt x="78548" y="133656"/>
                </a:lnTo>
                <a:lnTo>
                  <a:pt x="110623" y="109804"/>
                </a:lnTo>
                <a:lnTo>
                  <a:pt x="117320" y="81331"/>
                </a:lnTo>
                <a:lnTo>
                  <a:pt x="116871" y="72575"/>
                </a:lnTo>
                <a:lnTo>
                  <a:pt x="96807" y="37218"/>
                </a:lnTo>
                <a:lnTo>
                  <a:pt x="61918" y="28575"/>
                </a:lnTo>
                <a:lnTo>
                  <a:pt x="133891" y="28575"/>
                </a:lnTo>
                <a:lnTo>
                  <a:pt x="148122" y="69384"/>
                </a:lnTo>
                <a:lnTo>
                  <a:pt x="148435" y="77668"/>
                </a:lnTo>
                <a:lnTo>
                  <a:pt x="147946" y="86677"/>
                </a:lnTo>
                <a:lnTo>
                  <a:pt x="135216" y="123830"/>
                </a:lnTo>
                <a:lnTo>
                  <a:pt x="126137" y="134820"/>
                </a:lnTo>
                <a:lnTo>
                  <a:pt x="125427" y="135449"/>
                </a:lnTo>
                <a:close/>
              </a:path>
              <a:path w="157480" h="287019">
                <a:moveTo>
                  <a:pt x="156918" y="286598"/>
                </a:moveTo>
                <a:lnTo>
                  <a:pt x="124775" y="286598"/>
                </a:lnTo>
                <a:lnTo>
                  <a:pt x="122766" y="282307"/>
                </a:lnTo>
                <a:lnTo>
                  <a:pt x="113690" y="242962"/>
                </a:lnTo>
                <a:lnTo>
                  <a:pt x="109038" y="218560"/>
                </a:lnTo>
                <a:lnTo>
                  <a:pt x="107156" y="209294"/>
                </a:lnTo>
                <a:lnTo>
                  <a:pt x="90311" y="173236"/>
                </a:lnTo>
                <a:lnTo>
                  <a:pt x="60445" y="163291"/>
                </a:lnTo>
                <a:lnTo>
                  <a:pt x="119471" y="163291"/>
                </a:lnTo>
                <a:lnTo>
                  <a:pt x="135882" y="197837"/>
                </a:lnTo>
                <a:lnTo>
                  <a:pt x="141163" y="222818"/>
                </a:lnTo>
                <a:lnTo>
                  <a:pt x="143851" y="235897"/>
                </a:lnTo>
                <a:lnTo>
                  <a:pt x="153062" y="275372"/>
                </a:lnTo>
                <a:lnTo>
                  <a:pt x="155059" y="281711"/>
                </a:lnTo>
                <a:lnTo>
                  <a:pt x="156918" y="2865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428649" y="1252840"/>
            <a:ext cx="220345" cy="294640"/>
          </a:xfrm>
          <a:custGeom>
            <a:avLst/>
            <a:gdLst/>
            <a:ahLst/>
            <a:cxnLst/>
            <a:rect l="l" t="t" r="r" b="b"/>
            <a:pathLst>
              <a:path w="220345" h="294640">
                <a:moveTo>
                  <a:pt x="108324" y="294239"/>
                </a:moveTo>
                <a:lnTo>
                  <a:pt x="64441" y="283774"/>
                </a:lnTo>
                <a:lnTo>
                  <a:pt x="30200" y="254150"/>
                </a:lnTo>
                <a:lnTo>
                  <a:pt x="7968" y="208407"/>
                </a:lnTo>
                <a:lnTo>
                  <a:pt x="510" y="165292"/>
                </a:lnTo>
                <a:lnTo>
                  <a:pt x="0" y="149476"/>
                </a:lnTo>
                <a:lnTo>
                  <a:pt x="529" y="132867"/>
                </a:lnTo>
                <a:lnTo>
                  <a:pt x="8392" y="87928"/>
                </a:lnTo>
                <a:lnTo>
                  <a:pt x="24561" y="51084"/>
                </a:lnTo>
                <a:lnTo>
                  <a:pt x="57092" y="16402"/>
                </a:lnTo>
                <a:lnTo>
                  <a:pt x="99608" y="665"/>
                </a:lnTo>
                <a:lnTo>
                  <a:pt x="111472" y="0"/>
                </a:lnTo>
                <a:lnTo>
                  <a:pt x="123595" y="665"/>
                </a:lnTo>
                <a:lnTo>
                  <a:pt x="165953" y="16322"/>
                </a:lnTo>
                <a:lnTo>
                  <a:pt x="181489" y="29624"/>
                </a:lnTo>
                <a:lnTo>
                  <a:pt x="110534" y="29624"/>
                </a:lnTo>
                <a:lnTo>
                  <a:pt x="102956" y="30076"/>
                </a:lnTo>
                <a:lnTo>
                  <a:pt x="65618" y="48211"/>
                </a:lnTo>
                <a:lnTo>
                  <a:pt x="42331" y="87334"/>
                </a:lnTo>
                <a:lnTo>
                  <a:pt x="33590" y="129941"/>
                </a:lnTo>
                <a:lnTo>
                  <a:pt x="32836" y="149476"/>
                </a:lnTo>
                <a:lnTo>
                  <a:pt x="33007" y="157492"/>
                </a:lnTo>
                <a:lnTo>
                  <a:pt x="40136" y="200401"/>
                </a:lnTo>
                <a:lnTo>
                  <a:pt x="56992" y="235398"/>
                </a:lnTo>
                <a:lnTo>
                  <a:pt x="89263" y="260710"/>
                </a:lnTo>
                <a:lnTo>
                  <a:pt x="109999" y="264200"/>
                </a:lnTo>
                <a:lnTo>
                  <a:pt x="179896" y="264200"/>
                </a:lnTo>
                <a:lnTo>
                  <a:pt x="174328" y="269538"/>
                </a:lnTo>
                <a:lnTo>
                  <a:pt x="135121" y="290708"/>
                </a:lnTo>
                <a:lnTo>
                  <a:pt x="117480" y="293847"/>
                </a:lnTo>
                <a:lnTo>
                  <a:pt x="108324" y="294239"/>
                </a:lnTo>
                <a:close/>
              </a:path>
              <a:path w="220345" h="294640">
                <a:moveTo>
                  <a:pt x="179896" y="264200"/>
                </a:moveTo>
                <a:lnTo>
                  <a:pt x="109999" y="264200"/>
                </a:lnTo>
                <a:lnTo>
                  <a:pt x="119000" y="263568"/>
                </a:lnTo>
                <a:lnTo>
                  <a:pt x="127470" y="261817"/>
                </a:lnTo>
                <a:lnTo>
                  <a:pt x="161869" y="237057"/>
                </a:lnTo>
                <a:lnTo>
                  <a:pt x="179250" y="202125"/>
                </a:lnTo>
                <a:lnTo>
                  <a:pt x="182074" y="191764"/>
                </a:lnTo>
                <a:lnTo>
                  <a:pt x="182275" y="191452"/>
                </a:lnTo>
                <a:lnTo>
                  <a:pt x="187327" y="149476"/>
                </a:lnTo>
                <a:lnTo>
                  <a:pt x="187399" y="144348"/>
                </a:lnTo>
                <a:lnTo>
                  <a:pt x="187232" y="137109"/>
                </a:lnTo>
                <a:lnTo>
                  <a:pt x="180552" y="95294"/>
                </a:lnTo>
                <a:lnTo>
                  <a:pt x="164399" y="59942"/>
                </a:lnTo>
                <a:lnTo>
                  <a:pt x="132048" y="33333"/>
                </a:lnTo>
                <a:lnTo>
                  <a:pt x="110534" y="29624"/>
                </a:lnTo>
                <a:lnTo>
                  <a:pt x="181489" y="29624"/>
                </a:lnTo>
                <a:lnTo>
                  <a:pt x="183176" y="31285"/>
                </a:lnTo>
                <a:lnTo>
                  <a:pt x="190556" y="40300"/>
                </a:lnTo>
                <a:lnTo>
                  <a:pt x="190779" y="40300"/>
                </a:lnTo>
                <a:lnTo>
                  <a:pt x="212676" y="86043"/>
                </a:lnTo>
                <a:lnTo>
                  <a:pt x="219812" y="128580"/>
                </a:lnTo>
                <a:lnTo>
                  <a:pt x="220161" y="149476"/>
                </a:lnTo>
                <a:lnTo>
                  <a:pt x="219894" y="158630"/>
                </a:lnTo>
                <a:lnTo>
                  <a:pt x="214551" y="197416"/>
                </a:lnTo>
                <a:lnTo>
                  <a:pt x="198636" y="239182"/>
                </a:lnTo>
                <a:lnTo>
                  <a:pt x="181089" y="263057"/>
                </a:lnTo>
                <a:lnTo>
                  <a:pt x="179896" y="264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883533" y="1257872"/>
            <a:ext cx="201930" cy="285115"/>
          </a:xfrm>
          <a:custGeom>
            <a:avLst/>
            <a:gdLst/>
            <a:ahLst/>
            <a:cxnLst/>
            <a:rect l="l" t="t" r="r" b="b"/>
            <a:pathLst>
              <a:path w="201929" h="285115">
                <a:moveTo>
                  <a:pt x="32165" y="284608"/>
                </a:moveTo>
                <a:lnTo>
                  <a:pt x="0" y="284608"/>
                </a:lnTo>
                <a:lnTo>
                  <a:pt x="82254" y="0"/>
                </a:lnTo>
                <a:lnTo>
                  <a:pt x="119441" y="0"/>
                </a:lnTo>
                <a:lnTo>
                  <a:pt x="128786" y="32345"/>
                </a:lnTo>
                <a:lnTo>
                  <a:pt x="99329" y="32345"/>
                </a:lnTo>
                <a:lnTo>
                  <a:pt x="95227" y="51302"/>
                </a:lnTo>
                <a:lnTo>
                  <a:pt x="63593" y="166326"/>
                </a:lnTo>
                <a:lnTo>
                  <a:pt x="167497" y="166326"/>
                </a:lnTo>
                <a:lnTo>
                  <a:pt x="175784" y="195007"/>
                </a:lnTo>
                <a:lnTo>
                  <a:pt x="57209" y="195007"/>
                </a:lnTo>
                <a:lnTo>
                  <a:pt x="32165" y="284608"/>
                </a:lnTo>
                <a:close/>
              </a:path>
              <a:path w="201929" h="285115">
                <a:moveTo>
                  <a:pt x="167497" y="166326"/>
                </a:moveTo>
                <a:lnTo>
                  <a:pt x="136494" y="166326"/>
                </a:lnTo>
                <a:lnTo>
                  <a:pt x="112406" y="83949"/>
                </a:lnTo>
                <a:lnTo>
                  <a:pt x="100043" y="32345"/>
                </a:lnTo>
                <a:lnTo>
                  <a:pt x="128786" y="32345"/>
                </a:lnTo>
                <a:lnTo>
                  <a:pt x="167497" y="166326"/>
                </a:lnTo>
                <a:close/>
              </a:path>
              <a:path w="201929" h="285115">
                <a:moveTo>
                  <a:pt x="201672" y="284608"/>
                </a:moveTo>
                <a:lnTo>
                  <a:pt x="168458" y="284608"/>
                </a:lnTo>
                <a:lnTo>
                  <a:pt x="142699" y="195007"/>
                </a:lnTo>
                <a:lnTo>
                  <a:pt x="175784" y="195007"/>
                </a:lnTo>
                <a:lnTo>
                  <a:pt x="201672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711245" y="1257872"/>
            <a:ext cx="130175" cy="285115"/>
          </a:xfrm>
          <a:custGeom>
            <a:avLst/>
            <a:gdLst/>
            <a:ahLst/>
            <a:cxnLst/>
            <a:rect l="l" t="t" r="r" b="b"/>
            <a:pathLst>
              <a:path w="130175" h="285115">
                <a:moveTo>
                  <a:pt x="31428" y="284608"/>
                </a:moveTo>
                <a:lnTo>
                  <a:pt x="0" y="284608"/>
                </a:lnTo>
                <a:lnTo>
                  <a:pt x="0" y="0"/>
                </a:lnTo>
                <a:lnTo>
                  <a:pt x="129797" y="0"/>
                </a:lnTo>
                <a:lnTo>
                  <a:pt x="129797" y="30774"/>
                </a:lnTo>
                <a:lnTo>
                  <a:pt x="31428" y="30774"/>
                </a:lnTo>
                <a:lnTo>
                  <a:pt x="31428" y="125399"/>
                </a:lnTo>
                <a:lnTo>
                  <a:pt x="122253" y="125399"/>
                </a:lnTo>
                <a:lnTo>
                  <a:pt x="122253" y="155859"/>
                </a:lnTo>
                <a:lnTo>
                  <a:pt x="31428" y="155859"/>
                </a:lnTo>
                <a:lnTo>
                  <a:pt x="31428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026613" y="1253273"/>
            <a:ext cx="311150" cy="294640"/>
          </a:xfrm>
          <a:custGeom>
            <a:avLst/>
            <a:gdLst/>
            <a:ahLst/>
            <a:cxnLst/>
            <a:rect l="l" t="t" r="r" b="b"/>
            <a:pathLst>
              <a:path w="311150" h="294640">
                <a:moveTo>
                  <a:pt x="145491" y="211848"/>
                </a:moveTo>
                <a:lnTo>
                  <a:pt x="134886" y="168287"/>
                </a:lnTo>
                <a:lnTo>
                  <a:pt x="118262" y="148844"/>
                </a:lnTo>
                <a:lnTo>
                  <a:pt x="118478" y="148526"/>
                </a:lnTo>
                <a:lnTo>
                  <a:pt x="111226" y="142938"/>
                </a:lnTo>
                <a:lnTo>
                  <a:pt x="103162" y="137629"/>
                </a:lnTo>
                <a:lnTo>
                  <a:pt x="94259" y="132613"/>
                </a:lnTo>
                <a:lnTo>
                  <a:pt x="69430" y="120408"/>
                </a:lnTo>
                <a:lnTo>
                  <a:pt x="57302" y="112826"/>
                </a:lnTo>
                <a:lnTo>
                  <a:pt x="50177" y="107696"/>
                </a:lnTo>
                <a:lnTo>
                  <a:pt x="44932" y="101942"/>
                </a:lnTo>
                <a:lnTo>
                  <a:pt x="38239" y="89281"/>
                </a:lnTo>
                <a:lnTo>
                  <a:pt x="36537" y="81851"/>
                </a:lnTo>
                <a:lnTo>
                  <a:pt x="36537" y="68033"/>
                </a:lnTo>
                <a:lnTo>
                  <a:pt x="66725" y="31597"/>
                </a:lnTo>
                <a:lnTo>
                  <a:pt x="89154" y="30238"/>
                </a:lnTo>
                <a:lnTo>
                  <a:pt x="95758" y="31076"/>
                </a:lnTo>
                <a:lnTo>
                  <a:pt x="107683" y="34010"/>
                </a:lnTo>
                <a:lnTo>
                  <a:pt x="112725" y="35788"/>
                </a:lnTo>
                <a:lnTo>
                  <a:pt x="124866" y="41960"/>
                </a:lnTo>
                <a:lnTo>
                  <a:pt x="127393" y="43853"/>
                </a:lnTo>
                <a:lnTo>
                  <a:pt x="135966" y="13919"/>
                </a:lnTo>
                <a:lnTo>
                  <a:pt x="98577" y="723"/>
                </a:lnTo>
                <a:lnTo>
                  <a:pt x="91135" y="88"/>
                </a:lnTo>
                <a:lnTo>
                  <a:pt x="74460" y="469"/>
                </a:lnTo>
                <a:lnTo>
                  <a:pt x="37833" y="12852"/>
                </a:lnTo>
                <a:lnTo>
                  <a:pt x="10668" y="46672"/>
                </a:lnTo>
                <a:lnTo>
                  <a:pt x="5130" y="77444"/>
                </a:lnTo>
                <a:lnTo>
                  <a:pt x="5626" y="87045"/>
                </a:lnTo>
                <a:lnTo>
                  <a:pt x="22212" y="126593"/>
                </a:lnTo>
                <a:lnTo>
                  <a:pt x="59169" y="154216"/>
                </a:lnTo>
                <a:lnTo>
                  <a:pt x="76428" y="162166"/>
                </a:lnTo>
                <a:lnTo>
                  <a:pt x="83388" y="165887"/>
                </a:lnTo>
                <a:lnTo>
                  <a:pt x="112610" y="198450"/>
                </a:lnTo>
                <a:lnTo>
                  <a:pt x="114173" y="206095"/>
                </a:lnTo>
                <a:lnTo>
                  <a:pt x="113715" y="221792"/>
                </a:lnTo>
                <a:lnTo>
                  <a:pt x="90944" y="257175"/>
                </a:lnTo>
                <a:lnTo>
                  <a:pt x="63690" y="263347"/>
                </a:lnTo>
                <a:lnTo>
                  <a:pt x="55664" y="262953"/>
                </a:lnTo>
                <a:lnTo>
                  <a:pt x="13843" y="248653"/>
                </a:lnTo>
                <a:lnTo>
                  <a:pt x="8280" y="244817"/>
                </a:lnTo>
                <a:lnTo>
                  <a:pt x="0" y="275704"/>
                </a:lnTo>
                <a:lnTo>
                  <a:pt x="45986" y="293293"/>
                </a:lnTo>
                <a:lnTo>
                  <a:pt x="53733" y="294233"/>
                </a:lnTo>
                <a:lnTo>
                  <a:pt x="71882" y="293801"/>
                </a:lnTo>
                <a:lnTo>
                  <a:pt x="113144" y="279742"/>
                </a:lnTo>
                <a:lnTo>
                  <a:pt x="140360" y="243255"/>
                </a:lnTo>
                <a:lnTo>
                  <a:pt x="145161" y="220052"/>
                </a:lnTo>
                <a:lnTo>
                  <a:pt x="145491" y="211848"/>
                </a:lnTo>
                <a:close/>
              </a:path>
              <a:path w="311150" h="294640">
                <a:moveTo>
                  <a:pt x="310578" y="211442"/>
                </a:moveTo>
                <a:lnTo>
                  <a:pt x="299935" y="167868"/>
                </a:lnTo>
                <a:lnTo>
                  <a:pt x="268109" y="137528"/>
                </a:lnTo>
                <a:lnTo>
                  <a:pt x="234403" y="120307"/>
                </a:lnTo>
                <a:lnTo>
                  <a:pt x="228003" y="116547"/>
                </a:lnTo>
                <a:lnTo>
                  <a:pt x="215226" y="107607"/>
                </a:lnTo>
                <a:lnTo>
                  <a:pt x="209994" y="101841"/>
                </a:lnTo>
                <a:lnTo>
                  <a:pt x="203301" y="89179"/>
                </a:lnTo>
                <a:lnTo>
                  <a:pt x="201625" y="81749"/>
                </a:lnTo>
                <a:lnTo>
                  <a:pt x="201625" y="67932"/>
                </a:lnTo>
                <a:lnTo>
                  <a:pt x="231787" y="31508"/>
                </a:lnTo>
                <a:lnTo>
                  <a:pt x="254190" y="30149"/>
                </a:lnTo>
                <a:lnTo>
                  <a:pt x="260921" y="30975"/>
                </a:lnTo>
                <a:lnTo>
                  <a:pt x="272745" y="33909"/>
                </a:lnTo>
                <a:lnTo>
                  <a:pt x="277761" y="35687"/>
                </a:lnTo>
                <a:lnTo>
                  <a:pt x="289928" y="41871"/>
                </a:lnTo>
                <a:lnTo>
                  <a:pt x="292430" y="43751"/>
                </a:lnTo>
                <a:lnTo>
                  <a:pt x="301028" y="13817"/>
                </a:lnTo>
                <a:lnTo>
                  <a:pt x="263639" y="622"/>
                </a:lnTo>
                <a:lnTo>
                  <a:pt x="256184" y="0"/>
                </a:lnTo>
                <a:lnTo>
                  <a:pt x="239534" y="368"/>
                </a:lnTo>
                <a:lnTo>
                  <a:pt x="202882" y="12750"/>
                </a:lnTo>
                <a:lnTo>
                  <a:pt x="175742" y="46570"/>
                </a:lnTo>
                <a:lnTo>
                  <a:pt x="170180" y="77355"/>
                </a:lnTo>
                <a:lnTo>
                  <a:pt x="170675" y="86956"/>
                </a:lnTo>
                <a:lnTo>
                  <a:pt x="187286" y="126492"/>
                </a:lnTo>
                <a:lnTo>
                  <a:pt x="224269" y="154114"/>
                </a:lnTo>
                <a:lnTo>
                  <a:pt x="241477" y="162064"/>
                </a:lnTo>
                <a:lnTo>
                  <a:pt x="248399" y="165785"/>
                </a:lnTo>
                <a:lnTo>
                  <a:pt x="277672" y="198348"/>
                </a:lnTo>
                <a:lnTo>
                  <a:pt x="279234" y="205994"/>
                </a:lnTo>
                <a:lnTo>
                  <a:pt x="278752" y="221691"/>
                </a:lnTo>
                <a:lnTo>
                  <a:pt x="255981" y="257073"/>
                </a:lnTo>
                <a:lnTo>
                  <a:pt x="228752" y="263258"/>
                </a:lnTo>
                <a:lnTo>
                  <a:pt x="220726" y="262864"/>
                </a:lnTo>
                <a:lnTo>
                  <a:pt x="178892" y="248551"/>
                </a:lnTo>
                <a:lnTo>
                  <a:pt x="173329" y="244729"/>
                </a:lnTo>
                <a:lnTo>
                  <a:pt x="165049" y="275602"/>
                </a:lnTo>
                <a:lnTo>
                  <a:pt x="211048" y="293192"/>
                </a:lnTo>
                <a:lnTo>
                  <a:pt x="218795" y="294132"/>
                </a:lnTo>
                <a:lnTo>
                  <a:pt x="226656" y="294132"/>
                </a:lnTo>
                <a:lnTo>
                  <a:pt x="226656" y="293814"/>
                </a:lnTo>
                <a:lnTo>
                  <a:pt x="236931" y="293382"/>
                </a:lnTo>
                <a:lnTo>
                  <a:pt x="278206" y="279336"/>
                </a:lnTo>
                <a:lnTo>
                  <a:pt x="305447" y="242836"/>
                </a:lnTo>
                <a:lnTo>
                  <a:pt x="310248" y="219646"/>
                </a:lnTo>
                <a:lnTo>
                  <a:pt x="310578" y="211442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108843" y="1257947"/>
            <a:ext cx="134620" cy="284480"/>
          </a:xfrm>
          <a:custGeom>
            <a:avLst/>
            <a:gdLst/>
            <a:ahLst/>
            <a:cxnLst/>
            <a:rect l="l" t="t" r="r" b="b"/>
            <a:pathLst>
              <a:path w="134620" h="284480">
                <a:moveTo>
                  <a:pt x="134416" y="253898"/>
                </a:moveTo>
                <a:lnTo>
                  <a:pt x="31419" y="253898"/>
                </a:lnTo>
                <a:lnTo>
                  <a:pt x="31419" y="0"/>
                </a:lnTo>
                <a:lnTo>
                  <a:pt x="0" y="0"/>
                </a:lnTo>
                <a:lnTo>
                  <a:pt x="0" y="253898"/>
                </a:lnTo>
                <a:lnTo>
                  <a:pt x="0" y="284365"/>
                </a:lnTo>
                <a:lnTo>
                  <a:pt x="134416" y="284365"/>
                </a:lnTo>
                <a:lnTo>
                  <a:pt x="134416" y="2538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874034" y="1257872"/>
            <a:ext cx="135890" cy="285115"/>
          </a:xfrm>
          <a:custGeom>
            <a:avLst/>
            <a:gdLst/>
            <a:ahLst/>
            <a:cxnLst/>
            <a:rect l="l" t="t" r="r" b="b"/>
            <a:pathLst>
              <a:path w="135889" h="285115">
                <a:moveTo>
                  <a:pt x="135869" y="284608"/>
                </a:moveTo>
                <a:lnTo>
                  <a:pt x="0" y="284608"/>
                </a:lnTo>
                <a:lnTo>
                  <a:pt x="0" y="0"/>
                </a:lnTo>
                <a:lnTo>
                  <a:pt x="130534" y="0"/>
                </a:lnTo>
                <a:lnTo>
                  <a:pt x="130534" y="30774"/>
                </a:lnTo>
                <a:lnTo>
                  <a:pt x="31540" y="30774"/>
                </a:lnTo>
                <a:lnTo>
                  <a:pt x="31540" y="120793"/>
                </a:lnTo>
                <a:lnTo>
                  <a:pt x="124865" y="120793"/>
                </a:lnTo>
                <a:lnTo>
                  <a:pt x="124865" y="151149"/>
                </a:lnTo>
                <a:lnTo>
                  <a:pt x="31540" y="151149"/>
                </a:lnTo>
                <a:lnTo>
                  <a:pt x="31540" y="253836"/>
                </a:lnTo>
                <a:lnTo>
                  <a:pt x="135869" y="253836"/>
                </a:lnTo>
                <a:lnTo>
                  <a:pt x="135869" y="28460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462297" y="1252840"/>
            <a:ext cx="220345" cy="294640"/>
          </a:xfrm>
          <a:custGeom>
            <a:avLst/>
            <a:gdLst/>
            <a:ahLst/>
            <a:cxnLst/>
            <a:rect l="l" t="t" r="r" b="b"/>
            <a:pathLst>
              <a:path w="220344" h="294640">
                <a:moveTo>
                  <a:pt x="108324" y="294239"/>
                </a:moveTo>
                <a:lnTo>
                  <a:pt x="64441" y="283774"/>
                </a:lnTo>
                <a:lnTo>
                  <a:pt x="30200" y="254150"/>
                </a:lnTo>
                <a:lnTo>
                  <a:pt x="7968" y="208407"/>
                </a:lnTo>
                <a:lnTo>
                  <a:pt x="494" y="165292"/>
                </a:lnTo>
                <a:lnTo>
                  <a:pt x="0" y="149476"/>
                </a:lnTo>
                <a:lnTo>
                  <a:pt x="530" y="132867"/>
                </a:lnTo>
                <a:lnTo>
                  <a:pt x="8415" y="87928"/>
                </a:lnTo>
                <a:lnTo>
                  <a:pt x="24561" y="51084"/>
                </a:lnTo>
                <a:lnTo>
                  <a:pt x="57092" y="16402"/>
                </a:lnTo>
                <a:lnTo>
                  <a:pt x="99617" y="665"/>
                </a:lnTo>
                <a:lnTo>
                  <a:pt x="111472" y="0"/>
                </a:lnTo>
                <a:lnTo>
                  <a:pt x="123647" y="665"/>
                </a:lnTo>
                <a:lnTo>
                  <a:pt x="166055" y="16322"/>
                </a:lnTo>
                <a:lnTo>
                  <a:pt x="181596" y="29624"/>
                </a:lnTo>
                <a:lnTo>
                  <a:pt x="110534" y="29624"/>
                </a:lnTo>
                <a:lnTo>
                  <a:pt x="102959" y="30076"/>
                </a:lnTo>
                <a:lnTo>
                  <a:pt x="65616" y="48211"/>
                </a:lnTo>
                <a:lnTo>
                  <a:pt x="42331" y="87334"/>
                </a:lnTo>
                <a:lnTo>
                  <a:pt x="33590" y="129941"/>
                </a:lnTo>
                <a:lnTo>
                  <a:pt x="32839" y="149476"/>
                </a:lnTo>
                <a:lnTo>
                  <a:pt x="33026" y="157492"/>
                </a:lnTo>
                <a:lnTo>
                  <a:pt x="40139" y="200401"/>
                </a:lnTo>
                <a:lnTo>
                  <a:pt x="56996" y="235398"/>
                </a:lnTo>
                <a:lnTo>
                  <a:pt x="89257" y="260710"/>
                </a:lnTo>
                <a:lnTo>
                  <a:pt x="110021" y="264200"/>
                </a:lnTo>
                <a:lnTo>
                  <a:pt x="179897" y="264200"/>
                </a:lnTo>
                <a:lnTo>
                  <a:pt x="174328" y="269538"/>
                </a:lnTo>
                <a:lnTo>
                  <a:pt x="135131" y="290708"/>
                </a:lnTo>
                <a:lnTo>
                  <a:pt x="117483" y="293847"/>
                </a:lnTo>
                <a:lnTo>
                  <a:pt x="108324" y="294239"/>
                </a:lnTo>
                <a:close/>
              </a:path>
              <a:path w="220344" h="294640">
                <a:moveTo>
                  <a:pt x="179897" y="264200"/>
                </a:moveTo>
                <a:lnTo>
                  <a:pt x="110021" y="264200"/>
                </a:lnTo>
                <a:lnTo>
                  <a:pt x="119010" y="263568"/>
                </a:lnTo>
                <a:lnTo>
                  <a:pt x="127476" y="261817"/>
                </a:lnTo>
                <a:lnTo>
                  <a:pt x="161979" y="237057"/>
                </a:lnTo>
                <a:lnTo>
                  <a:pt x="179362" y="202125"/>
                </a:lnTo>
                <a:lnTo>
                  <a:pt x="182185" y="191764"/>
                </a:lnTo>
                <a:lnTo>
                  <a:pt x="182185" y="191452"/>
                </a:lnTo>
                <a:lnTo>
                  <a:pt x="184427" y="180393"/>
                </a:lnTo>
                <a:lnTo>
                  <a:pt x="186008" y="169325"/>
                </a:lnTo>
                <a:lnTo>
                  <a:pt x="186994" y="157492"/>
                </a:lnTo>
                <a:lnTo>
                  <a:pt x="187215" y="149476"/>
                </a:lnTo>
                <a:lnTo>
                  <a:pt x="187291" y="144348"/>
                </a:lnTo>
                <a:lnTo>
                  <a:pt x="187141" y="137109"/>
                </a:lnTo>
                <a:lnTo>
                  <a:pt x="180564" y="95294"/>
                </a:lnTo>
                <a:lnTo>
                  <a:pt x="164368" y="59942"/>
                </a:lnTo>
                <a:lnTo>
                  <a:pt x="132052" y="33333"/>
                </a:lnTo>
                <a:lnTo>
                  <a:pt x="110534" y="29624"/>
                </a:lnTo>
                <a:lnTo>
                  <a:pt x="181596" y="29624"/>
                </a:lnTo>
                <a:lnTo>
                  <a:pt x="183285" y="31285"/>
                </a:lnTo>
                <a:lnTo>
                  <a:pt x="190667" y="40300"/>
                </a:lnTo>
                <a:lnTo>
                  <a:pt x="212676" y="86043"/>
                </a:lnTo>
                <a:lnTo>
                  <a:pt x="219830" y="128580"/>
                </a:lnTo>
                <a:lnTo>
                  <a:pt x="220179" y="149476"/>
                </a:lnTo>
                <a:lnTo>
                  <a:pt x="219906" y="158630"/>
                </a:lnTo>
                <a:lnTo>
                  <a:pt x="214551" y="197416"/>
                </a:lnTo>
                <a:lnTo>
                  <a:pt x="198636" y="239182"/>
                </a:lnTo>
                <a:lnTo>
                  <a:pt x="181090" y="263057"/>
                </a:lnTo>
                <a:lnTo>
                  <a:pt x="179897" y="264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692674" y="1735596"/>
            <a:ext cx="236220" cy="285115"/>
          </a:xfrm>
          <a:custGeom>
            <a:avLst/>
            <a:gdLst/>
            <a:ahLst/>
            <a:cxnLst/>
            <a:rect l="l" t="t" r="r" b="b"/>
            <a:pathLst>
              <a:path w="236219" h="285114">
                <a:moveTo>
                  <a:pt x="134083" y="284610"/>
                </a:moveTo>
                <a:lnTo>
                  <a:pt x="93458" y="284610"/>
                </a:lnTo>
                <a:lnTo>
                  <a:pt x="0" y="0"/>
                </a:lnTo>
                <a:lnTo>
                  <a:pt x="40222" y="0"/>
                </a:lnTo>
                <a:lnTo>
                  <a:pt x="84642" y="140264"/>
                </a:lnTo>
                <a:lnTo>
                  <a:pt x="105059" y="208415"/>
                </a:lnTo>
                <a:lnTo>
                  <a:pt x="115110" y="246611"/>
                </a:lnTo>
                <a:lnTo>
                  <a:pt x="115958" y="246611"/>
                </a:lnTo>
                <a:lnTo>
                  <a:pt x="119146" y="234092"/>
                </a:lnTo>
                <a:lnTo>
                  <a:pt x="130311" y="195219"/>
                </a:lnTo>
                <a:lnTo>
                  <a:pt x="148547" y="140681"/>
                </a:lnTo>
                <a:lnTo>
                  <a:pt x="196739" y="0"/>
                </a:lnTo>
                <a:lnTo>
                  <a:pt x="236024" y="0"/>
                </a:lnTo>
                <a:lnTo>
                  <a:pt x="134083" y="2846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784130" y="1735289"/>
            <a:ext cx="473075" cy="285750"/>
          </a:xfrm>
          <a:custGeom>
            <a:avLst/>
            <a:gdLst/>
            <a:ahLst/>
            <a:cxnLst/>
            <a:rect l="l" t="t" r="r" b="b"/>
            <a:pathLst>
              <a:path w="473075" h="285750">
                <a:moveTo>
                  <a:pt x="210985" y="0"/>
                </a:moveTo>
                <a:lnTo>
                  <a:pt x="0" y="0"/>
                </a:lnTo>
                <a:lnTo>
                  <a:pt x="0" y="31737"/>
                </a:lnTo>
                <a:lnTo>
                  <a:pt x="86741" y="31737"/>
                </a:lnTo>
                <a:lnTo>
                  <a:pt x="86741" y="284365"/>
                </a:lnTo>
                <a:lnTo>
                  <a:pt x="123926" y="284365"/>
                </a:lnTo>
                <a:lnTo>
                  <a:pt x="123926" y="31737"/>
                </a:lnTo>
                <a:lnTo>
                  <a:pt x="210985" y="31737"/>
                </a:lnTo>
                <a:lnTo>
                  <a:pt x="210985" y="0"/>
                </a:lnTo>
                <a:close/>
              </a:path>
              <a:path w="473075" h="285750">
                <a:moveTo>
                  <a:pt x="472719" y="520"/>
                </a:moveTo>
                <a:lnTo>
                  <a:pt x="431228" y="520"/>
                </a:lnTo>
                <a:lnTo>
                  <a:pt x="371081" y="116509"/>
                </a:lnTo>
                <a:lnTo>
                  <a:pt x="361556" y="137642"/>
                </a:lnTo>
                <a:lnTo>
                  <a:pt x="360730" y="137642"/>
                </a:lnTo>
                <a:lnTo>
                  <a:pt x="332346" y="79032"/>
                </a:lnTo>
                <a:lnTo>
                  <a:pt x="292201" y="419"/>
                </a:lnTo>
                <a:lnTo>
                  <a:pt x="249910" y="419"/>
                </a:lnTo>
                <a:lnTo>
                  <a:pt x="340398" y="164338"/>
                </a:lnTo>
                <a:lnTo>
                  <a:pt x="340398" y="285127"/>
                </a:lnTo>
                <a:lnTo>
                  <a:pt x="377609" y="285127"/>
                </a:lnTo>
                <a:lnTo>
                  <a:pt x="377609" y="163918"/>
                </a:lnTo>
                <a:lnTo>
                  <a:pt x="472719" y="52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212602" y="1733616"/>
            <a:ext cx="186055" cy="287020"/>
          </a:xfrm>
          <a:custGeom>
            <a:avLst/>
            <a:gdLst/>
            <a:ahLst/>
            <a:cxnLst/>
            <a:rect l="l" t="t" r="r" b="b"/>
            <a:pathLst>
              <a:path w="186054" h="287019">
                <a:moveTo>
                  <a:pt x="36763" y="286807"/>
                </a:moveTo>
                <a:lnTo>
                  <a:pt x="0" y="286807"/>
                </a:lnTo>
                <a:lnTo>
                  <a:pt x="0" y="5964"/>
                </a:lnTo>
                <a:lnTo>
                  <a:pt x="6160" y="4813"/>
                </a:lnTo>
                <a:lnTo>
                  <a:pt x="13191" y="3767"/>
                </a:lnTo>
                <a:lnTo>
                  <a:pt x="20937" y="2928"/>
                </a:lnTo>
                <a:lnTo>
                  <a:pt x="28705" y="1987"/>
                </a:lnTo>
                <a:lnTo>
                  <a:pt x="36852" y="1358"/>
                </a:lnTo>
                <a:lnTo>
                  <a:pt x="53838" y="312"/>
                </a:lnTo>
                <a:lnTo>
                  <a:pt x="62231" y="0"/>
                </a:lnTo>
                <a:lnTo>
                  <a:pt x="70602" y="0"/>
                </a:lnTo>
                <a:lnTo>
                  <a:pt x="109421" y="3222"/>
                </a:lnTo>
                <a:lnTo>
                  <a:pt x="146203" y="17737"/>
                </a:lnTo>
                <a:lnTo>
                  <a:pt x="158239" y="28573"/>
                </a:lnTo>
                <a:lnTo>
                  <a:pt x="64106" y="28573"/>
                </a:lnTo>
                <a:lnTo>
                  <a:pt x="56562" y="28888"/>
                </a:lnTo>
                <a:lnTo>
                  <a:pt x="44419" y="29936"/>
                </a:lnTo>
                <a:lnTo>
                  <a:pt x="39798" y="30667"/>
                </a:lnTo>
                <a:lnTo>
                  <a:pt x="36673" y="31504"/>
                </a:lnTo>
                <a:lnTo>
                  <a:pt x="36673" y="135447"/>
                </a:lnTo>
                <a:lnTo>
                  <a:pt x="148331" y="135447"/>
                </a:lnTo>
                <a:lnTo>
                  <a:pt x="142955" y="139468"/>
                </a:lnTo>
                <a:lnTo>
                  <a:pt x="136402" y="143520"/>
                </a:lnTo>
                <a:lnTo>
                  <a:pt x="129475" y="146963"/>
                </a:lnTo>
                <a:lnTo>
                  <a:pt x="122141" y="149788"/>
                </a:lnTo>
                <a:lnTo>
                  <a:pt x="122141" y="151041"/>
                </a:lnTo>
                <a:lnTo>
                  <a:pt x="129803" y="154498"/>
                </a:lnTo>
                <a:lnTo>
                  <a:pt x="136745" y="159064"/>
                </a:lnTo>
                <a:lnTo>
                  <a:pt x="141593" y="163498"/>
                </a:lnTo>
                <a:lnTo>
                  <a:pt x="36763" y="163498"/>
                </a:lnTo>
                <a:lnTo>
                  <a:pt x="36763" y="286807"/>
                </a:lnTo>
                <a:close/>
              </a:path>
              <a:path w="186054" h="287019">
                <a:moveTo>
                  <a:pt x="148331" y="135447"/>
                </a:moveTo>
                <a:lnTo>
                  <a:pt x="74262" y="135447"/>
                </a:lnTo>
                <a:lnTo>
                  <a:pt x="83770" y="134958"/>
                </a:lnTo>
                <a:lnTo>
                  <a:pt x="92635" y="133654"/>
                </a:lnTo>
                <a:lnTo>
                  <a:pt x="100852" y="131547"/>
                </a:lnTo>
                <a:lnTo>
                  <a:pt x="108414" y="128644"/>
                </a:lnTo>
                <a:lnTo>
                  <a:pt x="136622" y="96626"/>
                </a:lnTo>
                <a:lnTo>
                  <a:pt x="138592" y="81328"/>
                </a:lnTo>
                <a:lnTo>
                  <a:pt x="138064" y="72573"/>
                </a:lnTo>
                <a:lnTo>
                  <a:pt x="114330" y="37217"/>
                </a:lnTo>
                <a:lnTo>
                  <a:pt x="73012" y="28573"/>
                </a:lnTo>
                <a:lnTo>
                  <a:pt x="158239" y="28573"/>
                </a:lnTo>
                <a:lnTo>
                  <a:pt x="175094" y="69383"/>
                </a:lnTo>
                <a:lnTo>
                  <a:pt x="175467" y="77666"/>
                </a:lnTo>
                <a:lnTo>
                  <a:pt x="174952" y="86675"/>
                </a:lnTo>
                <a:lnTo>
                  <a:pt x="159925" y="123828"/>
                </a:lnTo>
                <a:lnTo>
                  <a:pt x="149172" y="134818"/>
                </a:lnTo>
                <a:lnTo>
                  <a:pt x="148331" y="135447"/>
                </a:lnTo>
                <a:close/>
              </a:path>
              <a:path w="186054" h="287019">
                <a:moveTo>
                  <a:pt x="185623" y="286807"/>
                </a:moveTo>
                <a:lnTo>
                  <a:pt x="147587" y="286807"/>
                </a:lnTo>
                <a:lnTo>
                  <a:pt x="145288" y="282514"/>
                </a:lnTo>
                <a:lnTo>
                  <a:pt x="134418" y="243169"/>
                </a:lnTo>
                <a:lnTo>
                  <a:pt x="128949" y="218767"/>
                </a:lnTo>
                <a:lnTo>
                  <a:pt x="126712" y="209502"/>
                </a:lnTo>
                <a:lnTo>
                  <a:pt x="104645" y="172894"/>
                </a:lnTo>
                <a:lnTo>
                  <a:pt x="71428" y="163498"/>
                </a:lnTo>
                <a:lnTo>
                  <a:pt x="141593" y="163498"/>
                </a:lnTo>
                <a:lnTo>
                  <a:pt x="160734" y="197834"/>
                </a:lnTo>
                <a:lnTo>
                  <a:pt x="163525" y="208510"/>
                </a:lnTo>
                <a:lnTo>
                  <a:pt x="163614" y="208717"/>
                </a:lnTo>
                <a:lnTo>
                  <a:pt x="173106" y="247947"/>
                </a:lnTo>
                <a:lnTo>
                  <a:pt x="183367" y="281920"/>
                </a:lnTo>
                <a:lnTo>
                  <a:pt x="185623" y="28680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447934" y="1731219"/>
            <a:ext cx="172720" cy="294005"/>
          </a:xfrm>
          <a:custGeom>
            <a:avLst/>
            <a:gdLst/>
            <a:ahLst/>
            <a:cxnLst/>
            <a:rect l="l" t="t" r="r" b="b"/>
            <a:pathLst>
              <a:path w="172720" h="294005">
                <a:moveTo>
                  <a:pt x="72811" y="293910"/>
                </a:moveTo>
                <a:lnTo>
                  <a:pt x="25498" y="286702"/>
                </a:lnTo>
                <a:lnTo>
                  <a:pt x="0" y="275382"/>
                </a:lnTo>
                <a:lnTo>
                  <a:pt x="9754" y="244503"/>
                </a:lnTo>
                <a:lnTo>
                  <a:pt x="16291" y="248330"/>
                </a:lnTo>
                <a:lnTo>
                  <a:pt x="23359" y="251805"/>
                </a:lnTo>
                <a:lnTo>
                  <a:pt x="65722" y="262638"/>
                </a:lnTo>
                <a:lnTo>
                  <a:pt x="75222" y="263030"/>
                </a:lnTo>
                <a:lnTo>
                  <a:pt x="84294" y="262595"/>
                </a:lnTo>
                <a:lnTo>
                  <a:pt x="123788" y="244932"/>
                </a:lnTo>
                <a:lnTo>
                  <a:pt x="134909" y="205774"/>
                </a:lnTo>
                <a:lnTo>
                  <a:pt x="133034" y="198133"/>
                </a:lnTo>
                <a:lnTo>
                  <a:pt x="105723" y="169424"/>
                </a:lnTo>
                <a:lnTo>
                  <a:pt x="69834" y="153896"/>
                </a:lnTo>
                <a:lnTo>
                  <a:pt x="59399" y="149158"/>
                </a:lnTo>
                <a:lnTo>
                  <a:pt x="26043" y="126273"/>
                </a:lnTo>
                <a:lnTo>
                  <a:pt x="6452" y="86831"/>
                </a:lnTo>
                <a:lnTo>
                  <a:pt x="5870" y="77235"/>
                </a:lnTo>
                <a:lnTo>
                  <a:pt x="6281" y="69055"/>
                </a:lnTo>
                <a:lnTo>
                  <a:pt x="20371" y="33271"/>
                </a:lnTo>
                <a:lnTo>
                  <a:pt x="52058" y="8879"/>
                </a:lnTo>
                <a:lnTo>
                  <a:pt x="105119" y="0"/>
                </a:lnTo>
                <a:lnTo>
                  <a:pt x="118271" y="983"/>
                </a:lnTo>
                <a:lnTo>
                  <a:pt x="156605" y="11184"/>
                </a:lnTo>
                <a:lnTo>
                  <a:pt x="160690" y="13695"/>
                </a:lnTo>
                <a:lnTo>
                  <a:pt x="150534" y="43634"/>
                </a:lnTo>
                <a:lnTo>
                  <a:pt x="147587" y="41749"/>
                </a:lnTo>
                <a:lnTo>
                  <a:pt x="133146" y="35573"/>
                </a:lnTo>
                <a:lnTo>
                  <a:pt x="127164" y="33793"/>
                </a:lnTo>
                <a:lnTo>
                  <a:pt x="113235" y="30863"/>
                </a:lnTo>
                <a:lnTo>
                  <a:pt x="105378" y="30026"/>
                </a:lnTo>
                <a:lnTo>
                  <a:pt x="87052" y="30131"/>
                </a:lnTo>
                <a:lnTo>
                  <a:pt x="51115" y="48342"/>
                </a:lnTo>
                <a:lnTo>
                  <a:pt x="43057" y="67814"/>
                </a:lnTo>
                <a:lnTo>
                  <a:pt x="43057" y="81631"/>
                </a:lnTo>
                <a:lnTo>
                  <a:pt x="74392" y="116426"/>
                </a:lnTo>
                <a:lnTo>
                  <a:pt x="111368" y="132395"/>
                </a:lnTo>
                <a:lnTo>
                  <a:pt x="121899" y="137408"/>
                </a:lnTo>
                <a:lnTo>
                  <a:pt x="154008" y="160985"/>
                </a:lnTo>
                <a:lnTo>
                  <a:pt x="171606" y="201457"/>
                </a:lnTo>
                <a:lnTo>
                  <a:pt x="172118" y="211531"/>
                </a:lnTo>
                <a:lnTo>
                  <a:pt x="171728" y="219735"/>
                </a:lnTo>
                <a:lnTo>
                  <a:pt x="158396" y="256894"/>
                </a:lnTo>
                <a:lnTo>
                  <a:pt x="125629" y="283617"/>
                </a:lnTo>
                <a:lnTo>
                  <a:pt x="84976" y="293482"/>
                </a:lnTo>
                <a:lnTo>
                  <a:pt x="72811" y="2939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981617" y="1735289"/>
            <a:ext cx="161290" cy="284480"/>
          </a:xfrm>
          <a:custGeom>
            <a:avLst/>
            <a:gdLst/>
            <a:ahLst/>
            <a:cxnLst/>
            <a:rect l="l" t="t" r="r" b="b"/>
            <a:pathLst>
              <a:path w="161289" h="284480">
                <a:moveTo>
                  <a:pt x="160693" y="253898"/>
                </a:moveTo>
                <a:lnTo>
                  <a:pt x="37185" y="253898"/>
                </a:lnTo>
                <a:lnTo>
                  <a:pt x="37185" y="151066"/>
                </a:lnTo>
                <a:lnTo>
                  <a:pt x="147612" y="151066"/>
                </a:lnTo>
                <a:lnTo>
                  <a:pt x="147612" y="120599"/>
                </a:lnTo>
                <a:lnTo>
                  <a:pt x="37185" y="120599"/>
                </a:lnTo>
                <a:lnTo>
                  <a:pt x="37185" y="30467"/>
                </a:lnTo>
                <a:lnTo>
                  <a:pt x="154305" y="30467"/>
                </a:lnTo>
                <a:lnTo>
                  <a:pt x="154305" y="0"/>
                </a:lnTo>
                <a:lnTo>
                  <a:pt x="0" y="0"/>
                </a:lnTo>
                <a:lnTo>
                  <a:pt x="0" y="30467"/>
                </a:lnTo>
                <a:lnTo>
                  <a:pt x="0" y="120599"/>
                </a:lnTo>
                <a:lnTo>
                  <a:pt x="0" y="151066"/>
                </a:lnTo>
                <a:lnTo>
                  <a:pt x="0" y="253898"/>
                </a:lnTo>
                <a:lnTo>
                  <a:pt x="0" y="284365"/>
                </a:lnTo>
                <a:lnTo>
                  <a:pt x="160693" y="284365"/>
                </a:lnTo>
                <a:lnTo>
                  <a:pt x="160693" y="25389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299530" y="1735596"/>
            <a:ext cx="213995" cy="285115"/>
          </a:xfrm>
          <a:custGeom>
            <a:avLst/>
            <a:gdLst/>
            <a:ahLst/>
            <a:cxnLst/>
            <a:rect l="l" t="t" r="r" b="b"/>
            <a:pathLst>
              <a:path w="213994" h="285114">
                <a:moveTo>
                  <a:pt x="213993" y="284610"/>
                </a:moveTo>
                <a:lnTo>
                  <a:pt x="176806" y="284610"/>
                </a:lnTo>
                <a:lnTo>
                  <a:pt x="78861" y="128224"/>
                </a:lnTo>
                <a:lnTo>
                  <a:pt x="57611" y="92322"/>
                </a:lnTo>
                <a:lnTo>
                  <a:pt x="44715" y="68522"/>
                </a:lnTo>
                <a:lnTo>
                  <a:pt x="33392" y="45114"/>
                </a:lnTo>
                <a:lnTo>
                  <a:pt x="32142" y="45533"/>
                </a:lnTo>
                <a:lnTo>
                  <a:pt x="33983" y="90583"/>
                </a:lnTo>
                <a:lnTo>
                  <a:pt x="34664" y="284610"/>
                </a:lnTo>
                <a:lnTo>
                  <a:pt x="0" y="284610"/>
                </a:lnTo>
                <a:lnTo>
                  <a:pt x="0" y="0"/>
                </a:lnTo>
                <a:lnTo>
                  <a:pt x="40513" y="0"/>
                </a:lnTo>
                <a:lnTo>
                  <a:pt x="139045" y="156334"/>
                </a:lnTo>
                <a:lnTo>
                  <a:pt x="159730" y="191869"/>
                </a:lnTo>
                <a:lnTo>
                  <a:pt x="171694" y="214439"/>
                </a:lnTo>
                <a:lnTo>
                  <a:pt x="182252" y="236459"/>
                </a:lnTo>
                <a:lnTo>
                  <a:pt x="183524" y="236039"/>
                </a:lnTo>
                <a:lnTo>
                  <a:pt x="180891" y="198671"/>
                </a:lnTo>
                <a:lnTo>
                  <a:pt x="179328" y="119120"/>
                </a:lnTo>
                <a:lnTo>
                  <a:pt x="179328" y="0"/>
                </a:lnTo>
                <a:lnTo>
                  <a:pt x="213993" y="0"/>
                </a:lnTo>
                <a:lnTo>
                  <a:pt x="213993" y="2846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599729" y="1735596"/>
            <a:ext cx="37465" cy="285115"/>
          </a:xfrm>
          <a:custGeom>
            <a:avLst/>
            <a:gdLst/>
            <a:ahLst/>
            <a:cxnLst/>
            <a:rect l="l" t="t" r="r" b="b"/>
            <a:pathLst>
              <a:path w="37464" h="285114">
                <a:moveTo>
                  <a:pt x="37187" y="284610"/>
                </a:moveTo>
                <a:lnTo>
                  <a:pt x="0" y="284610"/>
                </a:lnTo>
                <a:lnTo>
                  <a:pt x="0" y="0"/>
                </a:lnTo>
                <a:lnTo>
                  <a:pt x="37187" y="0"/>
                </a:lnTo>
                <a:lnTo>
                  <a:pt x="37187" y="2846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692776" y="1735596"/>
            <a:ext cx="37465" cy="285115"/>
          </a:xfrm>
          <a:custGeom>
            <a:avLst/>
            <a:gdLst/>
            <a:ahLst/>
            <a:cxnLst/>
            <a:rect l="l" t="t" r="r" b="b"/>
            <a:pathLst>
              <a:path w="37464" h="285114">
                <a:moveTo>
                  <a:pt x="37187" y="284610"/>
                </a:moveTo>
                <a:lnTo>
                  <a:pt x="0" y="284610"/>
                </a:lnTo>
                <a:lnTo>
                  <a:pt x="0" y="0"/>
                </a:lnTo>
                <a:lnTo>
                  <a:pt x="37187" y="0"/>
                </a:lnTo>
                <a:lnTo>
                  <a:pt x="37187" y="28461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1939503" y="780136"/>
            <a:ext cx="210185" cy="1236345"/>
          </a:xfrm>
          <a:custGeom>
            <a:avLst/>
            <a:gdLst/>
            <a:ahLst/>
            <a:cxnLst/>
            <a:rect l="l" t="t" r="r" b="b"/>
            <a:pathLst>
              <a:path w="210185" h="1236345">
                <a:moveTo>
                  <a:pt x="159009" y="269745"/>
                </a:moveTo>
                <a:lnTo>
                  <a:pt x="100" y="269745"/>
                </a:lnTo>
                <a:lnTo>
                  <a:pt x="100" y="0"/>
                </a:lnTo>
                <a:lnTo>
                  <a:pt x="37283" y="0"/>
                </a:lnTo>
                <a:lnTo>
                  <a:pt x="37283" y="240540"/>
                </a:lnTo>
                <a:lnTo>
                  <a:pt x="159009" y="240540"/>
                </a:lnTo>
                <a:lnTo>
                  <a:pt x="159009" y="269745"/>
                </a:lnTo>
                <a:close/>
              </a:path>
              <a:path w="210185" h="1236345">
                <a:moveTo>
                  <a:pt x="37182" y="750724"/>
                </a:moveTo>
                <a:lnTo>
                  <a:pt x="513" y="750724"/>
                </a:lnTo>
                <a:lnTo>
                  <a:pt x="513" y="484221"/>
                </a:lnTo>
                <a:lnTo>
                  <a:pt x="40409" y="479872"/>
                </a:lnTo>
                <a:lnTo>
                  <a:pt x="71119" y="478989"/>
                </a:lnTo>
                <a:lnTo>
                  <a:pt x="84277" y="479360"/>
                </a:lnTo>
                <a:lnTo>
                  <a:pt x="127878" y="488011"/>
                </a:lnTo>
                <a:lnTo>
                  <a:pt x="156470" y="506623"/>
                </a:lnTo>
                <a:lnTo>
                  <a:pt x="63787" y="506623"/>
                </a:lnTo>
                <a:lnTo>
                  <a:pt x="56767" y="506936"/>
                </a:lnTo>
                <a:lnTo>
                  <a:pt x="44930" y="507984"/>
                </a:lnTo>
                <a:lnTo>
                  <a:pt x="40428" y="508613"/>
                </a:lnTo>
                <a:lnTo>
                  <a:pt x="37589" y="509345"/>
                </a:lnTo>
                <a:lnTo>
                  <a:pt x="37084" y="509345"/>
                </a:lnTo>
                <a:lnTo>
                  <a:pt x="37084" y="614229"/>
                </a:lnTo>
                <a:lnTo>
                  <a:pt x="41155" y="615172"/>
                </a:lnTo>
                <a:lnTo>
                  <a:pt x="45658" y="615904"/>
                </a:lnTo>
                <a:lnTo>
                  <a:pt x="55823" y="616740"/>
                </a:lnTo>
                <a:lnTo>
                  <a:pt x="61385" y="616950"/>
                </a:lnTo>
                <a:lnTo>
                  <a:pt x="152272" y="616950"/>
                </a:lnTo>
                <a:lnTo>
                  <a:pt x="148694" y="620216"/>
                </a:lnTo>
                <a:lnTo>
                  <a:pt x="108852" y="639911"/>
                </a:lnTo>
                <a:lnTo>
                  <a:pt x="95663" y="642699"/>
                </a:lnTo>
                <a:lnTo>
                  <a:pt x="37182" y="642699"/>
                </a:lnTo>
                <a:lnTo>
                  <a:pt x="37182" y="750724"/>
                </a:lnTo>
                <a:close/>
              </a:path>
              <a:path w="210185" h="1236345">
                <a:moveTo>
                  <a:pt x="152272" y="616950"/>
                </a:moveTo>
                <a:lnTo>
                  <a:pt x="67561" y="616950"/>
                </a:lnTo>
                <a:lnTo>
                  <a:pt x="78311" y="616536"/>
                </a:lnTo>
                <a:lnTo>
                  <a:pt x="88252" y="615288"/>
                </a:lnTo>
                <a:lnTo>
                  <a:pt x="125582" y="596766"/>
                </a:lnTo>
                <a:lnTo>
                  <a:pt x="139012" y="559798"/>
                </a:lnTo>
                <a:lnTo>
                  <a:pt x="138481" y="551162"/>
                </a:lnTo>
                <a:lnTo>
                  <a:pt x="114269" y="515657"/>
                </a:lnTo>
                <a:lnTo>
                  <a:pt x="71849" y="506623"/>
                </a:lnTo>
                <a:lnTo>
                  <a:pt x="156470" y="506623"/>
                </a:lnTo>
                <a:lnTo>
                  <a:pt x="174178" y="540786"/>
                </a:lnTo>
                <a:lnTo>
                  <a:pt x="175879" y="557913"/>
                </a:lnTo>
                <a:lnTo>
                  <a:pt x="175527" y="566785"/>
                </a:lnTo>
                <a:lnTo>
                  <a:pt x="163402" y="604009"/>
                </a:lnTo>
                <a:lnTo>
                  <a:pt x="153877" y="615484"/>
                </a:lnTo>
                <a:lnTo>
                  <a:pt x="152272" y="616950"/>
                </a:lnTo>
                <a:close/>
              </a:path>
              <a:path w="210185" h="1236345">
                <a:moveTo>
                  <a:pt x="37182" y="509449"/>
                </a:moveTo>
                <a:lnTo>
                  <a:pt x="37589" y="509345"/>
                </a:lnTo>
                <a:lnTo>
                  <a:pt x="37182" y="509449"/>
                </a:lnTo>
                <a:close/>
              </a:path>
              <a:path w="210185" h="1236345">
                <a:moveTo>
                  <a:pt x="66831" y="645106"/>
                </a:moveTo>
                <a:lnTo>
                  <a:pt x="61269" y="645106"/>
                </a:lnTo>
                <a:lnTo>
                  <a:pt x="55968" y="644892"/>
                </a:lnTo>
                <a:lnTo>
                  <a:pt x="45986" y="644256"/>
                </a:lnTo>
                <a:lnTo>
                  <a:pt x="41372" y="643641"/>
                </a:lnTo>
                <a:lnTo>
                  <a:pt x="37182" y="642699"/>
                </a:lnTo>
                <a:lnTo>
                  <a:pt x="95663" y="642699"/>
                </a:lnTo>
                <a:lnTo>
                  <a:pt x="92787" y="643208"/>
                </a:lnTo>
                <a:lnTo>
                  <a:pt x="84374" y="644256"/>
                </a:lnTo>
                <a:lnTo>
                  <a:pt x="75727" y="644892"/>
                </a:lnTo>
                <a:lnTo>
                  <a:pt x="66831" y="645106"/>
                </a:lnTo>
                <a:close/>
              </a:path>
              <a:path w="210185" h="1236345">
                <a:moveTo>
                  <a:pt x="102342" y="1236099"/>
                </a:moveTo>
                <a:lnTo>
                  <a:pt x="61700" y="1229923"/>
                </a:lnTo>
                <a:lnTo>
                  <a:pt x="22769" y="1202713"/>
                </a:lnTo>
                <a:lnTo>
                  <a:pt x="4414" y="1162806"/>
                </a:lnTo>
                <a:lnTo>
                  <a:pt x="38" y="1122108"/>
                </a:lnTo>
                <a:lnTo>
                  <a:pt x="0" y="962060"/>
                </a:lnTo>
                <a:lnTo>
                  <a:pt x="37283" y="962060"/>
                </a:lnTo>
                <a:lnTo>
                  <a:pt x="37283" y="1122108"/>
                </a:lnTo>
                <a:lnTo>
                  <a:pt x="37895" y="1136414"/>
                </a:lnTo>
                <a:lnTo>
                  <a:pt x="50687" y="1179862"/>
                </a:lnTo>
                <a:lnTo>
                  <a:pt x="85475" y="1205665"/>
                </a:lnTo>
                <a:lnTo>
                  <a:pt x="103601" y="1207835"/>
                </a:lnTo>
                <a:lnTo>
                  <a:pt x="180488" y="1207835"/>
                </a:lnTo>
                <a:lnTo>
                  <a:pt x="179437" y="1208988"/>
                </a:lnTo>
                <a:lnTo>
                  <a:pt x="145286" y="1229608"/>
                </a:lnTo>
                <a:lnTo>
                  <a:pt x="113748" y="1235703"/>
                </a:lnTo>
                <a:lnTo>
                  <a:pt x="102342" y="1236099"/>
                </a:lnTo>
                <a:close/>
              </a:path>
              <a:path w="210185" h="1236345">
                <a:moveTo>
                  <a:pt x="180488" y="1207835"/>
                </a:moveTo>
                <a:lnTo>
                  <a:pt x="103601" y="1207835"/>
                </a:lnTo>
                <a:lnTo>
                  <a:pt x="113777" y="1207266"/>
                </a:lnTo>
                <a:lnTo>
                  <a:pt x="123255" y="1205559"/>
                </a:lnTo>
                <a:lnTo>
                  <a:pt x="159562" y="1179506"/>
                </a:lnTo>
                <a:lnTo>
                  <a:pt x="172376" y="1136414"/>
                </a:lnTo>
                <a:lnTo>
                  <a:pt x="172949" y="1122108"/>
                </a:lnTo>
                <a:lnTo>
                  <a:pt x="172949" y="962060"/>
                </a:lnTo>
                <a:lnTo>
                  <a:pt x="210131" y="962060"/>
                </a:lnTo>
                <a:lnTo>
                  <a:pt x="210040" y="1122108"/>
                </a:lnTo>
                <a:lnTo>
                  <a:pt x="205481" y="1161256"/>
                </a:lnTo>
                <a:lnTo>
                  <a:pt x="186271" y="1201491"/>
                </a:lnTo>
                <a:lnTo>
                  <a:pt x="180488" y="120783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5" name="object 125"/>
          <p:cNvGrpSpPr/>
          <p:nvPr/>
        </p:nvGrpSpPr>
        <p:grpSpPr>
          <a:xfrm>
            <a:off x="111606" y="613033"/>
            <a:ext cx="4185285" cy="50800"/>
            <a:chOff x="111606" y="613033"/>
            <a:chExt cx="4185285" cy="50800"/>
          </a:xfrm>
        </p:grpSpPr>
        <p:sp>
          <p:nvSpPr>
            <p:cNvPr id="126" name="object 126"/>
            <p:cNvSpPr/>
            <p:nvPr/>
          </p:nvSpPr>
          <p:spPr>
            <a:xfrm>
              <a:off x="117186" y="617886"/>
              <a:ext cx="4173854" cy="40005"/>
            </a:xfrm>
            <a:custGeom>
              <a:avLst/>
              <a:gdLst/>
              <a:ahLst/>
              <a:cxnLst/>
              <a:rect l="l" t="t" r="r" b="b"/>
              <a:pathLst>
                <a:path w="4173854" h="40004">
                  <a:moveTo>
                    <a:pt x="4173776" y="39881"/>
                  </a:moveTo>
                  <a:lnTo>
                    <a:pt x="0" y="39881"/>
                  </a:lnTo>
                  <a:lnTo>
                    <a:pt x="0" y="0"/>
                  </a:lnTo>
                  <a:lnTo>
                    <a:pt x="4173776" y="0"/>
                  </a:lnTo>
                  <a:lnTo>
                    <a:pt x="4173776" y="39881"/>
                  </a:lnTo>
                  <a:close/>
                </a:path>
              </a:pathLst>
            </a:custGeom>
            <a:solidFill>
              <a:srgbClr val="F581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111594" y="613041"/>
              <a:ext cx="4185285" cy="50800"/>
            </a:xfrm>
            <a:custGeom>
              <a:avLst/>
              <a:gdLst/>
              <a:ahLst/>
              <a:cxnLst/>
              <a:rect l="l" t="t" r="r" b="b"/>
              <a:pathLst>
                <a:path w="4185285" h="50800">
                  <a:moveTo>
                    <a:pt x="4184789" y="10401"/>
                  </a:moveTo>
                  <a:lnTo>
                    <a:pt x="4173804" y="10401"/>
                  </a:lnTo>
                  <a:lnTo>
                    <a:pt x="4173804" y="39293"/>
                  </a:lnTo>
                  <a:lnTo>
                    <a:pt x="4184789" y="39293"/>
                  </a:lnTo>
                  <a:lnTo>
                    <a:pt x="4184789" y="10401"/>
                  </a:lnTo>
                  <a:close/>
                </a:path>
                <a:path w="4185285" h="50800">
                  <a:moveTo>
                    <a:pt x="418478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39357"/>
                  </a:lnTo>
                  <a:lnTo>
                    <a:pt x="0" y="50774"/>
                  </a:lnTo>
                  <a:lnTo>
                    <a:pt x="4184789" y="50774"/>
                  </a:lnTo>
                  <a:lnTo>
                    <a:pt x="4184789" y="39357"/>
                  </a:lnTo>
                  <a:lnTo>
                    <a:pt x="10998" y="39357"/>
                  </a:lnTo>
                  <a:lnTo>
                    <a:pt x="10998" y="10160"/>
                  </a:lnTo>
                  <a:lnTo>
                    <a:pt x="4184789" y="10160"/>
                  </a:lnTo>
                  <a:lnTo>
                    <a:pt x="41847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8" name="object 128"/>
          <p:cNvGrpSpPr/>
          <p:nvPr/>
        </p:nvGrpSpPr>
        <p:grpSpPr>
          <a:xfrm>
            <a:off x="111606" y="2183413"/>
            <a:ext cx="4185285" cy="50800"/>
            <a:chOff x="111606" y="2183413"/>
            <a:chExt cx="4185285" cy="50800"/>
          </a:xfrm>
        </p:grpSpPr>
        <p:sp>
          <p:nvSpPr>
            <p:cNvPr id="129" name="object 129"/>
            <p:cNvSpPr/>
            <p:nvPr/>
          </p:nvSpPr>
          <p:spPr>
            <a:xfrm>
              <a:off x="117186" y="2188526"/>
              <a:ext cx="4173854" cy="40005"/>
            </a:xfrm>
            <a:custGeom>
              <a:avLst/>
              <a:gdLst/>
              <a:ahLst/>
              <a:cxnLst/>
              <a:rect l="l" t="t" r="r" b="b"/>
              <a:pathLst>
                <a:path w="4173854" h="40005">
                  <a:moveTo>
                    <a:pt x="4173776" y="39879"/>
                  </a:moveTo>
                  <a:lnTo>
                    <a:pt x="0" y="39879"/>
                  </a:lnTo>
                  <a:lnTo>
                    <a:pt x="0" y="0"/>
                  </a:lnTo>
                  <a:lnTo>
                    <a:pt x="4173776" y="0"/>
                  </a:lnTo>
                  <a:lnTo>
                    <a:pt x="4173776" y="39879"/>
                  </a:lnTo>
                  <a:close/>
                </a:path>
              </a:pathLst>
            </a:custGeom>
            <a:solidFill>
              <a:srgbClr val="F581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111594" y="2183421"/>
              <a:ext cx="4185285" cy="50800"/>
            </a:xfrm>
            <a:custGeom>
              <a:avLst/>
              <a:gdLst/>
              <a:ahLst/>
              <a:cxnLst/>
              <a:rect l="l" t="t" r="r" b="b"/>
              <a:pathLst>
                <a:path w="4185285" h="50800">
                  <a:moveTo>
                    <a:pt x="4184789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39357"/>
                  </a:lnTo>
                  <a:lnTo>
                    <a:pt x="0" y="50774"/>
                  </a:lnTo>
                  <a:lnTo>
                    <a:pt x="4184789" y="50774"/>
                  </a:lnTo>
                  <a:lnTo>
                    <a:pt x="4184789" y="39535"/>
                  </a:lnTo>
                  <a:lnTo>
                    <a:pt x="4184789" y="39357"/>
                  </a:lnTo>
                  <a:lnTo>
                    <a:pt x="4184789" y="10655"/>
                  </a:lnTo>
                  <a:lnTo>
                    <a:pt x="4173804" y="10655"/>
                  </a:lnTo>
                  <a:lnTo>
                    <a:pt x="4173804" y="39357"/>
                  </a:lnTo>
                  <a:lnTo>
                    <a:pt x="10998" y="39357"/>
                  </a:lnTo>
                  <a:lnTo>
                    <a:pt x="10998" y="10160"/>
                  </a:lnTo>
                  <a:lnTo>
                    <a:pt x="4184789" y="10160"/>
                  </a:lnTo>
                  <a:lnTo>
                    <a:pt x="418478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1" name="object 1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36813" y="2953947"/>
            <a:ext cx="3162299" cy="3162299"/>
          </a:xfrm>
          <a:prstGeom prst="rect">
            <a:avLst/>
          </a:prstGeom>
        </p:spPr>
      </p:pic>
      <p:sp>
        <p:nvSpPr>
          <p:cNvPr id="132" name="object 132"/>
          <p:cNvSpPr txBox="1">
            <a:spLocks noGrp="1"/>
          </p:cNvSpPr>
          <p:nvPr>
            <p:ph type="title"/>
          </p:nvPr>
        </p:nvSpPr>
        <p:spPr>
          <a:xfrm>
            <a:off x="6268805" y="2666990"/>
            <a:ext cx="7791450" cy="1778000"/>
          </a:xfrm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dirty="0" sz="4950" spc="200" b="0">
                <a:latin typeface="Trebuchet MS"/>
                <a:cs typeface="Trebuchet MS"/>
              </a:rPr>
              <a:t>BARTIK100</a:t>
            </a:r>
            <a:endParaRPr sz="495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  <a:tabLst>
                <a:tab pos="1153160" algn="l"/>
              </a:tabLst>
            </a:pPr>
            <a:r>
              <a:rPr dirty="0" sz="4950" spc="105" b="0">
                <a:latin typeface="Trebuchet MS"/>
                <a:cs typeface="Trebuchet MS"/>
              </a:rPr>
              <a:t>2</a:t>
            </a:r>
            <a:r>
              <a:rPr dirty="0" baseline="36195" sz="4950" spc="157" b="0">
                <a:solidFill>
                  <a:srgbClr val="000000"/>
                </a:solidFill>
                <a:latin typeface="Trebuchet MS"/>
                <a:cs typeface="Trebuchet MS"/>
              </a:rPr>
              <a:t>nd	</a:t>
            </a:r>
            <a:r>
              <a:rPr dirty="0" sz="4950" spc="-200" b="0">
                <a:latin typeface="Trebuchet MS"/>
                <a:cs typeface="Trebuchet MS"/>
              </a:rPr>
              <a:t>International</a:t>
            </a:r>
            <a:r>
              <a:rPr dirty="0" sz="4950" spc="-30" b="0">
                <a:latin typeface="Trebuchet MS"/>
                <a:cs typeface="Trebuchet MS"/>
              </a:rPr>
              <a:t> </a:t>
            </a:r>
            <a:r>
              <a:rPr dirty="0" sz="4950" spc="-120" b="0">
                <a:latin typeface="Trebuchet MS"/>
                <a:cs typeface="Trebuchet MS"/>
              </a:rPr>
              <a:t>Conference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294205" y="5348527"/>
            <a:ext cx="8841740" cy="3493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dirty="0" sz="3850" spc="270" b="1">
                <a:solidFill>
                  <a:srgbClr val="333332"/>
                </a:solidFill>
                <a:latin typeface="Tahoma"/>
                <a:cs typeface="Tahoma"/>
              </a:rPr>
              <a:t>NETWORKS,</a:t>
            </a:r>
            <a:r>
              <a:rPr dirty="0" sz="3850" spc="204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3850" spc="175" b="1">
                <a:solidFill>
                  <a:srgbClr val="333332"/>
                </a:solidFill>
                <a:latin typeface="Tahoma"/>
                <a:cs typeface="Tahoma"/>
              </a:rPr>
              <a:t>INTELLIGENCE</a:t>
            </a:r>
            <a:r>
              <a:rPr dirty="0" sz="3850" spc="204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3850" spc="300" b="1">
                <a:solidFill>
                  <a:srgbClr val="333332"/>
                </a:solidFill>
                <a:latin typeface="Tahoma"/>
                <a:cs typeface="Tahoma"/>
              </a:rPr>
              <a:t>AND </a:t>
            </a:r>
            <a:r>
              <a:rPr dirty="0" sz="3850" spc="-1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3850" spc="190" b="1">
                <a:solidFill>
                  <a:srgbClr val="333332"/>
                </a:solidFill>
                <a:latin typeface="Tahoma"/>
                <a:cs typeface="Tahoma"/>
              </a:rPr>
              <a:t>COMPUTING</a:t>
            </a:r>
            <a:r>
              <a:rPr dirty="0" sz="3850" spc="229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3850" spc="65" b="1">
                <a:solidFill>
                  <a:srgbClr val="333332"/>
                </a:solidFill>
                <a:latin typeface="Tahoma"/>
                <a:cs typeface="Tahoma"/>
              </a:rPr>
              <a:t>(ICONIC-2024)</a:t>
            </a:r>
            <a:endParaRPr sz="3850">
              <a:latin typeface="Tahoma"/>
              <a:cs typeface="Tahoma"/>
            </a:endParaRPr>
          </a:p>
          <a:p>
            <a:pPr marL="92075" marR="3720465">
              <a:lnSpc>
                <a:spcPct val="110700"/>
              </a:lnSpc>
              <a:spcBef>
                <a:spcPts val="2415"/>
              </a:spcBef>
            </a:pPr>
            <a:r>
              <a:rPr dirty="0" sz="2100" spc="240">
                <a:latin typeface="Verdana"/>
                <a:cs typeface="Verdana"/>
              </a:rPr>
              <a:t>P</a:t>
            </a:r>
            <a:r>
              <a:rPr dirty="0" sz="2100" spc="-55">
                <a:latin typeface="Verdana"/>
                <a:cs typeface="Verdana"/>
              </a:rPr>
              <a:t>r</a:t>
            </a:r>
            <a:r>
              <a:rPr dirty="0" sz="2100" spc="15">
                <a:latin typeface="Verdana"/>
                <a:cs typeface="Verdana"/>
              </a:rPr>
              <a:t>e</a:t>
            </a:r>
            <a:r>
              <a:rPr dirty="0" sz="2100" spc="-70">
                <a:latin typeface="Verdana"/>
                <a:cs typeface="Verdana"/>
              </a:rPr>
              <a:t>s</a:t>
            </a:r>
            <a:r>
              <a:rPr dirty="0" sz="2100" spc="15">
                <a:latin typeface="Verdana"/>
                <a:cs typeface="Verdana"/>
              </a:rPr>
              <a:t>e</a:t>
            </a:r>
            <a:r>
              <a:rPr dirty="0" sz="2100" spc="90">
                <a:latin typeface="Verdana"/>
                <a:cs typeface="Verdana"/>
              </a:rPr>
              <a:t>n</a:t>
            </a:r>
            <a:r>
              <a:rPr dirty="0" sz="2100" spc="25">
                <a:latin typeface="Verdana"/>
                <a:cs typeface="Verdana"/>
              </a:rPr>
              <a:t>t</a:t>
            </a:r>
            <a:r>
              <a:rPr dirty="0" sz="2100" spc="15">
                <a:latin typeface="Verdana"/>
                <a:cs typeface="Verdana"/>
              </a:rPr>
              <a:t>e</a:t>
            </a:r>
            <a:r>
              <a:rPr dirty="0" sz="2100" spc="114">
                <a:latin typeface="Verdana"/>
                <a:cs typeface="Verdana"/>
              </a:rPr>
              <a:t>d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140">
                <a:latin typeface="Verdana"/>
                <a:cs typeface="Verdana"/>
              </a:rPr>
              <a:t>B</a:t>
            </a:r>
            <a:r>
              <a:rPr dirty="0" sz="2100" spc="-105">
                <a:latin typeface="Verdana"/>
                <a:cs typeface="Verdana"/>
              </a:rPr>
              <a:t>y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509">
                <a:latin typeface="Verdana"/>
                <a:cs typeface="Verdana"/>
              </a:rPr>
              <a:t>:</a:t>
            </a:r>
            <a:r>
              <a:rPr dirty="0" sz="2100" spc="-5">
                <a:latin typeface="Verdana"/>
                <a:cs typeface="Verdana"/>
              </a:rPr>
              <a:t>G</a:t>
            </a:r>
            <a:r>
              <a:rPr dirty="0" sz="2100" spc="80">
                <a:latin typeface="Verdana"/>
                <a:cs typeface="Verdana"/>
              </a:rPr>
              <a:t>u</a:t>
            </a:r>
            <a:r>
              <a:rPr dirty="0" sz="2100" spc="90">
                <a:latin typeface="Verdana"/>
                <a:cs typeface="Verdana"/>
              </a:rPr>
              <a:t>n</a:t>
            </a:r>
            <a:r>
              <a:rPr dirty="0" sz="2100" spc="114">
                <a:latin typeface="Verdana"/>
                <a:cs typeface="Verdana"/>
              </a:rPr>
              <a:t>d</a:t>
            </a:r>
            <a:r>
              <a:rPr dirty="0" sz="2100" spc="-25">
                <a:latin typeface="Verdana"/>
                <a:cs typeface="Verdana"/>
              </a:rPr>
              <a:t>a</a:t>
            </a:r>
            <a:r>
              <a:rPr dirty="0" sz="2100" spc="114">
                <a:latin typeface="Verdana"/>
                <a:cs typeface="Verdana"/>
              </a:rPr>
              <a:t>b</a:t>
            </a:r>
            <a:r>
              <a:rPr dirty="0" sz="2100" spc="-25">
                <a:latin typeface="Verdana"/>
                <a:cs typeface="Verdana"/>
              </a:rPr>
              <a:t>a</a:t>
            </a:r>
            <a:r>
              <a:rPr dirty="0" sz="2100" spc="25">
                <a:latin typeface="Verdana"/>
                <a:cs typeface="Verdana"/>
              </a:rPr>
              <a:t>t</a:t>
            </a:r>
            <a:r>
              <a:rPr dirty="0" sz="2100" spc="90">
                <a:latin typeface="Verdana"/>
                <a:cs typeface="Verdana"/>
              </a:rPr>
              <a:t>h</a:t>
            </a:r>
            <a:r>
              <a:rPr dirty="0" sz="2100" spc="-15">
                <a:latin typeface="Verdana"/>
                <a:cs typeface="Verdana"/>
              </a:rPr>
              <a:t>i</a:t>
            </a:r>
            <a:r>
              <a:rPr dirty="0" sz="2100" spc="90">
                <a:latin typeface="Verdana"/>
                <a:cs typeface="Verdana"/>
              </a:rPr>
              <a:t>n</a:t>
            </a:r>
            <a:r>
              <a:rPr dirty="0" sz="2100" spc="-15">
                <a:latin typeface="Verdana"/>
                <a:cs typeface="Verdana"/>
              </a:rPr>
              <a:t>i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70">
                <a:latin typeface="Verdana"/>
                <a:cs typeface="Verdana"/>
              </a:rPr>
              <a:t>A</a:t>
            </a:r>
            <a:r>
              <a:rPr dirty="0" sz="2100" spc="114">
                <a:latin typeface="Verdana"/>
                <a:cs typeface="Verdana"/>
              </a:rPr>
              <a:t>b</a:t>
            </a:r>
            <a:r>
              <a:rPr dirty="0" sz="2100" spc="90">
                <a:latin typeface="Verdana"/>
                <a:cs typeface="Verdana"/>
              </a:rPr>
              <a:t>h</a:t>
            </a:r>
            <a:r>
              <a:rPr dirty="0" sz="2100" spc="-15">
                <a:latin typeface="Verdana"/>
                <a:cs typeface="Verdana"/>
              </a:rPr>
              <a:t>i</a:t>
            </a:r>
            <a:r>
              <a:rPr dirty="0" sz="2100" spc="-55">
                <a:latin typeface="Verdana"/>
                <a:cs typeface="Verdana"/>
              </a:rPr>
              <a:t>r</a:t>
            </a:r>
            <a:r>
              <a:rPr dirty="0" sz="2100" spc="-25">
                <a:latin typeface="Verdana"/>
                <a:cs typeface="Verdana"/>
              </a:rPr>
              <a:t>a</a:t>
            </a:r>
            <a:r>
              <a:rPr dirty="0" sz="2100" spc="105">
                <a:latin typeface="Verdana"/>
                <a:cs typeface="Verdana"/>
              </a:rPr>
              <a:t>m  </a:t>
            </a:r>
            <a:r>
              <a:rPr dirty="0" sz="2100" spc="-90">
                <a:latin typeface="Verdana"/>
                <a:cs typeface="Verdana"/>
              </a:rPr>
              <a:t>T</a:t>
            </a:r>
            <a:r>
              <a:rPr dirty="0" sz="2100" spc="-15">
                <a:latin typeface="Verdana"/>
                <a:cs typeface="Verdana"/>
              </a:rPr>
              <a:t>i</a:t>
            </a:r>
            <a:r>
              <a:rPr dirty="0" sz="2100" spc="185">
                <a:latin typeface="Verdana"/>
                <a:cs typeface="Verdana"/>
              </a:rPr>
              <a:t>m</a:t>
            </a:r>
            <a:r>
              <a:rPr dirty="0" sz="2100" spc="15">
                <a:latin typeface="Verdana"/>
                <a:cs typeface="Verdana"/>
              </a:rPr>
              <a:t>e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509">
                <a:latin typeface="Verdana"/>
                <a:cs typeface="Verdana"/>
              </a:rPr>
              <a:t>: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70">
                <a:latin typeface="Verdana"/>
                <a:cs typeface="Verdana"/>
              </a:rPr>
              <a:t>A</a:t>
            </a:r>
            <a:r>
              <a:rPr dirty="0" sz="2100" spc="114">
                <a:latin typeface="Verdana"/>
                <a:cs typeface="Verdana"/>
              </a:rPr>
              <a:t>p</a:t>
            </a:r>
            <a:r>
              <a:rPr dirty="0" sz="2100" spc="-55">
                <a:latin typeface="Verdana"/>
                <a:cs typeface="Verdana"/>
              </a:rPr>
              <a:t>r</a:t>
            </a:r>
            <a:r>
              <a:rPr dirty="0" sz="2100" spc="-15">
                <a:latin typeface="Verdana"/>
                <a:cs typeface="Verdana"/>
              </a:rPr>
              <a:t>il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145">
                <a:latin typeface="Verdana"/>
                <a:cs typeface="Verdana"/>
              </a:rPr>
              <a:t>2</a:t>
            </a:r>
            <a:r>
              <a:rPr dirty="0" sz="2100" spc="-60">
                <a:latin typeface="Verdana"/>
                <a:cs typeface="Verdana"/>
              </a:rPr>
              <a:t>6</a:t>
            </a:r>
            <a:r>
              <a:rPr dirty="0" sz="2100" spc="-155">
                <a:latin typeface="Verdana"/>
                <a:cs typeface="Verdana"/>
              </a:rPr>
              <a:t>-</a:t>
            </a:r>
            <a:r>
              <a:rPr dirty="0" sz="2100" spc="-145">
                <a:latin typeface="Verdana"/>
                <a:cs typeface="Verdana"/>
              </a:rPr>
              <a:t>2</a:t>
            </a:r>
            <a:r>
              <a:rPr dirty="0" sz="2100" spc="-100">
                <a:latin typeface="Verdana"/>
                <a:cs typeface="Verdana"/>
              </a:rPr>
              <a:t>7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320">
                <a:latin typeface="Verdana"/>
                <a:cs typeface="Verdana"/>
              </a:rPr>
              <a:t>,</a:t>
            </a:r>
            <a:r>
              <a:rPr dirty="0" sz="2100" spc="-190">
                <a:latin typeface="Verdana"/>
                <a:cs typeface="Verdana"/>
              </a:rPr>
              <a:t> </a:t>
            </a:r>
            <a:r>
              <a:rPr dirty="0" sz="2100" spc="-145">
                <a:latin typeface="Verdana"/>
                <a:cs typeface="Verdana"/>
              </a:rPr>
              <a:t>2</a:t>
            </a:r>
            <a:r>
              <a:rPr dirty="0" sz="2100" spc="55">
                <a:latin typeface="Verdana"/>
                <a:cs typeface="Verdana"/>
              </a:rPr>
              <a:t>0</a:t>
            </a:r>
            <a:r>
              <a:rPr dirty="0" sz="2100" spc="-145">
                <a:latin typeface="Verdana"/>
                <a:cs typeface="Verdana"/>
              </a:rPr>
              <a:t>2</a:t>
            </a:r>
            <a:r>
              <a:rPr dirty="0" sz="2100" spc="50">
                <a:latin typeface="Verdana"/>
                <a:cs typeface="Verdana"/>
              </a:rPr>
              <a:t>4</a:t>
            </a:r>
            <a:endParaRPr sz="21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dirty="0" sz="2000" spc="220">
                <a:latin typeface="Verdana"/>
                <a:cs typeface="Verdana"/>
              </a:rPr>
              <a:t>P</a:t>
            </a:r>
            <a:r>
              <a:rPr dirty="0" sz="2000" spc="-30">
                <a:latin typeface="Verdana"/>
                <a:cs typeface="Verdana"/>
              </a:rPr>
              <a:t>a</a:t>
            </a:r>
            <a:r>
              <a:rPr dirty="0" sz="2000" spc="100">
                <a:latin typeface="Verdana"/>
                <a:cs typeface="Verdana"/>
              </a:rPr>
              <a:t>p</a:t>
            </a:r>
            <a:r>
              <a:rPr dirty="0" sz="2000" spc="10">
                <a:latin typeface="Verdana"/>
                <a:cs typeface="Verdana"/>
              </a:rPr>
              <a:t>e</a:t>
            </a:r>
            <a:r>
              <a:rPr dirty="0" sz="2000" spc="-55">
                <a:latin typeface="Verdana"/>
                <a:cs typeface="Verdana"/>
              </a:rPr>
              <a:t>r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45">
                <a:latin typeface="Verdana"/>
                <a:cs typeface="Verdana"/>
              </a:rPr>
              <a:t>I</a:t>
            </a:r>
            <a:r>
              <a:rPr dirty="0" sz="2000" spc="110">
                <a:latin typeface="Verdana"/>
                <a:cs typeface="Verdana"/>
              </a:rPr>
              <a:t>D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484">
                <a:latin typeface="Verdana"/>
                <a:cs typeface="Verdana"/>
              </a:rPr>
              <a:t>: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45">
                <a:latin typeface="Verdana"/>
                <a:cs typeface="Verdana"/>
              </a:rPr>
              <a:t>I</a:t>
            </a:r>
            <a:r>
              <a:rPr dirty="0" sz="2000" spc="35">
                <a:latin typeface="Verdana"/>
                <a:cs typeface="Verdana"/>
              </a:rPr>
              <a:t>C</a:t>
            </a:r>
            <a:r>
              <a:rPr dirty="0" sz="2000" spc="95">
                <a:latin typeface="Verdana"/>
                <a:cs typeface="Verdana"/>
              </a:rPr>
              <a:t>O</a:t>
            </a:r>
            <a:r>
              <a:rPr dirty="0" sz="2000" spc="120">
                <a:latin typeface="Verdana"/>
                <a:cs typeface="Verdana"/>
              </a:rPr>
              <a:t>N</a:t>
            </a:r>
            <a:r>
              <a:rPr dirty="0" sz="2000" spc="-245">
                <a:latin typeface="Verdana"/>
                <a:cs typeface="Verdana"/>
              </a:rPr>
              <a:t>I</a:t>
            </a:r>
            <a:r>
              <a:rPr dirty="0" sz="2000" spc="35">
                <a:latin typeface="Verdana"/>
                <a:cs typeface="Verdana"/>
              </a:rPr>
              <a:t>C</a:t>
            </a:r>
            <a:r>
              <a:rPr dirty="0" sz="2000" spc="-150">
                <a:latin typeface="Verdana"/>
                <a:cs typeface="Verdana"/>
              </a:rPr>
              <a:t>-</a:t>
            </a:r>
            <a:r>
              <a:rPr dirty="0" sz="2000" spc="-145">
                <a:latin typeface="Verdana"/>
                <a:cs typeface="Verdana"/>
              </a:rPr>
              <a:t>2</a:t>
            </a:r>
            <a:r>
              <a:rPr dirty="0" sz="2000" spc="45">
                <a:latin typeface="Verdana"/>
                <a:cs typeface="Verdana"/>
              </a:rPr>
              <a:t>0</a:t>
            </a:r>
            <a:r>
              <a:rPr dirty="0" sz="2000">
                <a:latin typeface="Verdana"/>
                <a:cs typeface="Verdana"/>
              </a:rPr>
              <a:t>8</a:t>
            </a:r>
            <a:endParaRPr sz="2000">
              <a:latin typeface="Verdana"/>
              <a:cs typeface="Verdana"/>
            </a:endParaRPr>
          </a:p>
          <a:p>
            <a:pPr marL="1092835" marR="410209" indent="-1001394">
              <a:lnSpc>
                <a:spcPct val="114100"/>
              </a:lnSpc>
              <a:spcBef>
                <a:spcPts val="95"/>
              </a:spcBef>
            </a:pPr>
            <a:r>
              <a:rPr dirty="0" sz="2100" spc="-45">
                <a:latin typeface="Verdana"/>
                <a:cs typeface="Verdana"/>
              </a:rPr>
              <a:t>Venue:</a:t>
            </a:r>
            <a:r>
              <a:rPr dirty="0" sz="2100" spc="-14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Lovely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5">
                <a:latin typeface="Verdana"/>
                <a:cs typeface="Verdana"/>
              </a:rPr>
              <a:t>Professional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-15">
                <a:latin typeface="Verdana"/>
                <a:cs typeface="Verdana"/>
              </a:rPr>
              <a:t>University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-5">
                <a:latin typeface="Verdana"/>
                <a:cs typeface="Verdana"/>
              </a:rPr>
              <a:t>Jalandhar-Delhi,</a:t>
            </a:r>
            <a:r>
              <a:rPr dirty="0" sz="2000" spc="10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G.T.</a:t>
            </a:r>
            <a:r>
              <a:rPr dirty="0" sz="2000" spc="15">
                <a:latin typeface="Verdana"/>
                <a:cs typeface="Verdana"/>
              </a:rPr>
              <a:t> </a:t>
            </a:r>
            <a:r>
              <a:rPr dirty="0" sz="2000" spc="-30">
                <a:latin typeface="Verdana"/>
                <a:cs typeface="Verdana"/>
              </a:rPr>
              <a:t>Road, </a:t>
            </a:r>
            <a:r>
              <a:rPr dirty="0" sz="2000" spc="-690">
                <a:latin typeface="Verdana"/>
                <a:cs typeface="Verdana"/>
              </a:rPr>
              <a:t> </a:t>
            </a:r>
            <a:r>
              <a:rPr dirty="0" sz="2000" spc="220">
                <a:latin typeface="Verdana"/>
                <a:cs typeface="Verdana"/>
              </a:rPr>
              <a:t>P</a:t>
            </a:r>
            <a:r>
              <a:rPr dirty="0" sz="2000" spc="80">
                <a:latin typeface="Verdana"/>
                <a:cs typeface="Verdana"/>
              </a:rPr>
              <a:t>h</a:t>
            </a:r>
            <a:r>
              <a:rPr dirty="0" sz="2000" spc="-30">
                <a:latin typeface="Verdana"/>
                <a:cs typeface="Verdana"/>
              </a:rPr>
              <a:t>a</a:t>
            </a:r>
            <a:r>
              <a:rPr dirty="0" sz="2000" spc="120">
                <a:latin typeface="Verdana"/>
                <a:cs typeface="Verdana"/>
              </a:rPr>
              <a:t>g</a:t>
            </a:r>
            <a:r>
              <a:rPr dirty="0" sz="2000" spc="114">
                <a:latin typeface="Verdana"/>
                <a:cs typeface="Verdana"/>
              </a:rPr>
              <a:t>w</a:t>
            </a:r>
            <a:r>
              <a:rPr dirty="0" sz="2000" spc="-30">
                <a:latin typeface="Verdana"/>
                <a:cs typeface="Verdana"/>
              </a:rPr>
              <a:t>a</a:t>
            </a:r>
            <a:r>
              <a:rPr dirty="0" sz="2000" spc="-60">
                <a:latin typeface="Verdana"/>
                <a:cs typeface="Verdana"/>
              </a:rPr>
              <a:t>r</a:t>
            </a:r>
            <a:r>
              <a:rPr dirty="0" sz="2000" spc="-30">
                <a:latin typeface="Verdana"/>
                <a:cs typeface="Verdana"/>
              </a:rPr>
              <a:t>a</a:t>
            </a:r>
            <a:r>
              <a:rPr dirty="0" sz="2000" spc="-305">
                <a:latin typeface="Verdana"/>
                <a:cs typeface="Verdana"/>
              </a:rPr>
              <a:t>,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220">
                <a:latin typeface="Verdana"/>
                <a:cs typeface="Verdana"/>
              </a:rPr>
              <a:t>P</a:t>
            </a:r>
            <a:r>
              <a:rPr dirty="0" sz="2000" spc="75">
                <a:latin typeface="Verdana"/>
                <a:cs typeface="Verdana"/>
              </a:rPr>
              <a:t>u</a:t>
            </a:r>
            <a:r>
              <a:rPr dirty="0" sz="2000" spc="80">
                <a:latin typeface="Verdana"/>
                <a:cs typeface="Verdana"/>
              </a:rPr>
              <a:t>n</a:t>
            </a:r>
            <a:r>
              <a:rPr dirty="0" sz="2000" spc="-150">
                <a:latin typeface="Verdana"/>
                <a:cs typeface="Verdana"/>
              </a:rPr>
              <a:t>j</a:t>
            </a:r>
            <a:r>
              <a:rPr dirty="0" sz="2000" spc="-30">
                <a:latin typeface="Verdana"/>
                <a:cs typeface="Verdana"/>
              </a:rPr>
              <a:t>a</a:t>
            </a:r>
            <a:r>
              <a:rPr dirty="0" sz="2000" spc="100">
                <a:latin typeface="Verdana"/>
                <a:cs typeface="Verdana"/>
              </a:rPr>
              <a:t>b</a:t>
            </a:r>
            <a:r>
              <a:rPr dirty="0" sz="2000" spc="-305">
                <a:latin typeface="Verdana"/>
                <a:cs typeface="Verdana"/>
              </a:rPr>
              <a:t>,</a:t>
            </a:r>
            <a:r>
              <a:rPr dirty="0" sz="2000" spc="-180">
                <a:latin typeface="Verdana"/>
                <a:cs typeface="Verdana"/>
              </a:rPr>
              <a:t> </a:t>
            </a:r>
            <a:r>
              <a:rPr dirty="0" sz="2000" spc="-245">
                <a:latin typeface="Verdana"/>
                <a:cs typeface="Verdana"/>
              </a:rPr>
              <a:t>I</a:t>
            </a:r>
            <a:r>
              <a:rPr dirty="0" sz="2000" spc="120">
                <a:latin typeface="Verdana"/>
                <a:cs typeface="Verdana"/>
              </a:rPr>
              <a:t>N</a:t>
            </a:r>
            <a:r>
              <a:rPr dirty="0" sz="2000" spc="105">
                <a:latin typeface="Verdana"/>
                <a:cs typeface="Verdana"/>
              </a:rPr>
              <a:t>D</a:t>
            </a:r>
            <a:r>
              <a:rPr dirty="0" sz="2000" spc="-245">
                <a:latin typeface="Verdana"/>
                <a:cs typeface="Verdana"/>
              </a:rPr>
              <a:t>I</a:t>
            </a:r>
            <a:r>
              <a:rPr dirty="0" sz="2000" spc="65"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12290" y="5116733"/>
            <a:ext cx="9860280" cy="2416810"/>
            <a:chOff x="4212290" y="5116733"/>
            <a:chExt cx="9860280" cy="2416810"/>
          </a:xfrm>
        </p:grpSpPr>
        <p:sp>
          <p:nvSpPr>
            <p:cNvPr id="3" name="object 3"/>
            <p:cNvSpPr/>
            <p:nvPr/>
          </p:nvSpPr>
          <p:spPr>
            <a:xfrm>
              <a:off x="4212285" y="5116740"/>
              <a:ext cx="2486025" cy="1208405"/>
            </a:xfrm>
            <a:custGeom>
              <a:avLst/>
              <a:gdLst/>
              <a:ahLst/>
              <a:cxnLst/>
              <a:rect l="l" t="t" r="r" b="b"/>
              <a:pathLst>
                <a:path w="2486025" h="1208404">
                  <a:moveTo>
                    <a:pt x="2391702" y="1207998"/>
                  </a:moveTo>
                  <a:lnTo>
                    <a:pt x="2388374" y="1144536"/>
                  </a:lnTo>
                  <a:lnTo>
                    <a:pt x="2383421" y="1097140"/>
                  </a:lnTo>
                  <a:lnTo>
                    <a:pt x="2376563" y="1050328"/>
                  </a:lnTo>
                  <a:lnTo>
                    <a:pt x="2367826" y="1004138"/>
                  </a:lnTo>
                  <a:lnTo>
                    <a:pt x="2357272" y="958621"/>
                  </a:lnTo>
                  <a:lnTo>
                    <a:pt x="2344915" y="913803"/>
                  </a:lnTo>
                  <a:lnTo>
                    <a:pt x="2330805" y="869734"/>
                  </a:lnTo>
                  <a:lnTo>
                    <a:pt x="2314994" y="826452"/>
                  </a:lnTo>
                  <a:lnTo>
                    <a:pt x="2297506" y="784009"/>
                  </a:lnTo>
                  <a:lnTo>
                    <a:pt x="2278392" y="742416"/>
                  </a:lnTo>
                  <a:lnTo>
                    <a:pt x="2257691" y="701738"/>
                  </a:lnTo>
                  <a:lnTo>
                    <a:pt x="2235441" y="662012"/>
                  </a:lnTo>
                  <a:lnTo>
                    <a:pt x="2211679" y="623265"/>
                  </a:lnTo>
                  <a:lnTo>
                    <a:pt x="2186444" y="585546"/>
                  </a:lnTo>
                  <a:lnTo>
                    <a:pt x="2159774" y="548906"/>
                  </a:lnTo>
                  <a:lnTo>
                    <a:pt x="2131733" y="513359"/>
                  </a:lnTo>
                  <a:lnTo>
                    <a:pt x="2102332" y="478967"/>
                  </a:lnTo>
                  <a:lnTo>
                    <a:pt x="2071624" y="445770"/>
                  </a:lnTo>
                  <a:lnTo>
                    <a:pt x="2039645" y="413791"/>
                  </a:lnTo>
                  <a:lnTo>
                    <a:pt x="2006447" y="383082"/>
                  </a:lnTo>
                  <a:lnTo>
                    <a:pt x="1972043" y="353695"/>
                  </a:lnTo>
                  <a:lnTo>
                    <a:pt x="1936508" y="325640"/>
                  </a:lnTo>
                  <a:lnTo>
                    <a:pt x="1899856" y="298983"/>
                  </a:lnTo>
                  <a:lnTo>
                    <a:pt x="1862137" y="273748"/>
                  </a:lnTo>
                  <a:lnTo>
                    <a:pt x="1823402" y="249986"/>
                  </a:lnTo>
                  <a:lnTo>
                    <a:pt x="1783664" y="227736"/>
                  </a:lnTo>
                  <a:lnTo>
                    <a:pt x="1742986" y="207035"/>
                  </a:lnTo>
                  <a:lnTo>
                    <a:pt x="1701406" y="187921"/>
                  </a:lnTo>
                  <a:lnTo>
                    <a:pt x="1658950" y="170434"/>
                  </a:lnTo>
                  <a:lnTo>
                    <a:pt x="1615668" y="154622"/>
                  </a:lnTo>
                  <a:lnTo>
                    <a:pt x="1571599" y="140512"/>
                  </a:lnTo>
                  <a:lnTo>
                    <a:pt x="1526794" y="128168"/>
                  </a:lnTo>
                  <a:lnTo>
                    <a:pt x="1481264" y="117602"/>
                  </a:lnTo>
                  <a:lnTo>
                    <a:pt x="1435087" y="108864"/>
                  </a:lnTo>
                  <a:lnTo>
                    <a:pt x="1388275" y="102006"/>
                  </a:lnTo>
                  <a:lnTo>
                    <a:pt x="1340878" y="97053"/>
                  </a:lnTo>
                  <a:lnTo>
                    <a:pt x="1292936" y="94056"/>
                  </a:lnTo>
                  <a:lnTo>
                    <a:pt x="1244485" y="93052"/>
                  </a:lnTo>
                  <a:lnTo>
                    <a:pt x="1196035" y="94056"/>
                  </a:lnTo>
                  <a:lnTo>
                    <a:pt x="1148092" y="97053"/>
                  </a:lnTo>
                  <a:lnTo>
                    <a:pt x="1100696" y="102006"/>
                  </a:lnTo>
                  <a:lnTo>
                    <a:pt x="1053884" y="108864"/>
                  </a:lnTo>
                  <a:lnTo>
                    <a:pt x="1007694" y="117602"/>
                  </a:lnTo>
                  <a:lnTo>
                    <a:pt x="962177" y="128168"/>
                  </a:lnTo>
                  <a:lnTo>
                    <a:pt x="917371" y="140512"/>
                  </a:lnTo>
                  <a:lnTo>
                    <a:pt x="873302" y="154622"/>
                  </a:lnTo>
                  <a:lnTo>
                    <a:pt x="830021" y="170434"/>
                  </a:lnTo>
                  <a:lnTo>
                    <a:pt x="787565" y="187921"/>
                  </a:lnTo>
                  <a:lnTo>
                    <a:pt x="745985" y="207035"/>
                  </a:lnTo>
                  <a:lnTo>
                    <a:pt x="705307" y="227736"/>
                  </a:lnTo>
                  <a:lnTo>
                    <a:pt x="665568" y="249986"/>
                  </a:lnTo>
                  <a:lnTo>
                    <a:pt x="626833" y="273748"/>
                  </a:lnTo>
                  <a:lnTo>
                    <a:pt x="589114" y="298983"/>
                  </a:lnTo>
                  <a:lnTo>
                    <a:pt x="552462" y="325640"/>
                  </a:lnTo>
                  <a:lnTo>
                    <a:pt x="516928" y="353695"/>
                  </a:lnTo>
                  <a:lnTo>
                    <a:pt x="482536" y="383082"/>
                  </a:lnTo>
                  <a:lnTo>
                    <a:pt x="449326" y="413791"/>
                  </a:lnTo>
                  <a:lnTo>
                    <a:pt x="417347" y="445770"/>
                  </a:lnTo>
                  <a:lnTo>
                    <a:pt x="386638" y="478967"/>
                  </a:lnTo>
                  <a:lnTo>
                    <a:pt x="357251" y="513359"/>
                  </a:lnTo>
                  <a:lnTo>
                    <a:pt x="329196" y="548906"/>
                  </a:lnTo>
                  <a:lnTo>
                    <a:pt x="302539" y="585558"/>
                  </a:lnTo>
                  <a:lnTo>
                    <a:pt x="277304" y="623265"/>
                  </a:lnTo>
                  <a:lnTo>
                    <a:pt x="253542" y="662012"/>
                  </a:lnTo>
                  <a:lnTo>
                    <a:pt x="231279" y="701738"/>
                  </a:lnTo>
                  <a:lnTo>
                    <a:pt x="210578" y="742416"/>
                  </a:lnTo>
                  <a:lnTo>
                    <a:pt x="191465" y="784009"/>
                  </a:lnTo>
                  <a:lnTo>
                    <a:pt x="173977" y="826465"/>
                  </a:lnTo>
                  <a:lnTo>
                    <a:pt x="158165" y="869734"/>
                  </a:lnTo>
                  <a:lnTo>
                    <a:pt x="144056" y="913803"/>
                  </a:lnTo>
                  <a:lnTo>
                    <a:pt x="131711" y="958621"/>
                  </a:lnTo>
                  <a:lnTo>
                    <a:pt x="121145" y="1004138"/>
                  </a:lnTo>
                  <a:lnTo>
                    <a:pt x="112407" y="1050328"/>
                  </a:lnTo>
                  <a:lnTo>
                    <a:pt x="105549" y="1097140"/>
                  </a:lnTo>
                  <a:lnTo>
                    <a:pt x="100596" y="1144536"/>
                  </a:lnTo>
                  <a:lnTo>
                    <a:pt x="97599" y="1192479"/>
                  </a:lnTo>
                  <a:lnTo>
                    <a:pt x="97269" y="1207998"/>
                  </a:lnTo>
                  <a:lnTo>
                    <a:pt x="2391702" y="1207998"/>
                  </a:lnTo>
                  <a:close/>
                </a:path>
                <a:path w="2486025" h="1208404">
                  <a:moveTo>
                    <a:pt x="2485402" y="1139825"/>
                  </a:moveTo>
                  <a:lnTo>
                    <a:pt x="2481554" y="1099248"/>
                  </a:lnTo>
                  <a:lnTo>
                    <a:pt x="2475420" y="1053007"/>
                  </a:lnTo>
                  <a:lnTo>
                    <a:pt x="2467584" y="1007313"/>
                  </a:lnTo>
                  <a:lnTo>
                    <a:pt x="2458110" y="962190"/>
                  </a:lnTo>
                  <a:lnTo>
                    <a:pt x="2447023" y="917676"/>
                  </a:lnTo>
                  <a:lnTo>
                    <a:pt x="2434348" y="873810"/>
                  </a:lnTo>
                  <a:lnTo>
                    <a:pt x="2420112" y="830618"/>
                  </a:lnTo>
                  <a:lnTo>
                    <a:pt x="2404364" y="788136"/>
                  </a:lnTo>
                  <a:lnTo>
                    <a:pt x="2387117" y="746391"/>
                  </a:lnTo>
                  <a:lnTo>
                    <a:pt x="2368435" y="705408"/>
                  </a:lnTo>
                  <a:lnTo>
                    <a:pt x="2348319" y="665251"/>
                  </a:lnTo>
                  <a:lnTo>
                    <a:pt x="2326805" y="625919"/>
                  </a:lnTo>
                  <a:lnTo>
                    <a:pt x="2303945" y="587463"/>
                  </a:lnTo>
                  <a:lnTo>
                    <a:pt x="2279751" y="549897"/>
                  </a:lnTo>
                  <a:lnTo>
                    <a:pt x="2254275" y="513283"/>
                  </a:lnTo>
                  <a:lnTo>
                    <a:pt x="2227529" y="477634"/>
                  </a:lnTo>
                  <a:lnTo>
                    <a:pt x="2199563" y="442976"/>
                  </a:lnTo>
                  <a:lnTo>
                    <a:pt x="2170404" y="409359"/>
                  </a:lnTo>
                  <a:lnTo>
                    <a:pt x="2140077" y="376796"/>
                  </a:lnTo>
                  <a:lnTo>
                    <a:pt x="2108619" y="345338"/>
                  </a:lnTo>
                  <a:lnTo>
                    <a:pt x="2076056" y="315010"/>
                  </a:lnTo>
                  <a:lnTo>
                    <a:pt x="2042439" y="285851"/>
                  </a:lnTo>
                  <a:lnTo>
                    <a:pt x="2007793" y="257873"/>
                  </a:lnTo>
                  <a:lnTo>
                    <a:pt x="1972132" y="231140"/>
                  </a:lnTo>
                  <a:lnTo>
                    <a:pt x="1935518" y="205651"/>
                  </a:lnTo>
                  <a:lnTo>
                    <a:pt x="1897964" y="181470"/>
                  </a:lnTo>
                  <a:lnTo>
                    <a:pt x="1859495" y="158597"/>
                  </a:lnTo>
                  <a:lnTo>
                    <a:pt x="1820176" y="137096"/>
                  </a:lnTo>
                  <a:lnTo>
                    <a:pt x="1780006" y="116979"/>
                  </a:lnTo>
                  <a:lnTo>
                    <a:pt x="1739036" y="98285"/>
                  </a:lnTo>
                  <a:lnTo>
                    <a:pt x="1697291" y="81038"/>
                  </a:lnTo>
                  <a:lnTo>
                    <a:pt x="1654797" y="65290"/>
                  </a:lnTo>
                  <a:lnTo>
                    <a:pt x="1611604" y="51066"/>
                  </a:lnTo>
                  <a:lnTo>
                    <a:pt x="1567738" y="38379"/>
                  </a:lnTo>
                  <a:lnTo>
                    <a:pt x="1523225" y="27292"/>
                  </a:lnTo>
                  <a:lnTo>
                    <a:pt x="1478114" y="17818"/>
                  </a:lnTo>
                  <a:lnTo>
                    <a:pt x="1432407" y="9982"/>
                  </a:lnTo>
                  <a:lnTo>
                    <a:pt x="1386166" y="3848"/>
                  </a:lnTo>
                  <a:lnTo>
                    <a:pt x="1345590" y="0"/>
                  </a:lnTo>
                  <a:lnTo>
                    <a:pt x="1143381" y="0"/>
                  </a:lnTo>
                  <a:lnTo>
                    <a:pt x="1102804" y="3848"/>
                  </a:lnTo>
                  <a:lnTo>
                    <a:pt x="1056563" y="9982"/>
                  </a:lnTo>
                  <a:lnTo>
                    <a:pt x="1010856" y="17818"/>
                  </a:lnTo>
                  <a:lnTo>
                    <a:pt x="965746" y="27292"/>
                  </a:lnTo>
                  <a:lnTo>
                    <a:pt x="921232" y="38379"/>
                  </a:lnTo>
                  <a:lnTo>
                    <a:pt x="877366" y="51066"/>
                  </a:lnTo>
                  <a:lnTo>
                    <a:pt x="834174" y="65290"/>
                  </a:lnTo>
                  <a:lnTo>
                    <a:pt x="791679" y="81038"/>
                  </a:lnTo>
                  <a:lnTo>
                    <a:pt x="749935" y="98285"/>
                  </a:lnTo>
                  <a:lnTo>
                    <a:pt x="708964" y="116979"/>
                  </a:lnTo>
                  <a:lnTo>
                    <a:pt x="668794" y="137096"/>
                  </a:lnTo>
                  <a:lnTo>
                    <a:pt x="629475" y="158597"/>
                  </a:lnTo>
                  <a:lnTo>
                    <a:pt x="591007" y="181470"/>
                  </a:lnTo>
                  <a:lnTo>
                    <a:pt x="553453" y="205651"/>
                  </a:lnTo>
                  <a:lnTo>
                    <a:pt x="516839" y="231140"/>
                  </a:lnTo>
                  <a:lnTo>
                    <a:pt x="481177" y="257873"/>
                  </a:lnTo>
                  <a:lnTo>
                    <a:pt x="446519" y="285851"/>
                  </a:lnTo>
                  <a:lnTo>
                    <a:pt x="412902" y="315010"/>
                  </a:lnTo>
                  <a:lnTo>
                    <a:pt x="380352" y="345338"/>
                  </a:lnTo>
                  <a:lnTo>
                    <a:pt x="348894" y="376796"/>
                  </a:lnTo>
                  <a:lnTo>
                    <a:pt x="318566" y="409359"/>
                  </a:lnTo>
                  <a:lnTo>
                    <a:pt x="289394" y="442976"/>
                  </a:lnTo>
                  <a:lnTo>
                    <a:pt x="261429" y="477634"/>
                  </a:lnTo>
                  <a:lnTo>
                    <a:pt x="234683" y="513283"/>
                  </a:lnTo>
                  <a:lnTo>
                    <a:pt x="209207" y="549897"/>
                  </a:lnTo>
                  <a:lnTo>
                    <a:pt x="185013" y="587463"/>
                  </a:lnTo>
                  <a:lnTo>
                    <a:pt x="162140" y="625919"/>
                  </a:lnTo>
                  <a:lnTo>
                    <a:pt x="140639" y="665251"/>
                  </a:lnTo>
                  <a:lnTo>
                    <a:pt x="120523" y="705408"/>
                  </a:lnTo>
                  <a:lnTo>
                    <a:pt x="101828" y="746391"/>
                  </a:lnTo>
                  <a:lnTo>
                    <a:pt x="84594" y="788136"/>
                  </a:lnTo>
                  <a:lnTo>
                    <a:pt x="68834" y="830618"/>
                  </a:lnTo>
                  <a:lnTo>
                    <a:pt x="54610" y="873810"/>
                  </a:lnTo>
                  <a:lnTo>
                    <a:pt x="41922" y="917676"/>
                  </a:lnTo>
                  <a:lnTo>
                    <a:pt x="30835" y="962190"/>
                  </a:lnTo>
                  <a:lnTo>
                    <a:pt x="21361" y="1007313"/>
                  </a:lnTo>
                  <a:lnTo>
                    <a:pt x="13525" y="1053007"/>
                  </a:lnTo>
                  <a:lnTo>
                    <a:pt x="7391" y="1099248"/>
                  </a:lnTo>
                  <a:lnTo>
                    <a:pt x="2959" y="1146009"/>
                  </a:lnTo>
                  <a:lnTo>
                    <a:pt x="279" y="1193241"/>
                  </a:lnTo>
                  <a:lnTo>
                    <a:pt x="0" y="1207998"/>
                  </a:lnTo>
                  <a:lnTo>
                    <a:pt x="32512" y="1207998"/>
                  </a:lnTo>
                  <a:lnTo>
                    <a:pt x="32829" y="1192237"/>
                  </a:lnTo>
                  <a:lnTo>
                    <a:pt x="35687" y="1144016"/>
                  </a:lnTo>
                  <a:lnTo>
                    <a:pt x="40436" y="1096314"/>
                  </a:lnTo>
                  <a:lnTo>
                    <a:pt x="47002" y="1049172"/>
                  </a:lnTo>
                  <a:lnTo>
                    <a:pt x="55372" y="1002626"/>
                  </a:lnTo>
                  <a:lnTo>
                    <a:pt x="65493" y="956703"/>
                  </a:lnTo>
                  <a:lnTo>
                    <a:pt x="77343" y="911440"/>
                  </a:lnTo>
                  <a:lnTo>
                    <a:pt x="90881" y="866876"/>
                  </a:lnTo>
                  <a:lnTo>
                    <a:pt x="106057" y="823061"/>
                  </a:lnTo>
                  <a:lnTo>
                    <a:pt x="122859" y="780008"/>
                  </a:lnTo>
                  <a:lnTo>
                    <a:pt x="141236" y="737768"/>
                  </a:lnTo>
                  <a:lnTo>
                    <a:pt x="161150" y="696379"/>
                  </a:lnTo>
                  <a:lnTo>
                    <a:pt x="182562" y="655866"/>
                  </a:lnTo>
                  <a:lnTo>
                    <a:pt x="205447" y="616280"/>
                  </a:lnTo>
                  <a:lnTo>
                    <a:pt x="229755" y="577634"/>
                  </a:lnTo>
                  <a:lnTo>
                    <a:pt x="255473" y="539991"/>
                  </a:lnTo>
                  <a:lnTo>
                    <a:pt x="282536" y="503389"/>
                  </a:lnTo>
                  <a:lnTo>
                    <a:pt x="310921" y="467829"/>
                  </a:lnTo>
                  <a:lnTo>
                    <a:pt x="340601" y="433387"/>
                  </a:lnTo>
                  <a:lnTo>
                    <a:pt x="371513" y="400088"/>
                  </a:lnTo>
                  <a:lnTo>
                    <a:pt x="403644" y="367944"/>
                  </a:lnTo>
                  <a:lnTo>
                    <a:pt x="436956" y="337032"/>
                  </a:lnTo>
                  <a:lnTo>
                    <a:pt x="471398" y="307352"/>
                  </a:lnTo>
                  <a:lnTo>
                    <a:pt x="506945" y="278968"/>
                  </a:lnTo>
                  <a:lnTo>
                    <a:pt x="543560" y="251904"/>
                  </a:lnTo>
                  <a:lnTo>
                    <a:pt x="581202" y="226187"/>
                  </a:lnTo>
                  <a:lnTo>
                    <a:pt x="619836" y="201879"/>
                  </a:lnTo>
                  <a:lnTo>
                    <a:pt x="659434" y="178993"/>
                  </a:lnTo>
                  <a:lnTo>
                    <a:pt x="699935" y="157568"/>
                  </a:lnTo>
                  <a:lnTo>
                    <a:pt x="741337" y="137655"/>
                  </a:lnTo>
                  <a:lnTo>
                    <a:pt x="783577" y="119291"/>
                  </a:lnTo>
                  <a:lnTo>
                    <a:pt x="826617" y="102489"/>
                  </a:lnTo>
                  <a:lnTo>
                    <a:pt x="870445" y="87299"/>
                  </a:lnTo>
                  <a:lnTo>
                    <a:pt x="915009" y="73774"/>
                  </a:lnTo>
                  <a:lnTo>
                    <a:pt x="960272" y="61925"/>
                  </a:lnTo>
                  <a:lnTo>
                    <a:pt x="1006195" y="51790"/>
                  </a:lnTo>
                  <a:lnTo>
                    <a:pt x="1052741" y="43434"/>
                  </a:lnTo>
                  <a:lnTo>
                    <a:pt x="1099883" y="36855"/>
                  </a:lnTo>
                  <a:lnTo>
                    <a:pt x="1147584" y="32118"/>
                  </a:lnTo>
                  <a:lnTo>
                    <a:pt x="1195793" y="29248"/>
                  </a:lnTo>
                  <a:lnTo>
                    <a:pt x="1244498" y="28282"/>
                  </a:lnTo>
                  <a:lnTo>
                    <a:pt x="1293190" y="29248"/>
                  </a:lnTo>
                  <a:lnTo>
                    <a:pt x="1341412" y="32118"/>
                  </a:lnTo>
                  <a:lnTo>
                    <a:pt x="1389100" y="36855"/>
                  </a:lnTo>
                  <a:lnTo>
                    <a:pt x="1436243" y="43421"/>
                  </a:lnTo>
                  <a:lnTo>
                    <a:pt x="1482801" y="51790"/>
                  </a:lnTo>
                  <a:lnTo>
                    <a:pt x="1528724" y="61925"/>
                  </a:lnTo>
                  <a:lnTo>
                    <a:pt x="1573974" y="73774"/>
                  </a:lnTo>
                  <a:lnTo>
                    <a:pt x="1618538" y="87299"/>
                  </a:lnTo>
                  <a:lnTo>
                    <a:pt x="1662366" y="102489"/>
                  </a:lnTo>
                  <a:lnTo>
                    <a:pt x="1705406" y="119278"/>
                  </a:lnTo>
                  <a:lnTo>
                    <a:pt x="1747647" y="137655"/>
                  </a:lnTo>
                  <a:lnTo>
                    <a:pt x="1789049" y="157568"/>
                  </a:lnTo>
                  <a:lnTo>
                    <a:pt x="1829549" y="178993"/>
                  </a:lnTo>
                  <a:lnTo>
                    <a:pt x="1869147" y="201879"/>
                  </a:lnTo>
                  <a:lnTo>
                    <a:pt x="1907781" y="226187"/>
                  </a:lnTo>
                  <a:lnTo>
                    <a:pt x="1945424" y="251904"/>
                  </a:lnTo>
                  <a:lnTo>
                    <a:pt x="1982038" y="278968"/>
                  </a:lnTo>
                  <a:lnTo>
                    <a:pt x="2017585" y="307352"/>
                  </a:lnTo>
                  <a:lnTo>
                    <a:pt x="2052027" y="337032"/>
                  </a:lnTo>
                  <a:lnTo>
                    <a:pt x="2085327" y="367944"/>
                  </a:lnTo>
                  <a:lnTo>
                    <a:pt x="2117458" y="400088"/>
                  </a:lnTo>
                  <a:lnTo>
                    <a:pt x="2148382" y="433387"/>
                  </a:lnTo>
                  <a:lnTo>
                    <a:pt x="2178050" y="467842"/>
                  </a:lnTo>
                  <a:lnTo>
                    <a:pt x="2206447" y="503389"/>
                  </a:lnTo>
                  <a:lnTo>
                    <a:pt x="2233511" y="540004"/>
                  </a:lnTo>
                  <a:lnTo>
                    <a:pt x="2259215" y="577646"/>
                  </a:lnTo>
                  <a:lnTo>
                    <a:pt x="2283536" y="616280"/>
                  </a:lnTo>
                  <a:lnTo>
                    <a:pt x="2306421" y="655866"/>
                  </a:lnTo>
                  <a:lnTo>
                    <a:pt x="2327833" y="696379"/>
                  </a:lnTo>
                  <a:lnTo>
                    <a:pt x="2347747" y="737768"/>
                  </a:lnTo>
                  <a:lnTo>
                    <a:pt x="2366124" y="780008"/>
                  </a:lnTo>
                  <a:lnTo>
                    <a:pt x="2382913" y="823061"/>
                  </a:lnTo>
                  <a:lnTo>
                    <a:pt x="2398103" y="866876"/>
                  </a:lnTo>
                  <a:lnTo>
                    <a:pt x="2411641" y="911440"/>
                  </a:lnTo>
                  <a:lnTo>
                    <a:pt x="2423490" y="956703"/>
                  </a:lnTo>
                  <a:lnTo>
                    <a:pt x="2433612" y="1002626"/>
                  </a:lnTo>
                  <a:lnTo>
                    <a:pt x="2441981" y="1049185"/>
                  </a:lnTo>
                  <a:lnTo>
                    <a:pt x="2448547" y="1096327"/>
                  </a:lnTo>
                  <a:lnTo>
                    <a:pt x="2453284" y="1144016"/>
                  </a:lnTo>
                  <a:lnTo>
                    <a:pt x="2456154" y="1192237"/>
                  </a:lnTo>
                  <a:lnTo>
                    <a:pt x="2456472" y="1207998"/>
                  </a:lnTo>
                  <a:lnTo>
                    <a:pt x="2485402" y="1207998"/>
                  </a:lnTo>
                  <a:lnTo>
                    <a:pt x="2485402" y="1139825"/>
                  </a:lnTo>
                  <a:close/>
                </a:path>
              </a:pathLst>
            </a:custGeom>
            <a:solidFill>
              <a:srgbClr val="9397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8101" y="5238350"/>
              <a:ext cx="2197370" cy="21981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9981" y="5371385"/>
              <a:ext cx="1924346" cy="19243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75539" y="6327380"/>
              <a:ext cx="2482215" cy="1205865"/>
            </a:xfrm>
            <a:custGeom>
              <a:avLst/>
              <a:gdLst/>
              <a:ahLst/>
              <a:cxnLst/>
              <a:rect l="l" t="t" r="r" b="b"/>
              <a:pathLst>
                <a:path w="2482215" h="1205865">
                  <a:moveTo>
                    <a:pt x="2388082" y="0"/>
                  </a:moveTo>
                  <a:lnTo>
                    <a:pt x="93751" y="0"/>
                  </a:lnTo>
                  <a:lnTo>
                    <a:pt x="94030" y="12979"/>
                  </a:lnTo>
                  <a:lnTo>
                    <a:pt x="97028" y="60921"/>
                  </a:lnTo>
                  <a:lnTo>
                    <a:pt x="101981" y="108331"/>
                  </a:lnTo>
                  <a:lnTo>
                    <a:pt x="108839" y="155143"/>
                  </a:lnTo>
                  <a:lnTo>
                    <a:pt x="117576" y="201320"/>
                  </a:lnTo>
                  <a:lnTo>
                    <a:pt x="128143" y="246849"/>
                  </a:lnTo>
                  <a:lnTo>
                    <a:pt x="140487" y="291655"/>
                  </a:lnTo>
                  <a:lnTo>
                    <a:pt x="154597" y="335724"/>
                  </a:lnTo>
                  <a:lnTo>
                    <a:pt x="170408" y="379006"/>
                  </a:lnTo>
                  <a:lnTo>
                    <a:pt x="187896" y="421462"/>
                  </a:lnTo>
                  <a:lnTo>
                    <a:pt x="207010" y="463042"/>
                  </a:lnTo>
                  <a:lnTo>
                    <a:pt x="227711" y="503720"/>
                  </a:lnTo>
                  <a:lnTo>
                    <a:pt x="249961" y="543445"/>
                  </a:lnTo>
                  <a:lnTo>
                    <a:pt x="273735" y="582193"/>
                  </a:lnTo>
                  <a:lnTo>
                    <a:pt x="298958" y="619912"/>
                  </a:lnTo>
                  <a:lnTo>
                    <a:pt x="325628" y="656551"/>
                  </a:lnTo>
                  <a:lnTo>
                    <a:pt x="353669" y="692099"/>
                  </a:lnTo>
                  <a:lnTo>
                    <a:pt x="383070" y="726490"/>
                  </a:lnTo>
                  <a:lnTo>
                    <a:pt x="413778" y="759688"/>
                  </a:lnTo>
                  <a:lnTo>
                    <a:pt x="445757" y="791667"/>
                  </a:lnTo>
                  <a:lnTo>
                    <a:pt x="478967" y="822375"/>
                  </a:lnTo>
                  <a:lnTo>
                    <a:pt x="513359" y="851776"/>
                  </a:lnTo>
                  <a:lnTo>
                    <a:pt x="548894" y="879817"/>
                  </a:lnTo>
                  <a:lnTo>
                    <a:pt x="585546" y="906475"/>
                  </a:lnTo>
                  <a:lnTo>
                    <a:pt x="623265" y="931710"/>
                  </a:lnTo>
                  <a:lnTo>
                    <a:pt x="662000" y="955471"/>
                  </a:lnTo>
                  <a:lnTo>
                    <a:pt x="701738" y="977722"/>
                  </a:lnTo>
                  <a:lnTo>
                    <a:pt x="742416" y="998423"/>
                  </a:lnTo>
                  <a:lnTo>
                    <a:pt x="783996" y="1017536"/>
                  </a:lnTo>
                  <a:lnTo>
                    <a:pt x="826452" y="1035024"/>
                  </a:lnTo>
                  <a:lnTo>
                    <a:pt x="869734" y="1050836"/>
                  </a:lnTo>
                  <a:lnTo>
                    <a:pt x="913803" y="1064945"/>
                  </a:lnTo>
                  <a:lnTo>
                    <a:pt x="958608" y="1077290"/>
                  </a:lnTo>
                  <a:lnTo>
                    <a:pt x="1004138" y="1087856"/>
                  </a:lnTo>
                  <a:lnTo>
                    <a:pt x="1050315" y="1096594"/>
                  </a:lnTo>
                  <a:lnTo>
                    <a:pt x="1097127" y="1103452"/>
                  </a:lnTo>
                  <a:lnTo>
                    <a:pt x="1144524" y="1108405"/>
                  </a:lnTo>
                  <a:lnTo>
                    <a:pt x="1192466" y="1111402"/>
                  </a:lnTo>
                  <a:lnTo>
                    <a:pt x="1240917" y="1112418"/>
                  </a:lnTo>
                  <a:lnTo>
                    <a:pt x="1289367" y="1111402"/>
                  </a:lnTo>
                  <a:lnTo>
                    <a:pt x="1337310" y="1108405"/>
                  </a:lnTo>
                  <a:lnTo>
                    <a:pt x="1384706" y="1103452"/>
                  </a:lnTo>
                  <a:lnTo>
                    <a:pt x="1431518" y="1096594"/>
                  </a:lnTo>
                  <a:lnTo>
                    <a:pt x="1477708" y="1087856"/>
                  </a:lnTo>
                  <a:lnTo>
                    <a:pt x="1523225" y="1077302"/>
                  </a:lnTo>
                  <a:lnTo>
                    <a:pt x="1568030" y="1064945"/>
                  </a:lnTo>
                  <a:lnTo>
                    <a:pt x="1612099" y="1050836"/>
                  </a:lnTo>
                  <a:lnTo>
                    <a:pt x="1655381" y="1035024"/>
                  </a:lnTo>
                  <a:lnTo>
                    <a:pt x="1697837" y="1017549"/>
                  </a:lnTo>
                  <a:lnTo>
                    <a:pt x="1739417" y="998435"/>
                  </a:lnTo>
                  <a:lnTo>
                    <a:pt x="1780095" y="977722"/>
                  </a:lnTo>
                  <a:lnTo>
                    <a:pt x="1819833" y="955471"/>
                  </a:lnTo>
                  <a:lnTo>
                    <a:pt x="1858568" y="931710"/>
                  </a:lnTo>
                  <a:lnTo>
                    <a:pt x="1896287" y="906475"/>
                  </a:lnTo>
                  <a:lnTo>
                    <a:pt x="1932940" y="879817"/>
                  </a:lnTo>
                  <a:lnTo>
                    <a:pt x="1968474" y="851776"/>
                  </a:lnTo>
                  <a:lnTo>
                    <a:pt x="2002866" y="822375"/>
                  </a:lnTo>
                  <a:lnTo>
                    <a:pt x="2036076" y="791667"/>
                  </a:lnTo>
                  <a:lnTo>
                    <a:pt x="2068055" y="759688"/>
                  </a:lnTo>
                  <a:lnTo>
                    <a:pt x="2098763" y="726490"/>
                  </a:lnTo>
                  <a:lnTo>
                    <a:pt x="2128164" y="692099"/>
                  </a:lnTo>
                  <a:lnTo>
                    <a:pt x="2156206" y="656551"/>
                  </a:lnTo>
                  <a:lnTo>
                    <a:pt x="2182876" y="619912"/>
                  </a:lnTo>
                  <a:lnTo>
                    <a:pt x="2208098" y="582193"/>
                  </a:lnTo>
                  <a:lnTo>
                    <a:pt x="2231860" y="543445"/>
                  </a:lnTo>
                  <a:lnTo>
                    <a:pt x="2254123" y="503720"/>
                  </a:lnTo>
                  <a:lnTo>
                    <a:pt x="2274824" y="463042"/>
                  </a:lnTo>
                  <a:lnTo>
                    <a:pt x="2293937" y="421449"/>
                  </a:lnTo>
                  <a:lnTo>
                    <a:pt x="2311425" y="379006"/>
                  </a:lnTo>
                  <a:lnTo>
                    <a:pt x="2327237" y="335724"/>
                  </a:lnTo>
                  <a:lnTo>
                    <a:pt x="2341346" y="291655"/>
                  </a:lnTo>
                  <a:lnTo>
                    <a:pt x="2353691" y="246837"/>
                  </a:lnTo>
                  <a:lnTo>
                    <a:pt x="2364257" y="201320"/>
                  </a:lnTo>
                  <a:lnTo>
                    <a:pt x="2372995" y="155143"/>
                  </a:lnTo>
                  <a:lnTo>
                    <a:pt x="2379853" y="108331"/>
                  </a:lnTo>
                  <a:lnTo>
                    <a:pt x="2384806" y="60921"/>
                  </a:lnTo>
                  <a:lnTo>
                    <a:pt x="2387803" y="12979"/>
                  </a:lnTo>
                  <a:lnTo>
                    <a:pt x="2388082" y="0"/>
                  </a:lnTo>
                  <a:close/>
                </a:path>
                <a:path w="2482215" h="1205865">
                  <a:moveTo>
                    <a:pt x="2481859" y="0"/>
                  </a:moveTo>
                  <a:lnTo>
                    <a:pt x="2452840" y="0"/>
                  </a:lnTo>
                  <a:lnTo>
                    <a:pt x="2452586" y="13233"/>
                  </a:lnTo>
                  <a:lnTo>
                    <a:pt x="2449715" y="61442"/>
                  </a:lnTo>
                  <a:lnTo>
                    <a:pt x="2444978" y="109143"/>
                  </a:lnTo>
                  <a:lnTo>
                    <a:pt x="2438400" y="156286"/>
                  </a:lnTo>
                  <a:lnTo>
                    <a:pt x="2430030" y="202831"/>
                  </a:lnTo>
                  <a:lnTo>
                    <a:pt x="2419908" y="248754"/>
                  </a:lnTo>
                  <a:lnTo>
                    <a:pt x="2408059" y="294017"/>
                  </a:lnTo>
                  <a:lnTo>
                    <a:pt x="2394521" y="338582"/>
                  </a:lnTo>
                  <a:lnTo>
                    <a:pt x="2379345" y="382397"/>
                  </a:lnTo>
                  <a:lnTo>
                    <a:pt x="2362543" y="425450"/>
                  </a:lnTo>
                  <a:lnTo>
                    <a:pt x="2344178" y="467690"/>
                  </a:lnTo>
                  <a:lnTo>
                    <a:pt x="2324265" y="509079"/>
                  </a:lnTo>
                  <a:lnTo>
                    <a:pt x="2302840" y="549592"/>
                  </a:lnTo>
                  <a:lnTo>
                    <a:pt x="2279954" y="589191"/>
                  </a:lnTo>
                  <a:lnTo>
                    <a:pt x="2255647" y="627824"/>
                  </a:lnTo>
                  <a:lnTo>
                    <a:pt x="2229929" y="665467"/>
                  </a:lnTo>
                  <a:lnTo>
                    <a:pt x="2202865" y="702081"/>
                  </a:lnTo>
                  <a:lnTo>
                    <a:pt x="2174481" y="737628"/>
                  </a:lnTo>
                  <a:lnTo>
                    <a:pt x="2144801" y="772071"/>
                  </a:lnTo>
                  <a:lnTo>
                    <a:pt x="2113889" y="805383"/>
                  </a:lnTo>
                  <a:lnTo>
                    <a:pt x="2081758" y="837514"/>
                  </a:lnTo>
                  <a:lnTo>
                    <a:pt x="2048446" y="868426"/>
                  </a:lnTo>
                  <a:lnTo>
                    <a:pt x="2014004" y="898105"/>
                  </a:lnTo>
                  <a:lnTo>
                    <a:pt x="1978456" y="926490"/>
                  </a:lnTo>
                  <a:lnTo>
                    <a:pt x="1941842" y="953554"/>
                  </a:lnTo>
                  <a:lnTo>
                    <a:pt x="1904199" y="979271"/>
                  </a:lnTo>
                  <a:lnTo>
                    <a:pt x="1865566" y="1003579"/>
                  </a:lnTo>
                  <a:lnTo>
                    <a:pt x="1825980" y="1026464"/>
                  </a:lnTo>
                  <a:lnTo>
                    <a:pt x="1785467" y="1047889"/>
                  </a:lnTo>
                  <a:lnTo>
                    <a:pt x="1744065" y="1067803"/>
                  </a:lnTo>
                  <a:lnTo>
                    <a:pt x="1701825" y="1086180"/>
                  </a:lnTo>
                  <a:lnTo>
                    <a:pt x="1658785" y="1102969"/>
                  </a:lnTo>
                  <a:lnTo>
                    <a:pt x="1614957" y="1118158"/>
                  </a:lnTo>
                  <a:lnTo>
                    <a:pt x="1570393" y="1131697"/>
                  </a:lnTo>
                  <a:lnTo>
                    <a:pt x="1525143" y="1143546"/>
                  </a:lnTo>
                  <a:lnTo>
                    <a:pt x="1479207" y="1153668"/>
                  </a:lnTo>
                  <a:lnTo>
                    <a:pt x="1432661" y="1162037"/>
                  </a:lnTo>
                  <a:lnTo>
                    <a:pt x="1385519" y="1168603"/>
                  </a:lnTo>
                  <a:lnTo>
                    <a:pt x="1337818" y="1173340"/>
                  </a:lnTo>
                  <a:lnTo>
                    <a:pt x="1289608" y="1176210"/>
                  </a:lnTo>
                  <a:lnTo>
                    <a:pt x="1240904" y="1177175"/>
                  </a:lnTo>
                  <a:lnTo>
                    <a:pt x="1192212" y="1176210"/>
                  </a:lnTo>
                  <a:lnTo>
                    <a:pt x="1143990" y="1173340"/>
                  </a:lnTo>
                  <a:lnTo>
                    <a:pt x="1096302" y="1168603"/>
                  </a:lnTo>
                  <a:lnTo>
                    <a:pt x="1049159" y="1162037"/>
                  </a:lnTo>
                  <a:lnTo>
                    <a:pt x="1002601" y="1153668"/>
                  </a:lnTo>
                  <a:lnTo>
                    <a:pt x="956678" y="1143546"/>
                  </a:lnTo>
                  <a:lnTo>
                    <a:pt x="911428" y="1131697"/>
                  </a:lnTo>
                  <a:lnTo>
                    <a:pt x="866863" y="1118158"/>
                  </a:lnTo>
                  <a:lnTo>
                    <a:pt x="823036" y="1102969"/>
                  </a:lnTo>
                  <a:lnTo>
                    <a:pt x="779995" y="1086180"/>
                  </a:lnTo>
                  <a:lnTo>
                    <a:pt x="737755" y="1067803"/>
                  </a:lnTo>
                  <a:lnTo>
                    <a:pt x="696366" y="1047889"/>
                  </a:lnTo>
                  <a:lnTo>
                    <a:pt x="655853" y="1026464"/>
                  </a:lnTo>
                  <a:lnTo>
                    <a:pt x="616254" y="1003592"/>
                  </a:lnTo>
                  <a:lnTo>
                    <a:pt x="577621" y="979271"/>
                  </a:lnTo>
                  <a:lnTo>
                    <a:pt x="539978" y="953566"/>
                  </a:lnTo>
                  <a:lnTo>
                    <a:pt x="503377" y="926490"/>
                  </a:lnTo>
                  <a:lnTo>
                    <a:pt x="467829" y="898105"/>
                  </a:lnTo>
                  <a:lnTo>
                    <a:pt x="433374" y="868426"/>
                  </a:lnTo>
                  <a:lnTo>
                    <a:pt x="400075" y="837514"/>
                  </a:lnTo>
                  <a:lnTo>
                    <a:pt x="367944" y="805383"/>
                  </a:lnTo>
                  <a:lnTo>
                    <a:pt x="337019" y="772071"/>
                  </a:lnTo>
                  <a:lnTo>
                    <a:pt x="307352" y="737628"/>
                  </a:lnTo>
                  <a:lnTo>
                    <a:pt x="278955" y="702081"/>
                  </a:lnTo>
                  <a:lnTo>
                    <a:pt x="251891" y="665467"/>
                  </a:lnTo>
                  <a:lnTo>
                    <a:pt x="226187" y="627824"/>
                  </a:lnTo>
                  <a:lnTo>
                    <a:pt x="201866" y="589191"/>
                  </a:lnTo>
                  <a:lnTo>
                    <a:pt x="178981" y="549592"/>
                  </a:lnTo>
                  <a:lnTo>
                    <a:pt x="157568" y="509079"/>
                  </a:lnTo>
                  <a:lnTo>
                    <a:pt x="137655" y="467690"/>
                  </a:lnTo>
                  <a:lnTo>
                    <a:pt x="119278" y="425450"/>
                  </a:lnTo>
                  <a:lnTo>
                    <a:pt x="102489" y="382397"/>
                  </a:lnTo>
                  <a:lnTo>
                    <a:pt x="87299" y="338582"/>
                  </a:lnTo>
                  <a:lnTo>
                    <a:pt x="73761" y="294017"/>
                  </a:lnTo>
                  <a:lnTo>
                    <a:pt x="61912" y="248754"/>
                  </a:lnTo>
                  <a:lnTo>
                    <a:pt x="51790" y="202831"/>
                  </a:lnTo>
                  <a:lnTo>
                    <a:pt x="43421" y="156286"/>
                  </a:lnTo>
                  <a:lnTo>
                    <a:pt x="36855" y="109143"/>
                  </a:lnTo>
                  <a:lnTo>
                    <a:pt x="32118" y="61442"/>
                  </a:lnTo>
                  <a:lnTo>
                    <a:pt x="29248" y="13233"/>
                  </a:lnTo>
                  <a:lnTo>
                    <a:pt x="28981" y="0"/>
                  </a:lnTo>
                  <a:lnTo>
                    <a:pt x="0" y="0"/>
                  </a:lnTo>
                  <a:lnTo>
                    <a:pt x="0" y="65633"/>
                  </a:lnTo>
                  <a:lnTo>
                    <a:pt x="3848" y="106210"/>
                  </a:lnTo>
                  <a:lnTo>
                    <a:pt x="9982" y="152450"/>
                  </a:lnTo>
                  <a:lnTo>
                    <a:pt x="17818" y="198158"/>
                  </a:lnTo>
                  <a:lnTo>
                    <a:pt x="27292" y="243268"/>
                  </a:lnTo>
                  <a:lnTo>
                    <a:pt x="38379" y="287782"/>
                  </a:lnTo>
                  <a:lnTo>
                    <a:pt x="51066" y="331647"/>
                  </a:lnTo>
                  <a:lnTo>
                    <a:pt x="65290" y="374840"/>
                  </a:lnTo>
                  <a:lnTo>
                    <a:pt x="81038" y="417334"/>
                  </a:lnTo>
                  <a:lnTo>
                    <a:pt x="98285" y="459079"/>
                  </a:lnTo>
                  <a:lnTo>
                    <a:pt x="116979" y="500049"/>
                  </a:lnTo>
                  <a:lnTo>
                    <a:pt x="137083" y="540219"/>
                  </a:lnTo>
                  <a:lnTo>
                    <a:pt x="158597" y="579539"/>
                  </a:lnTo>
                  <a:lnTo>
                    <a:pt x="181457" y="618007"/>
                  </a:lnTo>
                  <a:lnTo>
                    <a:pt x="205651" y="655561"/>
                  </a:lnTo>
                  <a:lnTo>
                    <a:pt x="231127" y="692175"/>
                  </a:lnTo>
                  <a:lnTo>
                    <a:pt x="257873" y="727837"/>
                  </a:lnTo>
                  <a:lnTo>
                    <a:pt x="285838" y="762482"/>
                  </a:lnTo>
                  <a:lnTo>
                    <a:pt x="314998" y="796112"/>
                  </a:lnTo>
                  <a:lnTo>
                    <a:pt x="345325" y="828662"/>
                  </a:lnTo>
                  <a:lnTo>
                    <a:pt x="376783" y="860120"/>
                  </a:lnTo>
                  <a:lnTo>
                    <a:pt x="409346" y="890447"/>
                  </a:lnTo>
                  <a:lnTo>
                    <a:pt x="442963" y="919607"/>
                  </a:lnTo>
                  <a:lnTo>
                    <a:pt x="477621" y="947585"/>
                  </a:lnTo>
                  <a:lnTo>
                    <a:pt x="513270" y="974331"/>
                  </a:lnTo>
                  <a:lnTo>
                    <a:pt x="549884" y="999807"/>
                  </a:lnTo>
                  <a:lnTo>
                    <a:pt x="587438" y="1024001"/>
                  </a:lnTo>
                  <a:lnTo>
                    <a:pt x="625906" y="1046861"/>
                  </a:lnTo>
                  <a:lnTo>
                    <a:pt x="665238" y="1068362"/>
                  </a:lnTo>
                  <a:lnTo>
                    <a:pt x="705396" y="1088478"/>
                  </a:lnTo>
                  <a:lnTo>
                    <a:pt x="746366" y="1107173"/>
                  </a:lnTo>
                  <a:lnTo>
                    <a:pt x="788111" y="1124419"/>
                  </a:lnTo>
                  <a:lnTo>
                    <a:pt x="830605" y="1140167"/>
                  </a:lnTo>
                  <a:lnTo>
                    <a:pt x="873798" y="1154404"/>
                  </a:lnTo>
                  <a:lnTo>
                    <a:pt x="917663" y="1167079"/>
                  </a:lnTo>
                  <a:lnTo>
                    <a:pt x="962177" y="1178179"/>
                  </a:lnTo>
                  <a:lnTo>
                    <a:pt x="1007300" y="1187653"/>
                  </a:lnTo>
                  <a:lnTo>
                    <a:pt x="1052995" y="1195476"/>
                  </a:lnTo>
                  <a:lnTo>
                    <a:pt x="1099235" y="1201623"/>
                  </a:lnTo>
                  <a:lnTo>
                    <a:pt x="1139812" y="1205458"/>
                  </a:lnTo>
                  <a:lnTo>
                    <a:pt x="1342021" y="1205458"/>
                  </a:lnTo>
                  <a:lnTo>
                    <a:pt x="1382598" y="1201623"/>
                  </a:lnTo>
                  <a:lnTo>
                    <a:pt x="1428838" y="1195476"/>
                  </a:lnTo>
                  <a:lnTo>
                    <a:pt x="1474546" y="1187653"/>
                  </a:lnTo>
                  <a:lnTo>
                    <a:pt x="1519669" y="1178179"/>
                  </a:lnTo>
                  <a:lnTo>
                    <a:pt x="1564170" y="1167079"/>
                  </a:lnTo>
                  <a:lnTo>
                    <a:pt x="1608035" y="1154404"/>
                  </a:lnTo>
                  <a:lnTo>
                    <a:pt x="1651228" y="1140167"/>
                  </a:lnTo>
                  <a:lnTo>
                    <a:pt x="1693722" y="1124419"/>
                  </a:lnTo>
                  <a:lnTo>
                    <a:pt x="1735467" y="1107173"/>
                  </a:lnTo>
                  <a:lnTo>
                    <a:pt x="1776437" y="1088478"/>
                  </a:lnTo>
                  <a:lnTo>
                    <a:pt x="1816608" y="1068362"/>
                  </a:lnTo>
                  <a:lnTo>
                    <a:pt x="1855939" y="1046861"/>
                  </a:lnTo>
                  <a:lnTo>
                    <a:pt x="1894395" y="1024001"/>
                  </a:lnTo>
                  <a:lnTo>
                    <a:pt x="1931949" y="999807"/>
                  </a:lnTo>
                  <a:lnTo>
                    <a:pt x="1968576" y="974331"/>
                  </a:lnTo>
                  <a:lnTo>
                    <a:pt x="2004225" y="947585"/>
                  </a:lnTo>
                  <a:lnTo>
                    <a:pt x="2038883" y="919607"/>
                  </a:lnTo>
                  <a:lnTo>
                    <a:pt x="2072500" y="890447"/>
                  </a:lnTo>
                  <a:lnTo>
                    <a:pt x="2105050" y="860120"/>
                  </a:lnTo>
                  <a:lnTo>
                    <a:pt x="2136508" y="828662"/>
                  </a:lnTo>
                  <a:lnTo>
                    <a:pt x="2166836" y="796112"/>
                  </a:lnTo>
                  <a:lnTo>
                    <a:pt x="2196007" y="762482"/>
                  </a:lnTo>
                  <a:lnTo>
                    <a:pt x="2223973" y="727837"/>
                  </a:lnTo>
                  <a:lnTo>
                    <a:pt x="2250719" y="692175"/>
                  </a:lnTo>
                  <a:lnTo>
                    <a:pt x="2276208" y="655561"/>
                  </a:lnTo>
                  <a:lnTo>
                    <a:pt x="2300389" y="618007"/>
                  </a:lnTo>
                  <a:lnTo>
                    <a:pt x="2323261" y="579539"/>
                  </a:lnTo>
                  <a:lnTo>
                    <a:pt x="2344763" y="540219"/>
                  </a:lnTo>
                  <a:lnTo>
                    <a:pt x="2364879" y="500049"/>
                  </a:lnTo>
                  <a:lnTo>
                    <a:pt x="2383574" y="459079"/>
                  </a:lnTo>
                  <a:lnTo>
                    <a:pt x="2400820" y="417334"/>
                  </a:lnTo>
                  <a:lnTo>
                    <a:pt x="2416568" y="374840"/>
                  </a:lnTo>
                  <a:lnTo>
                    <a:pt x="2430792" y="331647"/>
                  </a:lnTo>
                  <a:lnTo>
                    <a:pt x="2443480" y="287782"/>
                  </a:lnTo>
                  <a:lnTo>
                    <a:pt x="2454567" y="243268"/>
                  </a:lnTo>
                  <a:lnTo>
                    <a:pt x="2464041" y="198158"/>
                  </a:lnTo>
                  <a:lnTo>
                    <a:pt x="2471877" y="152450"/>
                  </a:lnTo>
                  <a:lnTo>
                    <a:pt x="2478011" y="106210"/>
                  </a:lnTo>
                  <a:lnTo>
                    <a:pt x="2481859" y="65633"/>
                  </a:lnTo>
                  <a:lnTo>
                    <a:pt x="2481859" y="0"/>
                  </a:lnTo>
                  <a:close/>
                </a:path>
              </a:pathLst>
            </a:custGeom>
            <a:solidFill>
              <a:srgbClr val="62B0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7814" y="5225715"/>
              <a:ext cx="2197370" cy="21981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9693" y="5358750"/>
              <a:ext cx="1924346" cy="19243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26931" y="5116842"/>
              <a:ext cx="2486025" cy="1208405"/>
            </a:xfrm>
            <a:custGeom>
              <a:avLst/>
              <a:gdLst/>
              <a:ahLst/>
              <a:cxnLst/>
              <a:rect l="l" t="t" r="r" b="b"/>
              <a:pathLst>
                <a:path w="2486025" h="1208404">
                  <a:moveTo>
                    <a:pt x="2391702" y="1207998"/>
                  </a:moveTo>
                  <a:lnTo>
                    <a:pt x="2388387" y="1144536"/>
                  </a:lnTo>
                  <a:lnTo>
                    <a:pt x="2383434" y="1097140"/>
                  </a:lnTo>
                  <a:lnTo>
                    <a:pt x="2376563" y="1050328"/>
                  </a:lnTo>
                  <a:lnTo>
                    <a:pt x="2367838" y="1004138"/>
                  </a:lnTo>
                  <a:lnTo>
                    <a:pt x="2357272" y="958621"/>
                  </a:lnTo>
                  <a:lnTo>
                    <a:pt x="2344915" y="913803"/>
                  </a:lnTo>
                  <a:lnTo>
                    <a:pt x="2330818" y="869746"/>
                  </a:lnTo>
                  <a:lnTo>
                    <a:pt x="2315006" y="826465"/>
                  </a:lnTo>
                  <a:lnTo>
                    <a:pt x="2297519" y="784009"/>
                  </a:lnTo>
                  <a:lnTo>
                    <a:pt x="2278405" y="742429"/>
                  </a:lnTo>
                  <a:lnTo>
                    <a:pt x="2257691" y="701751"/>
                  </a:lnTo>
                  <a:lnTo>
                    <a:pt x="2235441" y="662012"/>
                  </a:lnTo>
                  <a:lnTo>
                    <a:pt x="2211679" y="623277"/>
                  </a:lnTo>
                  <a:lnTo>
                    <a:pt x="2186444" y="585558"/>
                  </a:lnTo>
                  <a:lnTo>
                    <a:pt x="2159787" y="548906"/>
                  </a:lnTo>
                  <a:lnTo>
                    <a:pt x="2131733" y="513372"/>
                  </a:lnTo>
                  <a:lnTo>
                    <a:pt x="2102332" y="478980"/>
                  </a:lnTo>
                  <a:lnTo>
                    <a:pt x="2071624" y="445770"/>
                  </a:lnTo>
                  <a:lnTo>
                    <a:pt x="2039658" y="413804"/>
                  </a:lnTo>
                  <a:lnTo>
                    <a:pt x="2006447" y="383095"/>
                  </a:lnTo>
                  <a:lnTo>
                    <a:pt x="1972056" y="353695"/>
                  </a:lnTo>
                  <a:lnTo>
                    <a:pt x="1936521" y="325640"/>
                  </a:lnTo>
                  <a:lnTo>
                    <a:pt x="1899869" y="298983"/>
                  </a:lnTo>
                  <a:lnTo>
                    <a:pt x="1862150" y="273748"/>
                  </a:lnTo>
                  <a:lnTo>
                    <a:pt x="1823402" y="249986"/>
                  </a:lnTo>
                  <a:lnTo>
                    <a:pt x="1783676" y="227736"/>
                  </a:lnTo>
                  <a:lnTo>
                    <a:pt x="1742998" y="207035"/>
                  </a:lnTo>
                  <a:lnTo>
                    <a:pt x="1701406" y="187921"/>
                  </a:lnTo>
                  <a:lnTo>
                    <a:pt x="1658950" y="170434"/>
                  </a:lnTo>
                  <a:lnTo>
                    <a:pt x="1615681" y="154622"/>
                  </a:lnTo>
                  <a:lnTo>
                    <a:pt x="1571612" y="140525"/>
                  </a:lnTo>
                  <a:lnTo>
                    <a:pt x="1526794" y="128168"/>
                  </a:lnTo>
                  <a:lnTo>
                    <a:pt x="1481277" y="117602"/>
                  </a:lnTo>
                  <a:lnTo>
                    <a:pt x="1435087" y="108877"/>
                  </a:lnTo>
                  <a:lnTo>
                    <a:pt x="1388275" y="102019"/>
                  </a:lnTo>
                  <a:lnTo>
                    <a:pt x="1340878" y="97066"/>
                  </a:lnTo>
                  <a:lnTo>
                    <a:pt x="1292936" y="94056"/>
                  </a:lnTo>
                  <a:lnTo>
                    <a:pt x="1244485" y="93052"/>
                  </a:lnTo>
                  <a:lnTo>
                    <a:pt x="1196035" y="94056"/>
                  </a:lnTo>
                  <a:lnTo>
                    <a:pt x="1148092" y="97066"/>
                  </a:lnTo>
                  <a:lnTo>
                    <a:pt x="1100696" y="102006"/>
                  </a:lnTo>
                  <a:lnTo>
                    <a:pt x="1053896" y="108877"/>
                  </a:lnTo>
                  <a:lnTo>
                    <a:pt x="1007706" y="117602"/>
                  </a:lnTo>
                  <a:lnTo>
                    <a:pt x="962190" y="128168"/>
                  </a:lnTo>
                  <a:lnTo>
                    <a:pt x="917371" y="140525"/>
                  </a:lnTo>
                  <a:lnTo>
                    <a:pt x="873302" y="154622"/>
                  </a:lnTo>
                  <a:lnTo>
                    <a:pt x="830033" y="170434"/>
                  </a:lnTo>
                  <a:lnTo>
                    <a:pt x="787577" y="187921"/>
                  </a:lnTo>
                  <a:lnTo>
                    <a:pt x="745985" y="207035"/>
                  </a:lnTo>
                  <a:lnTo>
                    <a:pt x="705307" y="227736"/>
                  </a:lnTo>
                  <a:lnTo>
                    <a:pt x="665581" y="249986"/>
                  </a:lnTo>
                  <a:lnTo>
                    <a:pt x="626833" y="273748"/>
                  </a:lnTo>
                  <a:lnTo>
                    <a:pt x="589114" y="298983"/>
                  </a:lnTo>
                  <a:lnTo>
                    <a:pt x="552475" y="325640"/>
                  </a:lnTo>
                  <a:lnTo>
                    <a:pt x="516928" y="353695"/>
                  </a:lnTo>
                  <a:lnTo>
                    <a:pt x="482536" y="383095"/>
                  </a:lnTo>
                  <a:lnTo>
                    <a:pt x="449338" y="413804"/>
                  </a:lnTo>
                  <a:lnTo>
                    <a:pt x="417360" y="445770"/>
                  </a:lnTo>
                  <a:lnTo>
                    <a:pt x="386651" y="478980"/>
                  </a:lnTo>
                  <a:lnTo>
                    <a:pt x="357251" y="513372"/>
                  </a:lnTo>
                  <a:lnTo>
                    <a:pt x="329196" y="548906"/>
                  </a:lnTo>
                  <a:lnTo>
                    <a:pt x="302539" y="585558"/>
                  </a:lnTo>
                  <a:lnTo>
                    <a:pt x="277304" y="623277"/>
                  </a:lnTo>
                  <a:lnTo>
                    <a:pt x="253542" y="662012"/>
                  </a:lnTo>
                  <a:lnTo>
                    <a:pt x="231292" y="701751"/>
                  </a:lnTo>
                  <a:lnTo>
                    <a:pt x="210591" y="742429"/>
                  </a:lnTo>
                  <a:lnTo>
                    <a:pt x="191477" y="784009"/>
                  </a:lnTo>
                  <a:lnTo>
                    <a:pt x="173990" y="826465"/>
                  </a:lnTo>
                  <a:lnTo>
                    <a:pt x="158178" y="869746"/>
                  </a:lnTo>
                  <a:lnTo>
                    <a:pt x="144068" y="913815"/>
                  </a:lnTo>
                  <a:lnTo>
                    <a:pt x="131711" y="958621"/>
                  </a:lnTo>
                  <a:lnTo>
                    <a:pt x="121145" y="1004138"/>
                  </a:lnTo>
                  <a:lnTo>
                    <a:pt x="112420" y="1050328"/>
                  </a:lnTo>
                  <a:lnTo>
                    <a:pt x="105549" y="1097140"/>
                  </a:lnTo>
                  <a:lnTo>
                    <a:pt x="100609" y="1144536"/>
                  </a:lnTo>
                  <a:lnTo>
                    <a:pt x="97599" y="1192479"/>
                  </a:lnTo>
                  <a:lnTo>
                    <a:pt x="97282" y="1207998"/>
                  </a:lnTo>
                  <a:lnTo>
                    <a:pt x="2391702" y="1207998"/>
                  </a:lnTo>
                  <a:close/>
                </a:path>
                <a:path w="2486025" h="1208404">
                  <a:moveTo>
                    <a:pt x="2485402" y="1139825"/>
                  </a:moveTo>
                  <a:lnTo>
                    <a:pt x="2481567" y="1099248"/>
                  </a:lnTo>
                  <a:lnTo>
                    <a:pt x="2475420" y="1053007"/>
                  </a:lnTo>
                  <a:lnTo>
                    <a:pt x="2467597" y="1007313"/>
                  </a:lnTo>
                  <a:lnTo>
                    <a:pt x="2458123" y="962190"/>
                  </a:lnTo>
                  <a:lnTo>
                    <a:pt x="2447023" y="917676"/>
                  </a:lnTo>
                  <a:lnTo>
                    <a:pt x="2434348" y="873810"/>
                  </a:lnTo>
                  <a:lnTo>
                    <a:pt x="2420124" y="830618"/>
                  </a:lnTo>
                  <a:lnTo>
                    <a:pt x="2404364" y="788136"/>
                  </a:lnTo>
                  <a:lnTo>
                    <a:pt x="2387130" y="746391"/>
                  </a:lnTo>
                  <a:lnTo>
                    <a:pt x="2368435" y="705421"/>
                  </a:lnTo>
                  <a:lnTo>
                    <a:pt x="2348319" y="665251"/>
                  </a:lnTo>
                  <a:lnTo>
                    <a:pt x="2326817" y="625919"/>
                  </a:lnTo>
                  <a:lnTo>
                    <a:pt x="2303945" y="587463"/>
                  </a:lnTo>
                  <a:lnTo>
                    <a:pt x="2279764" y="549910"/>
                  </a:lnTo>
                  <a:lnTo>
                    <a:pt x="2254275" y="513283"/>
                  </a:lnTo>
                  <a:lnTo>
                    <a:pt x="2227542" y="477634"/>
                  </a:lnTo>
                  <a:lnTo>
                    <a:pt x="2199576" y="442976"/>
                  </a:lnTo>
                  <a:lnTo>
                    <a:pt x="2170404" y="409359"/>
                  </a:lnTo>
                  <a:lnTo>
                    <a:pt x="2140077" y="376809"/>
                  </a:lnTo>
                  <a:lnTo>
                    <a:pt x="2108619" y="345351"/>
                  </a:lnTo>
                  <a:lnTo>
                    <a:pt x="2076069" y="315023"/>
                  </a:lnTo>
                  <a:lnTo>
                    <a:pt x="2042452" y="285851"/>
                  </a:lnTo>
                  <a:lnTo>
                    <a:pt x="2007793" y="257886"/>
                  </a:lnTo>
                  <a:lnTo>
                    <a:pt x="1972144" y="231140"/>
                  </a:lnTo>
                  <a:lnTo>
                    <a:pt x="1935518" y="205663"/>
                  </a:lnTo>
                  <a:lnTo>
                    <a:pt x="1897964" y="181470"/>
                  </a:lnTo>
                  <a:lnTo>
                    <a:pt x="1859508" y="158610"/>
                  </a:lnTo>
                  <a:lnTo>
                    <a:pt x="1820176" y="137096"/>
                  </a:lnTo>
                  <a:lnTo>
                    <a:pt x="1780006" y="116979"/>
                  </a:lnTo>
                  <a:lnTo>
                    <a:pt x="1739036" y="98285"/>
                  </a:lnTo>
                  <a:lnTo>
                    <a:pt x="1697291" y="81051"/>
                  </a:lnTo>
                  <a:lnTo>
                    <a:pt x="1654810" y="65290"/>
                  </a:lnTo>
                  <a:lnTo>
                    <a:pt x="1611617" y="51066"/>
                  </a:lnTo>
                  <a:lnTo>
                    <a:pt x="1567751" y="38392"/>
                  </a:lnTo>
                  <a:lnTo>
                    <a:pt x="1523238" y="27292"/>
                  </a:lnTo>
                  <a:lnTo>
                    <a:pt x="1478114" y="17818"/>
                  </a:lnTo>
                  <a:lnTo>
                    <a:pt x="1432420" y="9994"/>
                  </a:lnTo>
                  <a:lnTo>
                    <a:pt x="1386166" y="3848"/>
                  </a:lnTo>
                  <a:lnTo>
                    <a:pt x="1345590" y="0"/>
                  </a:lnTo>
                  <a:lnTo>
                    <a:pt x="1143381" y="0"/>
                  </a:lnTo>
                  <a:lnTo>
                    <a:pt x="1102817" y="3848"/>
                  </a:lnTo>
                  <a:lnTo>
                    <a:pt x="1056563" y="9994"/>
                  </a:lnTo>
                  <a:lnTo>
                    <a:pt x="1010869" y="17818"/>
                  </a:lnTo>
                  <a:lnTo>
                    <a:pt x="965746" y="27292"/>
                  </a:lnTo>
                  <a:lnTo>
                    <a:pt x="921232" y="38392"/>
                  </a:lnTo>
                  <a:lnTo>
                    <a:pt x="877366" y="51066"/>
                  </a:lnTo>
                  <a:lnTo>
                    <a:pt x="834174" y="65290"/>
                  </a:lnTo>
                  <a:lnTo>
                    <a:pt x="791692" y="81051"/>
                  </a:lnTo>
                  <a:lnTo>
                    <a:pt x="749947" y="98285"/>
                  </a:lnTo>
                  <a:lnTo>
                    <a:pt x="708977" y="116979"/>
                  </a:lnTo>
                  <a:lnTo>
                    <a:pt x="668807" y="137096"/>
                  </a:lnTo>
                  <a:lnTo>
                    <a:pt x="629475" y="158610"/>
                  </a:lnTo>
                  <a:lnTo>
                    <a:pt x="591019" y="181470"/>
                  </a:lnTo>
                  <a:lnTo>
                    <a:pt x="553466" y="205663"/>
                  </a:lnTo>
                  <a:lnTo>
                    <a:pt x="516839" y="231140"/>
                  </a:lnTo>
                  <a:lnTo>
                    <a:pt x="481190" y="257886"/>
                  </a:lnTo>
                  <a:lnTo>
                    <a:pt x="446532" y="285851"/>
                  </a:lnTo>
                  <a:lnTo>
                    <a:pt x="412915" y="315023"/>
                  </a:lnTo>
                  <a:lnTo>
                    <a:pt x="380352" y="345351"/>
                  </a:lnTo>
                  <a:lnTo>
                    <a:pt x="348894" y="376809"/>
                  </a:lnTo>
                  <a:lnTo>
                    <a:pt x="318566" y="409359"/>
                  </a:lnTo>
                  <a:lnTo>
                    <a:pt x="289407" y="442976"/>
                  </a:lnTo>
                  <a:lnTo>
                    <a:pt x="261429" y="477634"/>
                  </a:lnTo>
                  <a:lnTo>
                    <a:pt x="234696" y="513283"/>
                  </a:lnTo>
                  <a:lnTo>
                    <a:pt x="209207" y="549910"/>
                  </a:lnTo>
                  <a:lnTo>
                    <a:pt x="185013" y="587463"/>
                  </a:lnTo>
                  <a:lnTo>
                    <a:pt x="162153" y="625919"/>
                  </a:lnTo>
                  <a:lnTo>
                    <a:pt x="140639" y="665251"/>
                  </a:lnTo>
                  <a:lnTo>
                    <a:pt x="120523" y="705421"/>
                  </a:lnTo>
                  <a:lnTo>
                    <a:pt x="101828" y="746391"/>
                  </a:lnTo>
                  <a:lnTo>
                    <a:pt x="84594" y="788136"/>
                  </a:lnTo>
                  <a:lnTo>
                    <a:pt x="68846" y="830618"/>
                  </a:lnTo>
                  <a:lnTo>
                    <a:pt x="54610" y="873810"/>
                  </a:lnTo>
                  <a:lnTo>
                    <a:pt x="41935" y="917676"/>
                  </a:lnTo>
                  <a:lnTo>
                    <a:pt x="30835" y="962190"/>
                  </a:lnTo>
                  <a:lnTo>
                    <a:pt x="21361" y="1007313"/>
                  </a:lnTo>
                  <a:lnTo>
                    <a:pt x="13538" y="1053007"/>
                  </a:lnTo>
                  <a:lnTo>
                    <a:pt x="7391" y="1099248"/>
                  </a:lnTo>
                  <a:lnTo>
                    <a:pt x="2959" y="1146009"/>
                  </a:lnTo>
                  <a:lnTo>
                    <a:pt x="279" y="1193253"/>
                  </a:lnTo>
                  <a:lnTo>
                    <a:pt x="0" y="1207998"/>
                  </a:lnTo>
                  <a:lnTo>
                    <a:pt x="32512" y="1207998"/>
                  </a:lnTo>
                  <a:lnTo>
                    <a:pt x="32829" y="1192237"/>
                  </a:lnTo>
                  <a:lnTo>
                    <a:pt x="35699" y="1144016"/>
                  </a:lnTo>
                  <a:lnTo>
                    <a:pt x="40436" y="1096327"/>
                  </a:lnTo>
                  <a:lnTo>
                    <a:pt x="47002" y="1049185"/>
                  </a:lnTo>
                  <a:lnTo>
                    <a:pt x="55372" y="1002626"/>
                  </a:lnTo>
                  <a:lnTo>
                    <a:pt x="65506" y="956703"/>
                  </a:lnTo>
                  <a:lnTo>
                    <a:pt x="77343" y="911440"/>
                  </a:lnTo>
                  <a:lnTo>
                    <a:pt x="90881" y="866889"/>
                  </a:lnTo>
                  <a:lnTo>
                    <a:pt x="106070" y="823061"/>
                  </a:lnTo>
                  <a:lnTo>
                    <a:pt x="122859" y="780008"/>
                  </a:lnTo>
                  <a:lnTo>
                    <a:pt x="141236" y="737768"/>
                  </a:lnTo>
                  <a:lnTo>
                    <a:pt x="161150" y="696379"/>
                  </a:lnTo>
                  <a:lnTo>
                    <a:pt x="182562" y="655866"/>
                  </a:lnTo>
                  <a:lnTo>
                    <a:pt x="205447" y="616280"/>
                  </a:lnTo>
                  <a:lnTo>
                    <a:pt x="229768" y="577646"/>
                  </a:lnTo>
                  <a:lnTo>
                    <a:pt x="255473" y="540004"/>
                  </a:lnTo>
                  <a:lnTo>
                    <a:pt x="282536" y="503389"/>
                  </a:lnTo>
                  <a:lnTo>
                    <a:pt x="310934" y="467842"/>
                  </a:lnTo>
                  <a:lnTo>
                    <a:pt x="340601" y="433400"/>
                  </a:lnTo>
                  <a:lnTo>
                    <a:pt x="371525" y="400088"/>
                  </a:lnTo>
                  <a:lnTo>
                    <a:pt x="403656" y="367957"/>
                  </a:lnTo>
                  <a:lnTo>
                    <a:pt x="436956" y="337032"/>
                  </a:lnTo>
                  <a:lnTo>
                    <a:pt x="471411" y="307365"/>
                  </a:lnTo>
                  <a:lnTo>
                    <a:pt x="506958" y="278968"/>
                  </a:lnTo>
                  <a:lnTo>
                    <a:pt x="543572" y="251904"/>
                  </a:lnTo>
                  <a:lnTo>
                    <a:pt x="581215" y="226199"/>
                  </a:lnTo>
                  <a:lnTo>
                    <a:pt x="619848" y="201879"/>
                  </a:lnTo>
                  <a:lnTo>
                    <a:pt x="659434" y="178993"/>
                  </a:lnTo>
                  <a:lnTo>
                    <a:pt x="699947" y="157581"/>
                  </a:lnTo>
                  <a:lnTo>
                    <a:pt x="741337" y="137668"/>
                  </a:lnTo>
                  <a:lnTo>
                    <a:pt x="783577" y="119291"/>
                  </a:lnTo>
                  <a:lnTo>
                    <a:pt x="826630" y="102489"/>
                  </a:lnTo>
                  <a:lnTo>
                    <a:pt x="870458" y="87312"/>
                  </a:lnTo>
                  <a:lnTo>
                    <a:pt x="915009" y="73774"/>
                  </a:lnTo>
                  <a:lnTo>
                    <a:pt x="960272" y="61925"/>
                  </a:lnTo>
                  <a:lnTo>
                    <a:pt x="1006195" y="51803"/>
                  </a:lnTo>
                  <a:lnTo>
                    <a:pt x="1052753" y="43434"/>
                  </a:lnTo>
                  <a:lnTo>
                    <a:pt x="1099896" y="36868"/>
                  </a:lnTo>
                  <a:lnTo>
                    <a:pt x="1147584" y="32118"/>
                  </a:lnTo>
                  <a:lnTo>
                    <a:pt x="1195806" y="29248"/>
                  </a:lnTo>
                  <a:lnTo>
                    <a:pt x="1244498" y="28282"/>
                  </a:lnTo>
                  <a:lnTo>
                    <a:pt x="1293202" y="29248"/>
                  </a:lnTo>
                  <a:lnTo>
                    <a:pt x="1341412" y="32118"/>
                  </a:lnTo>
                  <a:lnTo>
                    <a:pt x="1389113" y="36855"/>
                  </a:lnTo>
                  <a:lnTo>
                    <a:pt x="1436255" y="43434"/>
                  </a:lnTo>
                  <a:lnTo>
                    <a:pt x="1482801" y="51803"/>
                  </a:lnTo>
                  <a:lnTo>
                    <a:pt x="1528724" y="61925"/>
                  </a:lnTo>
                  <a:lnTo>
                    <a:pt x="1573987" y="73774"/>
                  </a:lnTo>
                  <a:lnTo>
                    <a:pt x="1618551" y="87312"/>
                  </a:lnTo>
                  <a:lnTo>
                    <a:pt x="1662366" y="102489"/>
                  </a:lnTo>
                  <a:lnTo>
                    <a:pt x="1705419" y="119291"/>
                  </a:lnTo>
                  <a:lnTo>
                    <a:pt x="1747659" y="137668"/>
                  </a:lnTo>
                  <a:lnTo>
                    <a:pt x="1789049" y="157581"/>
                  </a:lnTo>
                  <a:lnTo>
                    <a:pt x="1829562" y="178993"/>
                  </a:lnTo>
                  <a:lnTo>
                    <a:pt x="1869147" y="201879"/>
                  </a:lnTo>
                  <a:lnTo>
                    <a:pt x="1907781" y="226199"/>
                  </a:lnTo>
                  <a:lnTo>
                    <a:pt x="1945424" y="251904"/>
                  </a:lnTo>
                  <a:lnTo>
                    <a:pt x="1982038" y="278968"/>
                  </a:lnTo>
                  <a:lnTo>
                    <a:pt x="2017585" y="307365"/>
                  </a:lnTo>
                  <a:lnTo>
                    <a:pt x="2052027" y="337032"/>
                  </a:lnTo>
                  <a:lnTo>
                    <a:pt x="2085340" y="367957"/>
                  </a:lnTo>
                  <a:lnTo>
                    <a:pt x="2117471" y="400088"/>
                  </a:lnTo>
                  <a:lnTo>
                    <a:pt x="2148395" y="433400"/>
                  </a:lnTo>
                  <a:lnTo>
                    <a:pt x="2178062" y="467842"/>
                  </a:lnTo>
                  <a:lnTo>
                    <a:pt x="2206447" y="503389"/>
                  </a:lnTo>
                  <a:lnTo>
                    <a:pt x="2233511" y="540004"/>
                  </a:lnTo>
                  <a:lnTo>
                    <a:pt x="2259228" y="577646"/>
                  </a:lnTo>
                  <a:lnTo>
                    <a:pt x="2283536" y="616280"/>
                  </a:lnTo>
                  <a:lnTo>
                    <a:pt x="2306421" y="655866"/>
                  </a:lnTo>
                  <a:lnTo>
                    <a:pt x="2327846" y="696379"/>
                  </a:lnTo>
                  <a:lnTo>
                    <a:pt x="2347760" y="737768"/>
                  </a:lnTo>
                  <a:lnTo>
                    <a:pt x="2366124" y="780008"/>
                  </a:lnTo>
                  <a:lnTo>
                    <a:pt x="2382926" y="823061"/>
                  </a:lnTo>
                  <a:lnTo>
                    <a:pt x="2398115" y="866889"/>
                  </a:lnTo>
                  <a:lnTo>
                    <a:pt x="2411641" y="911440"/>
                  </a:lnTo>
                  <a:lnTo>
                    <a:pt x="2423490" y="956703"/>
                  </a:lnTo>
                  <a:lnTo>
                    <a:pt x="2433612" y="1002626"/>
                  </a:lnTo>
                  <a:lnTo>
                    <a:pt x="2441981" y="1049185"/>
                  </a:lnTo>
                  <a:lnTo>
                    <a:pt x="2448560" y="1096327"/>
                  </a:lnTo>
                  <a:lnTo>
                    <a:pt x="2453297" y="1144016"/>
                  </a:lnTo>
                  <a:lnTo>
                    <a:pt x="2456167" y="1192237"/>
                  </a:lnTo>
                  <a:lnTo>
                    <a:pt x="2456472" y="1207998"/>
                  </a:lnTo>
                  <a:lnTo>
                    <a:pt x="2485402" y="1207998"/>
                  </a:lnTo>
                  <a:lnTo>
                    <a:pt x="2485402" y="1139825"/>
                  </a:lnTo>
                  <a:close/>
                </a:path>
              </a:pathLst>
            </a:custGeom>
            <a:solidFill>
              <a:srgbClr val="8ED6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8663" y="5225820"/>
              <a:ext cx="2197370" cy="21981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0543" y="5358855"/>
              <a:ext cx="1924346" cy="19243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590198" y="6327482"/>
              <a:ext cx="2482215" cy="1205865"/>
            </a:xfrm>
            <a:custGeom>
              <a:avLst/>
              <a:gdLst/>
              <a:ahLst/>
              <a:cxnLst/>
              <a:rect l="l" t="t" r="r" b="b"/>
              <a:pathLst>
                <a:path w="2482215" h="1205865">
                  <a:moveTo>
                    <a:pt x="2388070" y="0"/>
                  </a:moveTo>
                  <a:lnTo>
                    <a:pt x="93751" y="0"/>
                  </a:lnTo>
                  <a:lnTo>
                    <a:pt x="94018" y="12992"/>
                  </a:lnTo>
                  <a:lnTo>
                    <a:pt x="97015" y="60934"/>
                  </a:lnTo>
                  <a:lnTo>
                    <a:pt x="101968" y="108331"/>
                  </a:lnTo>
                  <a:lnTo>
                    <a:pt x="108839" y="155143"/>
                  </a:lnTo>
                  <a:lnTo>
                    <a:pt x="117563" y="201333"/>
                  </a:lnTo>
                  <a:lnTo>
                    <a:pt x="128130" y="246849"/>
                  </a:lnTo>
                  <a:lnTo>
                    <a:pt x="140487" y="291655"/>
                  </a:lnTo>
                  <a:lnTo>
                    <a:pt x="154584" y="335724"/>
                  </a:lnTo>
                  <a:lnTo>
                    <a:pt x="170408" y="379006"/>
                  </a:lnTo>
                  <a:lnTo>
                    <a:pt x="187883" y="421462"/>
                  </a:lnTo>
                  <a:lnTo>
                    <a:pt x="206997" y="463042"/>
                  </a:lnTo>
                  <a:lnTo>
                    <a:pt x="227711" y="503720"/>
                  </a:lnTo>
                  <a:lnTo>
                    <a:pt x="249961" y="543458"/>
                  </a:lnTo>
                  <a:lnTo>
                    <a:pt x="273723" y="582193"/>
                  </a:lnTo>
                  <a:lnTo>
                    <a:pt x="298958" y="619912"/>
                  </a:lnTo>
                  <a:lnTo>
                    <a:pt x="325615" y="656564"/>
                  </a:lnTo>
                  <a:lnTo>
                    <a:pt x="353669" y="692099"/>
                  </a:lnTo>
                  <a:lnTo>
                    <a:pt x="383070" y="726490"/>
                  </a:lnTo>
                  <a:lnTo>
                    <a:pt x="413778" y="759701"/>
                  </a:lnTo>
                  <a:lnTo>
                    <a:pt x="445757" y="791667"/>
                  </a:lnTo>
                  <a:lnTo>
                    <a:pt x="478955" y="822375"/>
                  </a:lnTo>
                  <a:lnTo>
                    <a:pt x="513346" y="851776"/>
                  </a:lnTo>
                  <a:lnTo>
                    <a:pt x="548894" y="879817"/>
                  </a:lnTo>
                  <a:lnTo>
                    <a:pt x="585533" y="906487"/>
                  </a:lnTo>
                  <a:lnTo>
                    <a:pt x="623252" y="931710"/>
                  </a:lnTo>
                  <a:lnTo>
                    <a:pt x="662000" y="955471"/>
                  </a:lnTo>
                  <a:lnTo>
                    <a:pt x="701725" y="977734"/>
                  </a:lnTo>
                  <a:lnTo>
                    <a:pt x="742403" y="998435"/>
                  </a:lnTo>
                  <a:lnTo>
                    <a:pt x="783996" y="1017549"/>
                  </a:lnTo>
                  <a:lnTo>
                    <a:pt x="826452" y="1035024"/>
                  </a:lnTo>
                  <a:lnTo>
                    <a:pt x="869734" y="1050836"/>
                  </a:lnTo>
                  <a:lnTo>
                    <a:pt x="913790" y="1064945"/>
                  </a:lnTo>
                  <a:lnTo>
                    <a:pt x="958608" y="1077302"/>
                  </a:lnTo>
                  <a:lnTo>
                    <a:pt x="1004125" y="1087856"/>
                  </a:lnTo>
                  <a:lnTo>
                    <a:pt x="1050315" y="1096594"/>
                  </a:lnTo>
                  <a:lnTo>
                    <a:pt x="1097127" y="1103452"/>
                  </a:lnTo>
                  <a:lnTo>
                    <a:pt x="1144524" y="1108405"/>
                  </a:lnTo>
                  <a:lnTo>
                    <a:pt x="1192466" y="1111402"/>
                  </a:lnTo>
                  <a:lnTo>
                    <a:pt x="1240917" y="1112418"/>
                  </a:lnTo>
                  <a:lnTo>
                    <a:pt x="1289367" y="1111402"/>
                  </a:lnTo>
                  <a:lnTo>
                    <a:pt x="1337310" y="1108405"/>
                  </a:lnTo>
                  <a:lnTo>
                    <a:pt x="1384706" y="1103452"/>
                  </a:lnTo>
                  <a:lnTo>
                    <a:pt x="1431518" y="1096594"/>
                  </a:lnTo>
                  <a:lnTo>
                    <a:pt x="1477695" y="1087869"/>
                  </a:lnTo>
                  <a:lnTo>
                    <a:pt x="1523212" y="1077302"/>
                  </a:lnTo>
                  <a:lnTo>
                    <a:pt x="1568030" y="1064945"/>
                  </a:lnTo>
                  <a:lnTo>
                    <a:pt x="1612099" y="1050848"/>
                  </a:lnTo>
                  <a:lnTo>
                    <a:pt x="1655381" y="1035024"/>
                  </a:lnTo>
                  <a:lnTo>
                    <a:pt x="1697824" y="1017549"/>
                  </a:lnTo>
                  <a:lnTo>
                    <a:pt x="1739417" y="998435"/>
                  </a:lnTo>
                  <a:lnTo>
                    <a:pt x="1780095" y="977734"/>
                  </a:lnTo>
                  <a:lnTo>
                    <a:pt x="1819821" y="955471"/>
                  </a:lnTo>
                  <a:lnTo>
                    <a:pt x="1858568" y="931710"/>
                  </a:lnTo>
                  <a:lnTo>
                    <a:pt x="1896287" y="906487"/>
                  </a:lnTo>
                  <a:lnTo>
                    <a:pt x="1932927" y="879830"/>
                  </a:lnTo>
                  <a:lnTo>
                    <a:pt x="1968474" y="851776"/>
                  </a:lnTo>
                  <a:lnTo>
                    <a:pt x="2002866" y="822375"/>
                  </a:lnTo>
                  <a:lnTo>
                    <a:pt x="2036064" y="791667"/>
                  </a:lnTo>
                  <a:lnTo>
                    <a:pt x="2068042" y="759701"/>
                  </a:lnTo>
                  <a:lnTo>
                    <a:pt x="2098751" y="726490"/>
                  </a:lnTo>
                  <a:lnTo>
                    <a:pt x="2128151" y="692099"/>
                  </a:lnTo>
                  <a:lnTo>
                    <a:pt x="2156206" y="656564"/>
                  </a:lnTo>
                  <a:lnTo>
                    <a:pt x="2182863" y="619912"/>
                  </a:lnTo>
                  <a:lnTo>
                    <a:pt x="2208098" y="582193"/>
                  </a:lnTo>
                  <a:lnTo>
                    <a:pt x="2231860" y="543458"/>
                  </a:lnTo>
                  <a:lnTo>
                    <a:pt x="2254110" y="503720"/>
                  </a:lnTo>
                  <a:lnTo>
                    <a:pt x="2274824" y="463042"/>
                  </a:lnTo>
                  <a:lnTo>
                    <a:pt x="2293937" y="421462"/>
                  </a:lnTo>
                  <a:lnTo>
                    <a:pt x="2311412" y="379006"/>
                  </a:lnTo>
                  <a:lnTo>
                    <a:pt x="2327237" y="335724"/>
                  </a:lnTo>
                  <a:lnTo>
                    <a:pt x="2341334" y="291655"/>
                  </a:lnTo>
                  <a:lnTo>
                    <a:pt x="2353691" y="246849"/>
                  </a:lnTo>
                  <a:lnTo>
                    <a:pt x="2364257" y="201333"/>
                  </a:lnTo>
                  <a:lnTo>
                    <a:pt x="2372982" y="155143"/>
                  </a:lnTo>
                  <a:lnTo>
                    <a:pt x="2379853" y="108331"/>
                  </a:lnTo>
                  <a:lnTo>
                    <a:pt x="2384806" y="60934"/>
                  </a:lnTo>
                  <a:lnTo>
                    <a:pt x="2387803" y="12992"/>
                  </a:lnTo>
                  <a:lnTo>
                    <a:pt x="2388070" y="0"/>
                  </a:lnTo>
                  <a:close/>
                </a:path>
                <a:path w="2482215" h="1205865">
                  <a:moveTo>
                    <a:pt x="2481859" y="0"/>
                  </a:moveTo>
                  <a:lnTo>
                    <a:pt x="2452840" y="0"/>
                  </a:lnTo>
                  <a:lnTo>
                    <a:pt x="2452573" y="13233"/>
                  </a:lnTo>
                  <a:lnTo>
                    <a:pt x="2449703" y="61442"/>
                  </a:lnTo>
                  <a:lnTo>
                    <a:pt x="2444966" y="109143"/>
                  </a:lnTo>
                  <a:lnTo>
                    <a:pt x="2438400" y="156286"/>
                  </a:lnTo>
                  <a:lnTo>
                    <a:pt x="2430030" y="202844"/>
                  </a:lnTo>
                  <a:lnTo>
                    <a:pt x="2419908" y="248767"/>
                  </a:lnTo>
                  <a:lnTo>
                    <a:pt x="2408059" y="294017"/>
                  </a:lnTo>
                  <a:lnTo>
                    <a:pt x="2394521" y="338582"/>
                  </a:lnTo>
                  <a:lnTo>
                    <a:pt x="2379332" y="382409"/>
                  </a:lnTo>
                  <a:lnTo>
                    <a:pt x="2362543" y="425450"/>
                  </a:lnTo>
                  <a:lnTo>
                    <a:pt x="2344166" y="467690"/>
                  </a:lnTo>
                  <a:lnTo>
                    <a:pt x="2324252" y="509092"/>
                  </a:lnTo>
                  <a:lnTo>
                    <a:pt x="2302840" y="549605"/>
                  </a:lnTo>
                  <a:lnTo>
                    <a:pt x="2279954" y="589191"/>
                  </a:lnTo>
                  <a:lnTo>
                    <a:pt x="2255634" y="627824"/>
                  </a:lnTo>
                  <a:lnTo>
                    <a:pt x="2229929" y="665467"/>
                  </a:lnTo>
                  <a:lnTo>
                    <a:pt x="2202865" y="702081"/>
                  </a:lnTo>
                  <a:lnTo>
                    <a:pt x="2174468" y="737628"/>
                  </a:lnTo>
                  <a:lnTo>
                    <a:pt x="2144801" y="772071"/>
                  </a:lnTo>
                  <a:lnTo>
                    <a:pt x="2113877" y="805383"/>
                  </a:lnTo>
                  <a:lnTo>
                    <a:pt x="2081745" y="837514"/>
                  </a:lnTo>
                  <a:lnTo>
                    <a:pt x="2048446" y="868438"/>
                  </a:lnTo>
                  <a:lnTo>
                    <a:pt x="2013991" y="898105"/>
                  </a:lnTo>
                  <a:lnTo>
                    <a:pt x="1978444" y="926490"/>
                  </a:lnTo>
                  <a:lnTo>
                    <a:pt x="1941842" y="953566"/>
                  </a:lnTo>
                  <a:lnTo>
                    <a:pt x="1904199" y="979271"/>
                  </a:lnTo>
                  <a:lnTo>
                    <a:pt x="1865553" y="1003592"/>
                  </a:lnTo>
                  <a:lnTo>
                    <a:pt x="1825967" y="1026477"/>
                  </a:lnTo>
                  <a:lnTo>
                    <a:pt x="1785454" y="1047889"/>
                  </a:lnTo>
                  <a:lnTo>
                    <a:pt x="1744065" y="1067803"/>
                  </a:lnTo>
                  <a:lnTo>
                    <a:pt x="1701825" y="1086180"/>
                  </a:lnTo>
                  <a:lnTo>
                    <a:pt x="1658772" y="1102982"/>
                  </a:lnTo>
                  <a:lnTo>
                    <a:pt x="1614957" y="1118158"/>
                  </a:lnTo>
                  <a:lnTo>
                    <a:pt x="1570393" y="1131697"/>
                  </a:lnTo>
                  <a:lnTo>
                    <a:pt x="1525130" y="1143546"/>
                  </a:lnTo>
                  <a:lnTo>
                    <a:pt x="1479207" y="1153668"/>
                  </a:lnTo>
                  <a:lnTo>
                    <a:pt x="1432648" y="1162037"/>
                  </a:lnTo>
                  <a:lnTo>
                    <a:pt x="1385506" y="1168603"/>
                  </a:lnTo>
                  <a:lnTo>
                    <a:pt x="1337818" y="1173340"/>
                  </a:lnTo>
                  <a:lnTo>
                    <a:pt x="1289596" y="1176210"/>
                  </a:lnTo>
                  <a:lnTo>
                    <a:pt x="1240904" y="1177175"/>
                  </a:lnTo>
                  <a:lnTo>
                    <a:pt x="1192199" y="1176210"/>
                  </a:lnTo>
                  <a:lnTo>
                    <a:pt x="1143990" y="1173340"/>
                  </a:lnTo>
                  <a:lnTo>
                    <a:pt x="1096289" y="1168603"/>
                  </a:lnTo>
                  <a:lnTo>
                    <a:pt x="1049147" y="1162037"/>
                  </a:lnTo>
                  <a:lnTo>
                    <a:pt x="1002601" y="1153668"/>
                  </a:lnTo>
                  <a:lnTo>
                    <a:pt x="956678" y="1143546"/>
                  </a:lnTo>
                  <a:lnTo>
                    <a:pt x="911415" y="1131697"/>
                  </a:lnTo>
                  <a:lnTo>
                    <a:pt x="866863" y="1118158"/>
                  </a:lnTo>
                  <a:lnTo>
                    <a:pt x="823036" y="1102982"/>
                  </a:lnTo>
                  <a:lnTo>
                    <a:pt x="779983" y="1086180"/>
                  </a:lnTo>
                  <a:lnTo>
                    <a:pt x="737743" y="1067803"/>
                  </a:lnTo>
                  <a:lnTo>
                    <a:pt x="696353" y="1047889"/>
                  </a:lnTo>
                  <a:lnTo>
                    <a:pt x="655840" y="1026477"/>
                  </a:lnTo>
                  <a:lnTo>
                    <a:pt x="616254" y="1003592"/>
                  </a:lnTo>
                  <a:lnTo>
                    <a:pt x="577621" y="979271"/>
                  </a:lnTo>
                  <a:lnTo>
                    <a:pt x="539978" y="953566"/>
                  </a:lnTo>
                  <a:lnTo>
                    <a:pt x="503364" y="926503"/>
                  </a:lnTo>
                  <a:lnTo>
                    <a:pt x="467817" y="898105"/>
                  </a:lnTo>
                  <a:lnTo>
                    <a:pt x="433374" y="868438"/>
                  </a:lnTo>
                  <a:lnTo>
                    <a:pt x="400062" y="837514"/>
                  </a:lnTo>
                  <a:lnTo>
                    <a:pt x="367931" y="805383"/>
                  </a:lnTo>
                  <a:lnTo>
                    <a:pt x="337019" y="772071"/>
                  </a:lnTo>
                  <a:lnTo>
                    <a:pt x="307340" y="737628"/>
                  </a:lnTo>
                  <a:lnTo>
                    <a:pt x="278955" y="702081"/>
                  </a:lnTo>
                  <a:lnTo>
                    <a:pt x="251891" y="665467"/>
                  </a:lnTo>
                  <a:lnTo>
                    <a:pt x="226174" y="627824"/>
                  </a:lnTo>
                  <a:lnTo>
                    <a:pt x="201866" y="589191"/>
                  </a:lnTo>
                  <a:lnTo>
                    <a:pt x="178981" y="549592"/>
                  </a:lnTo>
                  <a:lnTo>
                    <a:pt x="157568" y="509092"/>
                  </a:lnTo>
                  <a:lnTo>
                    <a:pt x="137655" y="467690"/>
                  </a:lnTo>
                  <a:lnTo>
                    <a:pt x="119278" y="425450"/>
                  </a:lnTo>
                  <a:lnTo>
                    <a:pt x="102476" y="382409"/>
                  </a:lnTo>
                  <a:lnTo>
                    <a:pt x="87299" y="338582"/>
                  </a:lnTo>
                  <a:lnTo>
                    <a:pt x="73761" y="294017"/>
                  </a:lnTo>
                  <a:lnTo>
                    <a:pt x="61912" y="248767"/>
                  </a:lnTo>
                  <a:lnTo>
                    <a:pt x="51790" y="202831"/>
                  </a:lnTo>
                  <a:lnTo>
                    <a:pt x="43421" y="156286"/>
                  </a:lnTo>
                  <a:lnTo>
                    <a:pt x="36855" y="109143"/>
                  </a:lnTo>
                  <a:lnTo>
                    <a:pt x="32105" y="61442"/>
                  </a:lnTo>
                  <a:lnTo>
                    <a:pt x="29248" y="13233"/>
                  </a:lnTo>
                  <a:lnTo>
                    <a:pt x="28981" y="0"/>
                  </a:lnTo>
                  <a:lnTo>
                    <a:pt x="0" y="0"/>
                  </a:lnTo>
                  <a:lnTo>
                    <a:pt x="0" y="65646"/>
                  </a:lnTo>
                  <a:lnTo>
                    <a:pt x="3835" y="106210"/>
                  </a:lnTo>
                  <a:lnTo>
                    <a:pt x="9982" y="152463"/>
                  </a:lnTo>
                  <a:lnTo>
                    <a:pt x="17805" y="198158"/>
                  </a:lnTo>
                  <a:lnTo>
                    <a:pt x="27279" y="243281"/>
                  </a:lnTo>
                  <a:lnTo>
                    <a:pt x="38379" y="287782"/>
                  </a:lnTo>
                  <a:lnTo>
                    <a:pt x="51054" y="331660"/>
                  </a:lnTo>
                  <a:lnTo>
                    <a:pt x="65290" y="374853"/>
                  </a:lnTo>
                  <a:lnTo>
                    <a:pt x="81038" y="417334"/>
                  </a:lnTo>
                  <a:lnTo>
                    <a:pt x="98272" y="459079"/>
                  </a:lnTo>
                  <a:lnTo>
                    <a:pt x="116967" y="500049"/>
                  </a:lnTo>
                  <a:lnTo>
                    <a:pt x="137083" y="540219"/>
                  </a:lnTo>
                  <a:lnTo>
                    <a:pt x="158584" y="579551"/>
                  </a:lnTo>
                  <a:lnTo>
                    <a:pt x="181457" y="618007"/>
                  </a:lnTo>
                  <a:lnTo>
                    <a:pt x="205638" y="655561"/>
                  </a:lnTo>
                  <a:lnTo>
                    <a:pt x="231127" y="692188"/>
                  </a:lnTo>
                  <a:lnTo>
                    <a:pt x="257860" y="727837"/>
                  </a:lnTo>
                  <a:lnTo>
                    <a:pt x="285838" y="762495"/>
                  </a:lnTo>
                  <a:lnTo>
                    <a:pt x="314998" y="796112"/>
                  </a:lnTo>
                  <a:lnTo>
                    <a:pt x="345325" y="828662"/>
                  </a:lnTo>
                  <a:lnTo>
                    <a:pt x="376783" y="860120"/>
                  </a:lnTo>
                  <a:lnTo>
                    <a:pt x="409333" y="890447"/>
                  </a:lnTo>
                  <a:lnTo>
                    <a:pt x="442950" y="919619"/>
                  </a:lnTo>
                  <a:lnTo>
                    <a:pt x="477608" y="947585"/>
                  </a:lnTo>
                  <a:lnTo>
                    <a:pt x="513257" y="974331"/>
                  </a:lnTo>
                  <a:lnTo>
                    <a:pt x="549884" y="999807"/>
                  </a:lnTo>
                  <a:lnTo>
                    <a:pt x="587438" y="1024001"/>
                  </a:lnTo>
                  <a:lnTo>
                    <a:pt x="625894" y="1046861"/>
                  </a:lnTo>
                  <a:lnTo>
                    <a:pt x="665226" y="1068374"/>
                  </a:lnTo>
                  <a:lnTo>
                    <a:pt x="705396" y="1088491"/>
                  </a:lnTo>
                  <a:lnTo>
                    <a:pt x="746366" y="1107186"/>
                  </a:lnTo>
                  <a:lnTo>
                    <a:pt x="788111" y="1124419"/>
                  </a:lnTo>
                  <a:lnTo>
                    <a:pt x="830592" y="1140167"/>
                  </a:lnTo>
                  <a:lnTo>
                    <a:pt x="873785" y="1154404"/>
                  </a:lnTo>
                  <a:lnTo>
                    <a:pt x="917651" y="1167079"/>
                  </a:lnTo>
                  <a:lnTo>
                    <a:pt x="962164" y="1178179"/>
                  </a:lnTo>
                  <a:lnTo>
                    <a:pt x="1007287" y="1187653"/>
                  </a:lnTo>
                  <a:lnTo>
                    <a:pt x="1052995" y="1195476"/>
                  </a:lnTo>
                  <a:lnTo>
                    <a:pt x="1099235" y="1201623"/>
                  </a:lnTo>
                  <a:lnTo>
                    <a:pt x="1139812" y="1205471"/>
                  </a:lnTo>
                  <a:lnTo>
                    <a:pt x="1342021" y="1205471"/>
                  </a:lnTo>
                  <a:lnTo>
                    <a:pt x="1382598" y="1201623"/>
                  </a:lnTo>
                  <a:lnTo>
                    <a:pt x="1428838" y="1195476"/>
                  </a:lnTo>
                  <a:lnTo>
                    <a:pt x="1474533" y="1187653"/>
                  </a:lnTo>
                  <a:lnTo>
                    <a:pt x="1519656" y="1178179"/>
                  </a:lnTo>
                  <a:lnTo>
                    <a:pt x="1564170" y="1167079"/>
                  </a:lnTo>
                  <a:lnTo>
                    <a:pt x="1608035" y="1154404"/>
                  </a:lnTo>
                  <a:lnTo>
                    <a:pt x="1651228" y="1140167"/>
                  </a:lnTo>
                  <a:lnTo>
                    <a:pt x="1693710" y="1124419"/>
                  </a:lnTo>
                  <a:lnTo>
                    <a:pt x="1735455" y="1107186"/>
                  </a:lnTo>
                  <a:lnTo>
                    <a:pt x="1776425" y="1088491"/>
                  </a:lnTo>
                  <a:lnTo>
                    <a:pt x="1816595" y="1068374"/>
                  </a:lnTo>
                  <a:lnTo>
                    <a:pt x="1855927" y="1046861"/>
                  </a:lnTo>
                  <a:lnTo>
                    <a:pt x="1894382" y="1024001"/>
                  </a:lnTo>
                  <a:lnTo>
                    <a:pt x="1931949" y="999807"/>
                  </a:lnTo>
                  <a:lnTo>
                    <a:pt x="1968563" y="974331"/>
                  </a:lnTo>
                  <a:lnTo>
                    <a:pt x="2004225" y="947585"/>
                  </a:lnTo>
                  <a:lnTo>
                    <a:pt x="2038870" y="919619"/>
                  </a:lnTo>
                  <a:lnTo>
                    <a:pt x="2072487" y="890447"/>
                  </a:lnTo>
                  <a:lnTo>
                    <a:pt x="2105050" y="860120"/>
                  </a:lnTo>
                  <a:lnTo>
                    <a:pt x="2136508" y="828662"/>
                  </a:lnTo>
                  <a:lnTo>
                    <a:pt x="2166836" y="796112"/>
                  </a:lnTo>
                  <a:lnTo>
                    <a:pt x="2195995" y="762495"/>
                  </a:lnTo>
                  <a:lnTo>
                    <a:pt x="2223973" y="727837"/>
                  </a:lnTo>
                  <a:lnTo>
                    <a:pt x="2250719" y="692188"/>
                  </a:lnTo>
                  <a:lnTo>
                    <a:pt x="2276195" y="655561"/>
                  </a:lnTo>
                  <a:lnTo>
                    <a:pt x="2300389" y="618007"/>
                  </a:lnTo>
                  <a:lnTo>
                    <a:pt x="2323249" y="579551"/>
                  </a:lnTo>
                  <a:lnTo>
                    <a:pt x="2344763" y="540219"/>
                  </a:lnTo>
                  <a:lnTo>
                    <a:pt x="2364879" y="500049"/>
                  </a:lnTo>
                  <a:lnTo>
                    <a:pt x="2383574" y="459079"/>
                  </a:lnTo>
                  <a:lnTo>
                    <a:pt x="2400808" y="417334"/>
                  </a:lnTo>
                  <a:lnTo>
                    <a:pt x="2416556" y="374853"/>
                  </a:lnTo>
                  <a:lnTo>
                    <a:pt x="2430792" y="331660"/>
                  </a:lnTo>
                  <a:lnTo>
                    <a:pt x="2443467" y="287782"/>
                  </a:lnTo>
                  <a:lnTo>
                    <a:pt x="2454567" y="243281"/>
                  </a:lnTo>
                  <a:lnTo>
                    <a:pt x="2464041" y="198158"/>
                  </a:lnTo>
                  <a:lnTo>
                    <a:pt x="2471864" y="152463"/>
                  </a:lnTo>
                  <a:lnTo>
                    <a:pt x="2478011" y="106210"/>
                  </a:lnTo>
                  <a:lnTo>
                    <a:pt x="2481859" y="65633"/>
                  </a:lnTo>
                  <a:lnTo>
                    <a:pt x="2481859" y="0"/>
                  </a:lnTo>
                  <a:close/>
                </a:path>
              </a:pathLst>
            </a:custGeom>
            <a:solidFill>
              <a:srgbClr val="90DEB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2466" y="5225820"/>
              <a:ext cx="2197370" cy="21981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74345" y="5358855"/>
              <a:ext cx="1924346" cy="19243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99447" y="5707735"/>
              <a:ext cx="1141730" cy="1144270"/>
            </a:xfrm>
            <a:custGeom>
              <a:avLst/>
              <a:gdLst/>
              <a:ahLst/>
              <a:cxnLst/>
              <a:rect l="l" t="t" r="r" b="b"/>
              <a:pathLst>
                <a:path w="1141729" h="1144270">
                  <a:moveTo>
                    <a:pt x="728738" y="1108100"/>
                  </a:moveTo>
                  <a:lnTo>
                    <a:pt x="717804" y="1059980"/>
                  </a:lnTo>
                  <a:lnTo>
                    <a:pt x="692835" y="1013485"/>
                  </a:lnTo>
                  <a:lnTo>
                    <a:pt x="657250" y="972654"/>
                  </a:lnTo>
                  <a:lnTo>
                    <a:pt x="614489" y="941514"/>
                  </a:lnTo>
                  <a:lnTo>
                    <a:pt x="567982" y="924090"/>
                  </a:lnTo>
                  <a:lnTo>
                    <a:pt x="556158" y="938174"/>
                  </a:lnTo>
                  <a:lnTo>
                    <a:pt x="544576" y="939990"/>
                  </a:lnTo>
                  <a:lnTo>
                    <a:pt x="533146" y="933640"/>
                  </a:lnTo>
                  <a:lnTo>
                    <a:pt x="521792" y="923175"/>
                  </a:lnTo>
                  <a:lnTo>
                    <a:pt x="477494" y="944194"/>
                  </a:lnTo>
                  <a:lnTo>
                    <a:pt x="438759" y="970749"/>
                  </a:lnTo>
                  <a:lnTo>
                    <a:pt x="406400" y="1003846"/>
                  </a:lnTo>
                  <a:lnTo>
                    <a:pt x="381215" y="1044486"/>
                  </a:lnTo>
                  <a:lnTo>
                    <a:pt x="364032" y="1093635"/>
                  </a:lnTo>
                  <a:lnTo>
                    <a:pt x="349427" y="1047216"/>
                  </a:lnTo>
                  <a:lnTo>
                    <a:pt x="327025" y="1008583"/>
                  </a:lnTo>
                  <a:lnTo>
                    <a:pt x="297853" y="976807"/>
                  </a:lnTo>
                  <a:lnTo>
                    <a:pt x="262953" y="950963"/>
                  </a:lnTo>
                  <a:lnTo>
                    <a:pt x="223367" y="930109"/>
                  </a:lnTo>
                  <a:lnTo>
                    <a:pt x="205816" y="927658"/>
                  </a:lnTo>
                  <a:lnTo>
                    <a:pt x="186486" y="930529"/>
                  </a:lnTo>
                  <a:lnTo>
                    <a:pt x="166535" y="932129"/>
                  </a:lnTo>
                  <a:lnTo>
                    <a:pt x="105727" y="945375"/>
                  </a:lnTo>
                  <a:lnTo>
                    <a:pt x="67348" y="976807"/>
                  </a:lnTo>
                  <a:lnTo>
                    <a:pt x="35039" y="1016393"/>
                  </a:lnTo>
                  <a:lnTo>
                    <a:pt x="11899" y="1060386"/>
                  </a:lnTo>
                  <a:lnTo>
                    <a:pt x="965" y="1105039"/>
                  </a:lnTo>
                  <a:lnTo>
                    <a:pt x="0" y="1119200"/>
                  </a:lnTo>
                  <a:lnTo>
                    <a:pt x="1536" y="1125131"/>
                  </a:lnTo>
                  <a:lnTo>
                    <a:pt x="6121" y="1128115"/>
                  </a:lnTo>
                  <a:lnTo>
                    <a:pt x="21729" y="1129982"/>
                  </a:lnTo>
                  <a:lnTo>
                    <a:pt x="37528" y="1130858"/>
                  </a:lnTo>
                  <a:lnTo>
                    <a:pt x="53276" y="1130477"/>
                  </a:lnTo>
                  <a:lnTo>
                    <a:pt x="68719" y="1128560"/>
                  </a:lnTo>
                  <a:lnTo>
                    <a:pt x="74015" y="1124661"/>
                  </a:lnTo>
                  <a:lnTo>
                    <a:pt x="74904" y="1117320"/>
                  </a:lnTo>
                  <a:lnTo>
                    <a:pt x="74142" y="1108532"/>
                  </a:lnTo>
                  <a:lnTo>
                    <a:pt x="74498" y="1100315"/>
                  </a:lnTo>
                  <a:lnTo>
                    <a:pt x="75996" y="1093609"/>
                  </a:lnTo>
                  <a:lnTo>
                    <a:pt x="77889" y="1086751"/>
                  </a:lnTo>
                  <a:lnTo>
                    <a:pt x="81241" y="1079766"/>
                  </a:lnTo>
                  <a:lnTo>
                    <a:pt x="87134" y="1072718"/>
                  </a:lnTo>
                  <a:lnTo>
                    <a:pt x="87490" y="1099337"/>
                  </a:lnTo>
                  <a:lnTo>
                    <a:pt x="86906" y="1107122"/>
                  </a:lnTo>
                  <a:lnTo>
                    <a:pt x="87083" y="1119289"/>
                  </a:lnTo>
                  <a:lnTo>
                    <a:pt x="91325" y="1126693"/>
                  </a:lnTo>
                  <a:lnTo>
                    <a:pt x="99479" y="1130147"/>
                  </a:lnTo>
                  <a:lnTo>
                    <a:pt x="111366" y="1130477"/>
                  </a:lnTo>
                  <a:lnTo>
                    <a:pt x="127533" y="1129804"/>
                  </a:lnTo>
                  <a:lnTo>
                    <a:pt x="143929" y="1129753"/>
                  </a:lnTo>
                  <a:lnTo>
                    <a:pt x="178104" y="1130134"/>
                  </a:lnTo>
                  <a:lnTo>
                    <a:pt x="163461" y="1090764"/>
                  </a:lnTo>
                  <a:lnTo>
                    <a:pt x="165887" y="1052487"/>
                  </a:lnTo>
                  <a:lnTo>
                    <a:pt x="175399" y="1014793"/>
                  </a:lnTo>
                  <a:lnTo>
                    <a:pt x="182029" y="977163"/>
                  </a:lnTo>
                  <a:lnTo>
                    <a:pt x="190068" y="1014361"/>
                  </a:lnTo>
                  <a:lnTo>
                    <a:pt x="199644" y="1051407"/>
                  </a:lnTo>
                  <a:lnTo>
                    <a:pt x="202336" y="1088872"/>
                  </a:lnTo>
                  <a:lnTo>
                    <a:pt x="189738" y="1127328"/>
                  </a:lnTo>
                  <a:lnTo>
                    <a:pt x="236156" y="1132662"/>
                  </a:lnTo>
                  <a:lnTo>
                    <a:pt x="261518" y="1128509"/>
                  </a:lnTo>
                  <a:lnTo>
                    <a:pt x="273672" y="1110157"/>
                  </a:lnTo>
                  <a:lnTo>
                    <a:pt x="280454" y="1072870"/>
                  </a:lnTo>
                  <a:lnTo>
                    <a:pt x="286080" y="1082827"/>
                  </a:lnTo>
                  <a:lnTo>
                    <a:pt x="289839" y="1092504"/>
                  </a:lnTo>
                  <a:lnTo>
                    <a:pt x="291744" y="1102067"/>
                  </a:lnTo>
                  <a:lnTo>
                    <a:pt x="291807" y="1111669"/>
                  </a:lnTo>
                  <a:lnTo>
                    <a:pt x="292163" y="1121257"/>
                  </a:lnTo>
                  <a:lnTo>
                    <a:pt x="295452" y="1127086"/>
                  </a:lnTo>
                  <a:lnTo>
                    <a:pt x="301739" y="1129906"/>
                  </a:lnTo>
                  <a:lnTo>
                    <a:pt x="311150" y="1130465"/>
                  </a:lnTo>
                  <a:lnTo>
                    <a:pt x="337667" y="1129931"/>
                  </a:lnTo>
                  <a:lnTo>
                    <a:pt x="364197" y="1129779"/>
                  </a:lnTo>
                  <a:lnTo>
                    <a:pt x="417233" y="1130414"/>
                  </a:lnTo>
                  <a:lnTo>
                    <a:pt x="426173" y="1129995"/>
                  </a:lnTo>
                  <a:lnTo>
                    <a:pt x="432498" y="1127594"/>
                  </a:lnTo>
                  <a:lnTo>
                    <a:pt x="436283" y="1122070"/>
                  </a:lnTo>
                  <a:lnTo>
                    <a:pt x="437680" y="1112278"/>
                  </a:lnTo>
                  <a:lnTo>
                    <a:pt x="437756" y="1102550"/>
                  </a:lnTo>
                  <a:lnTo>
                    <a:pt x="438950" y="1092339"/>
                  </a:lnTo>
                  <a:lnTo>
                    <a:pt x="443103" y="1082573"/>
                  </a:lnTo>
                  <a:lnTo>
                    <a:pt x="452094" y="1074204"/>
                  </a:lnTo>
                  <a:lnTo>
                    <a:pt x="452107" y="1130515"/>
                  </a:lnTo>
                  <a:lnTo>
                    <a:pt x="462013" y="1130084"/>
                  </a:lnTo>
                  <a:lnTo>
                    <a:pt x="481545" y="1129944"/>
                  </a:lnTo>
                  <a:lnTo>
                    <a:pt x="501002" y="1130427"/>
                  </a:lnTo>
                  <a:lnTo>
                    <a:pt x="520230" y="1130223"/>
                  </a:lnTo>
                  <a:lnTo>
                    <a:pt x="539038" y="1128039"/>
                  </a:lnTo>
                  <a:lnTo>
                    <a:pt x="527812" y="1084592"/>
                  </a:lnTo>
                  <a:lnTo>
                    <a:pt x="531088" y="1042644"/>
                  </a:lnTo>
                  <a:lnTo>
                    <a:pt x="540092" y="1001496"/>
                  </a:lnTo>
                  <a:lnTo>
                    <a:pt x="546087" y="960437"/>
                  </a:lnTo>
                  <a:lnTo>
                    <a:pt x="549427" y="969670"/>
                  </a:lnTo>
                  <a:lnTo>
                    <a:pt x="552145" y="978852"/>
                  </a:lnTo>
                  <a:lnTo>
                    <a:pt x="553974" y="988009"/>
                  </a:lnTo>
                  <a:lnTo>
                    <a:pt x="554634" y="997153"/>
                  </a:lnTo>
                  <a:lnTo>
                    <a:pt x="558927" y="1030147"/>
                  </a:lnTo>
                  <a:lnTo>
                    <a:pt x="565708" y="1063294"/>
                  </a:lnTo>
                  <a:lnTo>
                    <a:pt x="565569" y="1096632"/>
                  </a:lnTo>
                  <a:lnTo>
                    <a:pt x="549122" y="1130160"/>
                  </a:lnTo>
                  <a:lnTo>
                    <a:pt x="584022" y="1130160"/>
                  </a:lnTo>
                  <a:lnTo>
                    <a:pt x="616737" y="1129309"/>
                  </a:lnTo>
                  <a:lnTo>
                    <a:pt x="633869" y="1123378"/>
                  </a:lnTo>
                  <a:lnTo>
                    <a:pt x="641007" y="1107249"/>
                  </a:lnTo>
                  <a:lnTo>
                    <a:pt x="643763" y="1075842"/>
                  </a:lnTo>
                  <a:lnTo>
                    <a:pt x="649224" y="1081278"/>
                  </a:lnTo>
                  <a:lnTo>
                    <a:pt x="652614" y="1087539"/>
                  </a:lnTo>
                  <a:lnTo>
                    <a:pt x="654100" y="1094257"/>
                  </a:lnTo>
                  <a:lnTo>
                    <a:pt x="653834" y="1101102"/>
                  </a:lnTo>
                  <a:lnTo>
                    <a:pt x="653846" y="1117879"/>
                  </a:lnTo>
                  <a:lnTo>
                    <a:pt x="660031" y="1127277"/>
                  </a:lnTo>
                  <a:lnTo>
                    <a:pt x="671283" y="1130896"/>
                  </a:lnTo>
                  <a:lnTo>
                    <a:pt x="686473" y="1130325"/>
                  </a:lnTo>
                  <a:lnTo>
                    <a:pt x="693064" y="1129461"/>
                  </a:lnTo>
                  <a:lnTo>
                    <a:pt x="699935" y="1129436"/>
                  </a:lnTo>
                  <a:lnTo>
                    <a:pt x="706513" y="1130325"/>
                  </a:lnTo>
                  <a:lnTo>
                    <a:pt x="717600" y="1130427"/>
                  </a:lnTo>
                  <a:lnTo>
                    <a:pt x="724649" y="1126871"/>
                  </a:lnTo>
                  <a:lnTo>
                    <a:pt x="728192" y="1119492"/>
                  </a:lnTo>
                  <a:lnTo>
                    <a:pt x="728738" y="1108100"/>
                  </a:lnTo>
                  <a:close/>
                </a:path>
                <a:path w="1141729" h="1144270">
                  <a:moveTo>
                    <a:pt x="1141298" y="510159"/>
                  </a:moveTo>
                  <a:lnTo>
                    <a:pt x="1138605" y="457085"/>
                  </a:lnTo>
                  <a:lnTo>
                    <a:pt x="1132154" y="433362"/>
                  </a:lnTo>
                  <a:lnTo>
                    <a:pt x="1126045" y="410895"/>
                  </a:lnTo>
                  <a:lnTo>
                    <a:pt x="1105814" y="371132"/>
                  </a:lnTo>
                  <a:lnTo>
                    <a:pt x="1079004" y="336854"/>
                  </a:lnTo>
                  <a:lnTo>
                    <a:pt x="1050315" y="310438"/>
                  </a:lnTo>
                  <a:lnTo>
                    <a:pt x="1050315" y="494969"/>
                  </a:lnTo>
                  <a:lnTo>
                    <a:pt x="1045794" y="523595"/>
                  </a:lnTo>
                  <a:lnTo>
                    <a:pt x="1035227" y="551649"/>
                  </a:lnTo>
                  <a:lnTo>
                    <a:pt x="1035227" y="508787"/>
                  </a:lnTo>
                  <a:lnTo>
                    <a:pt x="1035227" y="433362"/>
                  </a:lnTo>
                  <a:lnTo>
                    <a:pt x="1047305" y="465112"/>
                  </a:lnTo>
                  <a:lnTo>
                    <a:pt x="1050315" y="494969"/>
                  </a:lnTo>
                  <a:lnTo>
                    <a:pt x="1050315" y="310438"/>
                  </a:lnTo>
                  <a:lnTo>
                    <a:pt x="1046759" y="307162"/>
                  </a:lnTo>
                  <a:lnTo>
                    <a:pt x="1026464" y="292722"/>
                  </a:lnTo>
                  <a:lnTo>
                    <a:pt x="1010158" y="281114"/>
                  </a:lnTo>
                  <a:lnTo>
                    <a:pt x="1001776" y="276199"/>
                  </a:lnTo>
                  <a:lnTo>
                    <a:pt x="997686" y="273799"/>
                  </a:lnTo>
                  <a:lnTo>
                    <a:pt x="970356" y="257797"/>
                  </a:lnTo>
                  <a:lnTo>
                    <a:pt x="958253" y="252374"/>
                  </a:lnTo>
                  <a:lnTo>
                    <a:pt x="946886" y="250634"/>
                  </a:lnTo>
                  <a:lnTo>
                    <a:pt x="941298" y="252488"/>
                  </a:lnTo>
                  <a:lnTo>
                    <a:pt x="941298" y="461721"/>
                  </a:lnTo>
                  <a:lnTo>
                    <a:pt x="936637" y="479120"/>
                  </a:lnTo>
                  <a:lnTo>
                    <a:pt x="927430" y="494538"/>
                  </a:lnTo>
                  <a:lnTo>
                    <a:pt x="914831" y="508787"/>
                  </a:lnTo>
                  <a:lnTo>
                    <a:pt x="900633" y="493750"/>
                  </a:lnTo>
                  <a:lnTo>
                    <a:pt x="891451" y="477100"/>
                  </a:lnTo>
                  <a:lnTo>
                    <a:pt x="887628" y="458241"/>
                  </a:lnTo>
                  <a:lnTo>
                    <a:pt x="889533" y="436600"/>
                  </a:lnTo>
                  <a:lnTo>
                    <a:pt x="896239" y="401078"/>
                  </a:lnTo>
                  <a:lnTo>
                    <a:pt x="901623" y="367080"/>
                  </a:lnTo>
                  <a:lnTo>
                    <a:pt x="901827" y="365836"/>
                  </a:lnTo>
                  <a:lnTo>
                    <a:pt x="903744" y="352615"/>
                  </a:lnTo>
                  <a:lnTo>
                    <a:pt x="906805" y="331431"/>
                  </a:lnTo>
                  <a:lnTo>
                    <a:pt x="912380" y="293662"/>
                  </a:lnTo>
                  <a:lnTo>
                    <a:pt x="916457" y="292722"/>
                  </a:lnTo>
                  <a:lnTo>
                    <a:pt x="922020" y="329488"/>
                  </a:lnTo>
                  <a:lnTo>
                    <a:pt x="927328" y="365048"/>
                  </a:lnTo>
                  <a:lnTo>
                    <a:pt x="933564" y="404456"/>
                  </a:lnTo>
                  <a:lnTo>
                    <a:pt x="940257" y="441502"/>
                  </a:lnTo>
                  <a:lnTo>
                    <a:pt x="941298" y="461721"/>
                  </a:lnTo>
                  <a:lnTo>
                    <a:pt x="941298" y="252488"/>
                  </a:lnTo>
                  <a:lnTo>
                    <a:pt x="936320" y="254127"/>
                  </a:lnTo>
                  <a:lnTo>
                    <a:pt x="926642" y="264426"/>
                  </a:lnTo>
                  <a:lnTo>
                    <a:pt x="921105" y="271043"/>
                  </a:lnTo>
                  <a:lnTo>
                    <a:pt x="915250" y="273799"/>
                  </a:lnTo>
                  <a:lnTo>
                    <a:pt x="909218" y="272059"/>
                  </a:lnTo>
                  <a:lnTo>
                    <a:pt x="903122" y="265188"/>
                  </a:lnTo>
                  <a:lnTo>
                    <a:pt x="893102" y="254139"/>
                  </a:lnTo>
                  <a:lnTo>
                    <a:pt x="882078" y="250202"/>
                  </a:lnTo>
                  <a:lnTo>
                    <a:pt x="870115" y="251993"/>
                  </a:lnTo>
                  <a:lnTo>
                    <a:pt x="857300" y="258114"/>
                  </a:lnTo>
                  <a:lnTo>
                    <a:pt x="850430" y="261848"/>
                  </a:lnTo>
                  <a:lnTo>
                    <a:pt x="843356" y="265176"/>
                  </a:lnTo>
                  <a:lnTo>
                    <a:pt x="836066" y="268236"/>
                  </a:lnTo>
                  <a:lnTo>
                    <a:pt x="828776" y="271119"/>
                  </a:lnTo>
                  <a:lnTo>
                    <a:pt x="789711" y="276199"/>
                  </a:lnTo>
                  <a:lnTo>
                    <a:pt x="754646" y="263245"/>
                  </a:lnTo>
                  <a:lnTo>
                    <a:pt x="729348" y="236131"/>
                  </a:lnTo>
                  <a:lnTo>
                    <a:pt x="719620" y="198704"/>
                  </a:lnTo>
                  <a:lnTo>
                    <a:pt x="719429" y="173456"/>
                  </a:lnTo>
                  <a:lnTo>
                    <a:pt x="719150" y="148742"/>
                  </a:lnTo>
                  <a:lnTo>
                    <a:pt x="719137" y="114833"/>
                  </a:lnTo>
                  <a:lnTo>
                    <a:pt x="720039" y="86918"/>
                  </a:lnTo>
                  <a:lnTo>
                    <a:pt x="718642" y="58775"/>
                  </a:lnTo>
                  <a:lnTo>
                    <a:pt x="714121" y="45212"/>
                  </a:lnTo>
                  <a:lnTo>
                    <a:pt x="713968" y="44754"/>
                  </a:lnTo>
                  <a:lnTo>
                    <a:pt x="710641" y="34759"/>
                  </a:lnTo>
                  <a:lnTo>
                    <a:pt x="695172" y="15100"/>
                  </a:lnTo>
                  <a:lnTo>
                    <a:pt x="677151" y="3670"/>
                  </a:lnTo>
                  <a:lnTo>
                    <a:pt x="677151" y="343446"/>
                  </a:lnTo>
                  <a:lnTo>
                    <a:pt x="676833" y="385406"/>
                  </a:lnTo>
                  <a:lnTo>
                    <a:pt x="676732" y="410895"/>
                  </a:lnTo>
                  <a:lnTo>
                    <a:pt x="676719" y="581494"/>
                  </a:lnTo>
                  <a:lnTo>
                    <a:pt x="675284" y="601154"/>
                  </a:lnTo>
                  <a:lnTo>
                    <a:pt x="669709" y="612800"/>
                  </a:lnTo>
                  <a:lnTo>
                    <a:pt x="658012" y="618363"/>
                  </a:lnTo>
                  <a:lnTo>
                    <a:pt x="638213" y="619785"/>
                  </a:lnTo>
                  <a:lnTo>
                    <a:pt x="460933" y="619836"/>
                  </a:lnTo>
                  <a:lnTo>
                    <a:pt x="90411" y="619785"/>
                  </a:lnTo>
                  <a:lnTo>
                    <a:pt x="53721" y="600570"/>
                  </a:lnTo>
                  <a:lnTo>
                    <a:pt x="52171" y="265188"/>
                  </a:lnTo>
                  <a:lnTo>
                    <a:pt x="52044" y="161112"/>
                  </a:lnTo>
                  <a:lnTo>
                    <a:pt x="51828" y="81902"/>
                  </a:lnTo>
                  <a:lnTo>
                    <a:pt x="71259" y="46748"/>
                  </a:lnTo>
                  <a:lnTo>
                    <a:pt x="88709" y="44754"/>
                  </a:lnTo>
                  <a:lnTo>
                    <a:pt x="339013" y="45250"/>
                  </a:lnTo>
                  <a:lnTo>
                    <a:pt x="539254" y="45212"/>
                  </a:lnTo>
                  <a:lnTo>
                    <a:pt x="639368" y="45224"/>
                  </a:lnTo>
                  <a:lnTo>
                    <a:pt x="675640" y="63004"/>
                  </a:lnTo>
                  <a:lnTo>
                    <a:pt x="676795" y="98221"/>
                  </a:lnTo>
                  <a:lnTo>
                    <a:pt x="676795" y="171831"/>
                  </a:lnTo>
                  <a:lnTo>
                    <a:pt x="670699" y="173456"/>
                  </a:lnTo>
                  <a:lnTo>
                    <a:pt x="663727" y="161112"/>
                  </a:lnTo>
                  <a:lnTo>
                    <a:pt x="656793" y="148742"/>
                  </a:lnTo>
                  <a:lnTo>
                    <a:pt x="649770" y="136436"/>
                  </a:lnTo>
                  <a:lnTo>
                    <a:pt x="642505" y="124269"/>
                  </a:lnTo>
                  <a:lnTo>
                    <a:pt x="629373" y="108673"/>
                  </a:lnTo>
                  <a:lnTo>
                    <a:pt x="613841" y="99923"/>
                  </a:lnTo>
                  <a:lnTo>
                    <a:pt x="596785" y="98221"/>
                  </a:lnTo>
                  <a:lnTo>
                    <a:pt x="579043" y="103746"/>
                  </a:lnTo>
                  <a:lnTo>
                    <a:pt x="565048" y="114960"/>
                  </a:lnTo>
                  <a:lnTo>
                    <a:pt x="557276" y="130263"/>
                  </a:lnTo>
                  <a:lnTo>
                    <a:pt x="556285" y="148361"/>
                  </a:lnTo>
                  <a:lnTo>
                    <a:pt x="562635" y="168021"/>
                  </a:lnTo>
                  <a:lnTo>
                    <a:pt x="582714" y="204406"/>
                  </a:lnTo>
                  <a:lnTo>
                    <a:pt x="605294" y="239039"/>
                  </a:lnTo>
                  <a:lnTo>
                    <a:pt x="630821" y="271513"/>
                  </a:lnTo>
                  <a:lnTo>
                    <a:pt x="659714" y="301434"/>
                  </a:lnTo>
                  <a:lnTo>
                    <a:pt x="667981" y="310667"/>
                  </a:lnTo>
                  <a:lnTo>
                    <a:pt x="673417" y="320421"/>
                  </a:lnTo>
                  <a:lnTo>
                    <a:pt x="676363" y="331190"/>
                  </a:lnTo>
                  <a:lnTo>
                    <a:pt x="677151" y="343446"/>
                  </a:lnTo>
                  <a:lnTo>
                    <a:pt x="677151" y="3670"/>
                  </a:lnTo>
                  <a:lnTo>
                    <a:pt x="671372" y="0"/>
                  </a:lnTo>
                  <a:lnTo>
                    <a:pt x="56972" y="0"/>
                  </a:lnTo>
                  <a:lnTo>
                    <a:pt x="33997" y="15494"/>
                  </a:lnTo>
                  <a:lnTo>
                    <a:pt x="19240" y="35191"/>
                  </a:lnTo>
                  <a:lnTo>
                    <a:pt x="11455" y="59182"/>
                  </a:lnTo>
                  <a:lnTo>
                    <a:pt x="9423" y="86918"/>
                  </a:lnTo>
                  <a:lnTo>
                    <a:pt x="9550" y="103746"/>
                  </a:lnTo>
                  <a:lnTo>
                    <a:pt x="9867" y="136436"/>
                  </a:lnTo>
                  <a:lnTo>
                    <a:pt x="10210" y="186804"/>
                  </a:lnTo>
                  <a:lnTo>
                    <a:pt x="10414" y="236131"/>
                  </a:lnTo>
                  <a:lnTo>
                    <a:pt x="10299" y="494969"/>
                  </a:lnTo>
                  <a:lnTo>
                    <a:pt x="10223" y="584022"/>
                  </a:lnTo>
                  <a:lnTo>
                    <a:pt x="14351" y="620191"/>
                  </a:lnTo>
                  <a:lnTo>
                    <a:pt x="27673" y="644283"/>
                  </a:lnTo>
                  <a:lnTo>
                    <a:pt x="51663" y="657720"/>
                  </a:lnTo>
                  <a:lnTo>
                    <a:pt x="87807" y="661898"/>
                  </a:lnTo>
                  <a:lnTo>
                    <a:pt x="339585" y="662038"/>
                  </a:lnTo>
                  <a:lnTo>
                    <a:pt x="641718" y="661898"/>
                  </a:lnTo>
                  <a:lnTo>
                    <a:pt x="677418" y="657618"/>
                  </a:lnTo>
                  <a:lnTo>
                    <a:pt x="701421" y="643978"/>
                  </a:lnTo>
                  <a:lnTo>
                    <a:pt x="714921" y="619861"/>
                  </a:lnTo>
                  <a:lnTo>
                    <a:pt x="715086" y="619188"/>
                  </a:lnTo>
                  <a:lnTo>
                    <a:pt x="719505" y="583450"/>
                  </a:lnTo>
                  <a:lnTo>
                    <a:pt x="719607" y="560666"/>
                  </a:lnTo>
                  <a:lnTo>
                    <a:pt x="719709" y="401078"/>
                  </a:lnTo>
                  <a:lnTo>
                    <a:pt x="718947" y="389432"/>
                  </a:lnTo>
                  <a:lnTo>
                    <a:pt x="717778" y="376008"/>
                  </a:lnTo>
                  <a:lnTo>
                    <a:pt x="718591" y="363664"/>
                  </a:lnTo>
                  <a:lnTo>
                    <a:pt x="723734" y="353733"/>
                  </a:lnTo>
                  <a:lnTo>
                    <a:pt x="730681" y="352615"/>
                  </a:lnTo>
                  <a:lnTo>
                    <a:pt x="741972" y="355752"/>
                  </a:lnTo>
                  <a:lnTo>
                    <a:pt x="755142" y="360705"/>
                  </a:lnTo>
                  <a:lnTo>
                    <a:pt x="767702" y="365048"/>
                  </a:lnTo>
                  <a:lnTo>
                    <a:pt x="770445" y="365836"/>
                  </a:lnTo>
                  <a:lnTo>
                    <a:pt x="773315" y="367347"/>
                  </a:lnTo>
                  <a:lnTo>
                    <a:pt x="775957" y="367080"/>
                  </a:lnTo>
                  <a:lnTo>
                    <a:pt x="794181" y="432155"/>
                  </a:lnTo>
                  <a:lnTo>
                    <a:pt x="794600" y="479120"/>
                  </a:lnTo>
                  <a:lnTo>
                    <a:pt x="795070" y="523595"/>
                  </a:lnTo>
                  <a:lnTo>
                    <a:pt x="795807" y="572414"/>
                  </a:lnTo>
                  <a:lnTo>
                    <a:pt x="796861" y="618223"/>
                  </a:lnTo>
                  <a:lnTo>
                    <a:pt x="798093" y="655142"/>
                  </a:lnTo>
                  <a:lnTo>
                    <a:pt x="800100" y="717943"/>
                  </a:lnTo>
                  <a:lnTo>
                    <a:pt x="800976" y="769924"/>
                  </a:lnTo>
                  <a:lnTo>
                    <a:pt x="801268" y="821931"/>
                  </a:lnTo>
                  <a:lnTo>
                    <a:pt x="801154" y="873963"/>
                  </a:lnTo>
                  <a:lnTo>
                    <a:pt x="800811" y="925982"/>
                  </a:lnTo>
                  <a:lnTo>
                    <a:pt x="800404" y="978027"/>
                  </a:lnTo>
                  <a:lnTo>
                    <a:pt x="800112" y="1030058"/>
                  </a:lnTo>
                  <a:lnTo>
                    <a:pt x="800112" y="1082078"/>
                  </a:lnTo>
                  <a:lnTo>
                    <a:pt x="803414" y="1108024"/>
                  </a:lnTo>
                  <a:lnTo>
                    <a:pt x="812927" y="1126921"/>
                  </a:lnTo>
                  <a:lnTo>
                    <a:pt x="828332" y="1138821"/>
                  </a:lnTo>
                  <a:lnTo>
                    <a:pt x="849312" y="1143749"/>
                  </a:lnTo>
                  <a:lnTo>
                    <a:pt x="871613" y="1141691"/>
                  </a:lnTo>
                  <a:lnTo>
                    <a:pt x="888682" y="1132344"/>
                  </a:lnTo>
                  <a:lnTo>
                    <a:pt x="900658" y="1115568"/>
                  </a:lnTo>
                  <a:lnTo>
                    <a:pt x="907618" y="1091501"/>
                  </a:lnTo>
                  <a:lnTo>
                    <a:pt x="907745" y="715124"/>
                  </a:lnTo>
                  <a:lnTo>
                    <a:pt x="916343" y="715022"/>
                  </a:lnTo>
                  <a:lnTo>
                    <a:pt x="916343" y="1091501"/>
                  </a:lnTo>
                  <a:lnTo>
                    <a:pt x="920203" y="1110602"/>
                  </a:lnTo>
                  <a:lnTo>
                    <a:pt x="928484" y="1125994"/>
                  </a:lnTo>
                  <a:lnTo>
                    <a:pt x="941705" y="1137031"/>
                  </a:lnTo>
                  <a:lnTo>
                    <a:pt x="960374" y="1143076"/>
                  </a:lnTo>
                  <a:lnTo>
                    <a:pt x="986294" y="1142390"/>
                  </a:lnTo>
                  <a:lnTo>
                    <a:pt x="1018400" y="1112431"/>
                  </a:lnTo>
                  <a:lnTo>
                    <a:pt x="1022921" y="1035253"/>
                  </a:lnTo>
                  <a:lnTo>
                    <a:pt x="1022972" y="985799"/>
                  </a:lnTo>
                  <a:lnTo>
                    <a:pt x="1023086" y="715022"/>
                  </a:lnTo>
                  <a:lnTo>
                    <a:pt x="1023124" y="689089"/>
                  </a:lnTo>
                  <a:lnTo>
                    <a:pt x="1022743" y="683069"/>
                  </a:lnTo>
                  <a:lnTo>
                    <a:pt x="1022388" y="676795"/>
                  </a:lnTo>
                  <a:lnTo>
                    <a:pt x="1023315" y="670344"/>
                  </a:lnTo>
                  <a:lnTo>
                    <a:pt x="1026769" y="663765"/>
                  </a:lnTo>
                  <a:lnTo>
                    <a:pt x="1044575" y="671233"/>
                  </a:lnTo>
                  <a:lnTo>
                    <a:pt x="1062024" y="673227"/>
                  </a:lnTo>
                  <a:lnTo>
                    <a:pt x="1077760" y="668337"/>
                  </a:lnTo>
                  <a:lnTo>
                    <a:pt x="1082141" y="663765"/>
                  </a:lnTo>
                  <a:lnTo>
                    <a:pt x="1090409" y="655142"/>
                  </a:lnTo>
                  <a:lnTo>
                    <a:pt x="1114882" y="608888"/>
                  </a:lnTo>
                  <a:lnTo>
                    <a:pt x="1132624" y="560666"/>
                  </a:lnTo>
                  <a:lnTo>
                    <a:pt x="1134173" y="551649"/>
                  </a:lnTo>
                  <a:lnTo>
                    <a:pt x="1141298" y="510159"/>
                  </a:lnTo>
                  <a:close/>
                </a:path>
              </a:pathLst>
            </a:custGeom>
            <a:solidFill>
              <a:srgbClr val="62B0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0091" y="6437342"/>
              <a:ext cx="184547" cy="1856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96843" y="5713191"/>
              <a:ext cx="235128" cy="2350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54547" y="6437250"/>
              <a:ext cx="182933" cy="21045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989909" y="5866142"/>
              <a:ext cx="860425" cy="393700"/>
            </a:xfrm>
            <a:custGeom>
              <a:avLst/>
              <a:gdLst/>
              <a:ahLst/>
              <a:cxnLst/>
              <a:rect l="l" t="t" r="r" b="b"/>
              <a:pathLst>
                <a:path w="860425" h="393700">
                  <a:moveTo>
                    <a:pt x="347560" y="211886"/>
                  </a:moveTo>
                  <a:lnTo>
                    <a:pt x="342938" y="202501"/>
                  </a:lnTo>
                  <a:lnTo>
                    <a:pt x="332206" y="194386"/>
                  </a:lnTo>
                  <a:lnTo>
                    <a:pt x="318909" y="182664"/>
                  </a:lnTo>
                  <a:lnTo>
                    <a:pt x="313702" y="167792"/>
                  </a:lnTo>
                  <a:lnTo>
                    <a:pt x="316839" y="152768"/>
                  </a:lnTo>
                  <a:lnTo>
                    <a:pt x="328561" y="140639"/>
                  </a:lnTo>
                  <a:lnTo>
                    <a:pt x="339547" y="131051"/>
                  </a:lnTo>
                  <a:lnTo>
                    <a:pt x="343395" y="120548"/>
                  </a:lnTo>
                  <a:lnTo>
                    <a:pt x="329476" y="83743"/>
                  </a:lnTo>
                  <a:lnTo>
                    <a:pt x="321157" y="77520"/>
                  </a:lnTo>
                  <a:lnTo>
                    <a:pt x="312826" y="75209"/>
                  </a:lnTo>
                  <a:lnTo>
                    <a:pt x="299669" y="77000"/>
                  </a:lnTo>
                  <a:lnTo>
                    <a:pt x="282498" y="77520"/>
                  </a:lnTo>
                  <a:lnTo>
                    <a:pt x="268846" y="70040"/>
                  </a:lnTo>
                  <a:lnTo>
                    <a:pt x="262686" y="59626"/>
                  </a:lnTo>
                  <a:lnTo>
                    <a:pt x="262686" y="173850"/>
                  </a:lnTo>
                  <a:lnTo>
                    <a:pt x="255625" y="208407"/>
                  </a:lnTo>
                  <a:lnTo>
                    <a:pt x="236550" y="236131"/>
                  </a:lnTo>
                  <a:lnTo>
                    <a:pt x="208038" y="254520"/>
                  </a:lnTo>
                  <a:lnTo>
                    <a:pt x="172656" y="261086"/>
                  </a:lnTo>
                  <a:lnTo>
                    <a:pt x="138671" y="254101"/>
                  </a:lnTo>
                  <a:lnTo>
                    <a:pt x="110858" y="235381"/>
                  </a:lnTo>
                  <a:lnTo>
                    <a:pt x="92036" y="207733"/>
                  </a:lnTo>
                  <a:lnTo>
                    <a:pt x="85026" y="173964"/>
                  </a:lnTo>
                  <a:lnTo>
                    <a:pt x="92087" y="139585"/>
                  </a:lnTo>
                  <a:lnTo>
                    <a:pt x="111404" y="110947"/>
                  </a:lnTo>
                  <a:lnTo>
                    <a:pt x="139814" y="91249"/>
                  </a:lnTo>
                  <a:lnTo>
                    <a:pt x="159258" y="86995"/>
                  </a:lnTo>
                  <a:lnTo>
                    <a:pt x="174104" y="83743"/>
                  </a:lnTo>
                  <a:lnTo>
                    <a:pt x="208038" y="90817"/>
                  </a:lnTo>
                  <a:lnTo>
                    <a:pt x="236321" y="110439"/>
                  </a:lnTo>
                  <a:lnTo>
                    <a:pt x="255651" y="139242"/>
                  </a:lnTo>
                  <a:lnTo>
                    <a:pt x="262686" y="173850"/>
                  </a:lnTo>
                  <a:lnTo>
                    <a:pt x="262686" y="59626"/>
                  </a:lnTo>
                  <a:lnTo>
                    <a:pt x="260934" y="56654"/>
                  </a:lnTo>
                  <a:lnTo>
                    <a:pt x="260972" y="39433"/>
                  </a:lnTo>
                  <a:lnTo>
                    <a:pt x="261543" y="32766"/>
                  </a:lnTo>
                  <a:lnTo>
                    <a:pt x="262064" y="26581"/>
                  </a:lnTo>
                  <a:lnTo>
                    <a:pt x="227342" y="1270"/>
                  </a:lnTo>
                  <a:lnTo>
                    <a:pt x="215519" y="0"/>
                  </a:lnTo>
                  <a:lnTo>
                    <a:pt x="204685" y="3695"/>
                  </a:lnTo>
                  <a:lnTo>
                    <a:pt x="195160" y="14452"/>
                  </a:lnTo>
                  <a:lnTo>
                    <a:pt x="182816" y="27901"/>
                  </a:lnTo>
                  <a:lnTo>
                    <a:pt x="167982" y="32766"/>
                  </a:lnTo>
                  <a:lnTo>
                    <a:pt x="152908" y="28854"/>
                  </a:lnTo>
                  <a:lnTo>
                    <a:pt x="139839" y="15963"/>
                  </a:lnTo>
                  <a:lnTo>
                    <a:pt x="130200" y="5803"/>
                  </a:lnTo>
                  <a:lnTo>
                    <a:pt x="119989" y="2781"/>
                  </a:lnTo>
                  <a:lnTo>
                    <a:pt x="78968" y="22669"/>
                  </a:lnTo>
                  <a:lnTo>
                    <a:pt x="75209" y="32486"/>
                  </a:lnTo>
                  <a:lnTo>
                    <a:pt x="77711" y="46482"/>
                  </a:lnTo>
                  <a:lnTo>
                    <a:pt x="79032" y="63601"/>
                  </a:lnTo>
                  <a:lnTo>
                    <a:pt x="71386" y="77851"/>
                  </a:lnTo>
                  <a:lnTo>
                    <a:pt x="57315" y="86550"/>
                  </a:lnTo>
                  <a:lnTo>
                    <a:pt x="39395" y="86995"/>
                  </a:lnTo>
                  <a:lnTo>
                    <a:pt x="25438" y="86271"/>
                  </a:lnTo>
                  <a:lnTo>
                    <a:pt x="15976" y="91084"/>
                  </a:lnTo>
                  <a:lnTo>
                    <a:pt x="9525" y="99860"/>
                  </a:lnTo>
                  <a:lnTo>
                    <a:pt x="4610" y="111074"/>
                  </a:lnTo>
                  <a:lnTo>
                    <a:pt x="723" y="123253"/>
                  </a:lnTo>
                  <a:lnTo>
                    <a:pt x="0" y="134607"/>
                  </a:lnTo>
                  <a:lnTo>
                    <a:pt x="4445" y="144221"/>
                  </a:lnTo>
                  <a:lnTo>
                    <a:pt x="16103" y="151206"/>
                  </a:lnTo>
                  <a:lnTo>
                    <a:pt x="25412" y="155676"/>
                  </a:lnTo>
                  <a:lnTo>
                    <a:pt x="31000" y="161721"/>
                  </a:lnTo>
                  <a:lnTo>
                    <a:pt x="33058" y="169697"/>
                  </a:lnTo>
                  <a:lnTo>
                    <a:pt x="31788" y="179959"/>
                  </a:lnTo>
                  <a:lnTo>
                    <a:pt x="33477" y="188874"/>
                  </a:lnTo>
                  <a:lnTo>
                    <a:pt x="31953" y="196430"/>
                  </a:lnTo>
                  <a:lnTo>
                    <a:pt x="26898" y="202730"/>
                  </a:lnTo>
                  <a:lnTo>
                    <a:pt x="17995" y="207873"/>
                  </a:lnTo>
                  <a:lnTo>
                    <a:pt x="6819" y="215900"/>
                  </a:lnTo>
                  <a:lnTo>
                    <a:pt x="3594" y="225958"/>
                  </a:lnTo>
                  <a:lnTo>
                    <a:pt x="5689" y="237223"/>
                  </a:lnTo>
                  <a:lnTo>
                    <a:pt x="10426" y="248881"/>
                  </a:lnTo>
                  <a:lnTo>
                    <a:pt x="16154" y="259918"/>
                  </a:lnTo>
                  <a:lnTo>
                    <a:pt x="23444" y="268147"/>
                  </a:lnTo>
                  <a:lnTo>
                    <a:pt x="33413" y="272097"/>
                  </a:lnTo>
                  <a:lnTo>
                    <a:pt x="47193" y="270243"/>
                  </a:lnTo>
                  <a:lnTo>
                    <a:pt x="64731" y="269303"/>
                  </a:lnTo>
                  <a:lnTo>
                    <a:pt x="79349" y="276631"/>
                  </a:lnTo>
                  <a:lnTo>
                    <a:pt x="88125" y="289775"/>
                  </a:lnTo>
                  <a:lnTo>
                    <a:pt x="88125" y="306311"/>
                  </a:lnTo>
                  <a:lnTo>
                    <a:pt x="86334" y="320294"/>
                  </a:lnTo>
                  <a:lnTo>
                    <a:pt x="90322" y="329793"/>
                  </a:lnTo>
                  <a:lnTo>
                    <a:pt x="98640" y="336372"/>
                  </a:lnTo>
                  <a:lnTo>
                    <a:pt x="109893" y="341604"/>
                  </a:lnTo>
                  <a:lnTo>
                    <a:pt x="122555" y="345922"/>
                  </a:lnTo>
                  <a:lnTo>
                    <a:pt x="134048" y="346748"/>
                  </a:lnTo>
                  <a:lnTo>
                    <a:pt x="144297" y="342341"/>
                  </a:lnTo>
                  <a:lnTo>
                    <a:pt x="153238" y="330936"/>
                  </a:lnTo>
                  <a:lnTo>
                    <a:pt x="164871" y="317627"/>
                  </a:lnTo>
                  <a:lnTo>
                    <a:pt x="179438" y="313080"/>
                  </a:lnTo>
                  <a:lnTo>
                    <a:pt x="194691" y="317296"/>
                  </a:lnTo>
                  <a:lnTo>
                    <a:pt x="218948" y="340347"/>
                  </a:lnTo>
                  <a:lnTo>
                    <a:pt x="230085" y="342861"/>
                  </a:lnTo>
                  <a:lnTo>
                    <a:pt x="270662" y="321843"/>
                  </a:lnTo>
                  <a:lnTo>
                    <a:pt x="273240" y="312204"/>
                  </a:lnTo>
                  <a:lnTo>
                    <a:pt x="270446" y="299351"/>
                  </a:lnTo>
                  <a:lnTo>
                    <a:pt x="269176" y="283184"/>
                  </a:lnTo>
                  <a:lnTo>
                    <a:pt x="276555" y="269303"/>
                  </a:lnTo>
                  <a:lnTo>
                    <a:pt x="289077" y="261086"/>
                  </a:lnTo>
                  <a:lnTo>
                    <a:pt x="289877" y="260565"/>
                  </a:lnTo>
                  <a:lnTo>
                    <a:pt x="306451" y="259803"/>
                  </a:lnTo>
                  <a:lnTo>
                    <a:pt x="320763" y="260781"/>
                  </a:lnTo>
                  <a:lnTo>
                    <a:pt x="322973" y="259803"/>
                  </a:lnTo>
                  <a:lnTo>
                    <a:pt x="330936" y="256273"/>
                  </a:lnTo>
                  <a:lnTo>
                    <a:pt x="338175" y="247319"/>
                  </a:lnTo>
                  <a:lnTo>
                    <a:pt x="343750" y="234975"/>
                  </a:lnTo>
                  <a:lnTo>
                    <a:pt x="347383" y="222656"/>
                  </a:lnTo>
                  <a:lnTo>
                    <a:pt x="347560" y="211886"/>
                  </a:lnTo>
                  <a:close/>
                </a:path>
                <a:path w="860425" h="393700">
                  <a:moveTo>
                    <a:pt x="859866" y="336562"/>
                  </a:moveTo>
                  <a:lnTo>
                    <a:pt x="856843" y="306692"/>
                  </a:lnTo>
                  <a:lnTo>
                    <a:pt x="844765" y="274955"/>
                  </a:lnTo>
                  <a:lnTo>
                    <a:pt x="844765" y="393242"/>
                  </a:lnTo>
                  <a:lnTo>
                    <a:pt x="855332" y="365188"/>
                  </a:lnTo>
                  <a:lnTo>
                    <a:pt x="859866" y="336562"/>
                  </a:lnTo>
                  <a:close/>
                </a:path>
              </a:pathLst>
            </a:custGeom>
            <a:solidFill>
              <a:srgbClr val="62B0D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158644" y="2286181"/>
            <a:ext cx="8109584" cy="2109470"/>
            <a:chOff x="158644" y="2286181"/>
            <a:chExt cx="8109584" cy="2109470"/>
          </a:xfrm>
        </p:grpSpPr>
        <p:sp>
          <p:nvSpPr>
            <p:cNvPr id="21" name="object 21"/>
            <p:cNvSpPr/>
            <p:nvPr/>
          </p:nvSpPr>
          <p:spPr>
            <a:xfrm>
              <a:off x="221260" y="2318836"/>
              <a:ext cx="7980045" cy="2012950"/>
            </a:xfrm>
            <a:custGeom>
              <a:avLst/>
              <a:gdLst/>
              <a:ahLst/>
              <a:cxnLst/>
              <a:rect l="l" t="t" r="r" b="b"/>
              <a:pathLst>
                <a:path w="7980045" h="2012950">
                  <a:moveTo>
                    <a:pt x="7675603" y="2012660"/>
                  </a:moveTo>
                  <a:lnTo>
                    <a:pt x="304799" y="2012660"/>
                  </a:lnTo>
                  <a:lnTo>
                    <a:pt x="255359" y="2008671"/>
                  </a:lnTo>
                  <a:lnTo>
                    <a:pt x="208459" y="1997121"/>
                  </a:lnTo>
                  <a:lnTo>
                    <a:pt x="164726" y="1978639"/>
                  </a:lnTo>
                  <a:lnTo>
                    <a:pt x="124789" y="1953851"/>
                  </a:lnTo>
                  <a:lnTo>
                    <a:pt x="89273" y="1923386"/>
                  </a:lnTo>
                  <a:lnTo>
                    <a:pt x="58808" y="1887871"/>
                  </a:lnTo>
                  <a:lnTo>
                    <a:pt x="34021" y="1847933"/>
                  </a:lnTo>
                  <a:lnTo>
                    <a:pt x="15538" y="1804200"/>
                  </a:lnTo>
                  <a:lnTo>
                    <a:pt x="3989" y="1757300"/>
                  </a:lnTo>
                  <a:lnTo>
                    <a:pt x="0" y="1707860"/>
                  </a:lnTo>
                  <a:lnTo>
                    <a:pt x="0" y="304799"/>
                  </a:ln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9" y="0"/>
                  </a:lnTo>
                  <a:lnTo>
                    <a:pt x="7675603" y="0"/>
                  </a:lnTo>
                  <a:lnTo>
                    <a:pt x="7725043" y="3989"/>
                  </a:lnTo>
                  <a:lnTo>
                    <a:pt x="7771943" y="15538"/>
                  </a:lnTo>
                  <a:lnTo>
                    <a:pt x="7815676" y="34021"/>
                  </a:lnTo>
                  <a:lnTo>
                    <a:pt x="7855614" y="58808"/>
                  </a:lnTo>
                  <a:lnTo>
                    <a:pt x="7891129" y="89273"/>
                  </a:lnTo>
                  <a:lnTo>
                    <a:pt x="7921594" y="124789"/>
                  </a:lnTo>
                  <a:lnTo>
                    <a:pt x="7946382" y="164726"/>
                  </a:lnTo>
                  <a:lnTo>
                    <a:pt x="7964864" y="208459"/>
                  </a:lnTo>
                  <a:lnTo>
                    <a:pt x="7976414" y="255359"/>
                  </a:lnTo>
                  <a:lnTo>
                    <a:pt x="7979884" y="298371"/>
                  </a:lnTo>
                  <a:lnTo>
                    <a:pt x="7979884" y="1714288"/>
                  </a:lnTo>
                  <a:lnTo>
                    <a:pt x="7976414" y="1757300"/>
                  </a:lnTo>
                  <a:lnTo>
                    <a:pt x="7964864" y="1804200"/>
                  </a:lnTo>
                  <a:lnTo>
                    <a:pt x="7946382" y="1847933"/>
                  </a:lnTo>
                  <a:lnTo>
                    <a:pt x="7921594" y="1887871"/>
                  </a:lnTo>
                  <a:lnTo>
                    <a:pt x="7891129" y="1923386"/>
                  </a:lnTo>
                  <a:lnTo>
                    <a:pt x="7855614" y="1953851"/>
                  </a:lnTo>
                  <a:lnTo>
                    <a:pt x="7815676" y="1978639"/>
                  </a:lnTo>
                  <a:lnTo>
                    <a:pt x="7771943" y="1997121"/>
                  </a:lnTo>
                  <a:lnTo>
                    <a:pt x="7725043" y="2008671"/>
                  </a:lnTo>
                  <a:lnTo>
                    <a:pt x="7675603" y="20126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25319" y="2352856"/>
              <a:ext cx="7976234" cy="1976120"/>
            </a:xfrm>
            <a:custGeom>
              <a:avLst/>
              <a:gdLst/>
              <a:ahLst/>
              <a:cxnLst/>
              <a:rect l="l" t="t" r="r" b="b"/>
              <a:pathLst>
                <a:path w="7976234" h="1976120">
                  <a:moveTo>
                    <a:pt x="7811462" y="0"/>
                  </a:moveTo>
                  <a:lnTo>
                    <a:pt x="7826064" y="9062"/>
                  </a:lnTo>
                </a:path>
                <a:path w="7976234" h="1976120">
                  <a:moveTo>
                    <a:pt x="7851399" y="24786"/>
                  </a:moveTo>
                  <a:lnTo>
                    <a:pt x="7886913" y="55250"/>
                  </a:lnTo>
                  <a:lnTo>
                    <a:pt x="7917377" y="90764"/>
                  </a:lnTo>
                  <a:lnTo>
                    <a:pt x="7942164" y="130701"/>
                  </a:lnTo>
                  <a:lnTo>
                    <a:pt x="7960646" y="174433"/>
                  </a:lnTo>
                  <a:lnTo>
                    <a:pt x="7972195" y="221331"/>
                  </a:lnTo>
                  <a:lnTo>
                    <a:pt x="7976184" y="270770"/>
                  </a:lnTo>
                  <a:lnTo>
                    <a:pt x="7976184" y="1673791"/>
                  </a:lnTo>
                  <a:lnTo>
                    <a:pt x="7972195" y="1723229"/>
                  </a:lnTo>
                  <a:lnTo>
                    <a:pt x="7960646" y="1770128"/>
                  </a:lnTo>
                  <a:lnTo>
                    <a:pt x="7942164" y="1813860"/>
                  </a:lnTo>
                  <a:lnTo>
                    <a:pt x="7917377" y="1853796"/>
                  </a:lnTo>
                  <a:lnTo>
                    <a:pt x="7886913" y="1889310"/>
                  </a:lnTo>
                  <a:lnTo>
                    <a:pt x="7851399" y="1919775"/>
                  </a:lnTo>
                  <a:lnTo>
                    <a:pt x="7811462" y="1944561"/>
                  </a:lnTo>
                  <a:lnTo>
                    <a:pt x="7767731" y="1963043"/>
                  </a:lnTo>
                  <a:lnTo>
                    <a:pt x="7720832" y="1974592"/>
                  </a:lnTo>
                  <a:lnTo>
                    <a:pt x="7706437" y="1975754"/>
                  </a:lnTo>
                </a:path>
                <a:path w="7976234" h="1976120">
                  <a:moveTo>
                    <a:pt x="265757" y="1975754"/>
                  </a:moveTo>
                  <a:lnTo>
                    <a:pt x="204464" y="1963043"/>
                  </a:lnTo>
                  <a:lnTo>
                    <a:pt x="160732" y="1944561"/>
                  </a:lnTo>
                  <a:lnTo>
                    <a:pt x="120796" y="1919775"/>
                  </a:lnTo>
                  <a:lnTo>
                    <a:pt x="85282" y="1889310"/>
                  </a:lnTo>
                  <a:lnTo>
                    <a:pt x="54817" y="1853796"/>
                  </a:lnTo>
                  <a:lnTo>
                    <a:pt x="30031" y="1813860"/>
                  </a:lnTo>
                  <a:lnTo>
                    <a:pt x="11549" y="1770128"/>
                  </a:lnTo>
                  <a:lnTo>
                    <a:pt x="0" y="1723229"/>
                  </a:lnTo>
                </a:path>
              </a:pathLst>
            </a:custGeom>
            <a:ln w="133349">
              <a:solidFill>
                <a:srgbClr val="9397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10721241" y="2453449"/>
            <a:ext cx="7629525" cy="2150745"/>
            <a:chOff x="10721241" y="2453449"/>
            <a:chExt cx="7629525" cy="2150745"/>
          </a:xfrm>
        </p:grpSpPr>
        <p:sp>
          <p:nvSpPr>
            <p:cNvPr id="24" name="object 24"/>
            <p:cNvSpPr/>
            <p:nvPr/>
          </p:nvSpPr>
          <p:spPr>
            <a:xfrm>
              <a:off x="10721241" y="2520124"/>
              <a:ext cx="7563484" cy="2021205"/>
            </a:xfrm>
            <a:custGeom>
              <a:avLst/>
              <a:gdLst/>
              <a:ahLst/>
              <a:cxnLst/>
              <a:rect l="l" t="t" r="r" b="b"/>
              <a:pathLst>
                <a:path w="7563484" h="2021204">
                  <a:moveTo>
                    <a:pt x="7261957" y="2021027"/>
                  </a:moveTo>
                  <a:lnTo>
                    <a:pt x="304799" y="2021027"/>
                  </a:lnTo>
                  <a:lnTo>
                    <a:pt x="255359" y="2017038"/>
                  </a:lnTo>
                  <a:lnTo>
                    <a:pt x="208459" y="2005488"/>
                  </a:lnTo>
                  <a:lnTo>
                    <a:pt x="164726" y="1987006"/>
                  </a:lnTo>
                  <a:lnTo>
                    <a:pt x="124788" y="1962219"/>
                  </a:lnTo>
                  <a:lnTo>
                    <a:pt x="89273" y="1931753"/>
                  </a:lnTo>
                  <a:lnTo>
                    <a:pt x="58808" y="1896238"/>
                  </a:lnTo>
                  <a:lnTo>
                    <a:pt x="34020" y="1856300"/>
                  </a:lnTo>
                  <a:lnTo>
                    <a:pt x="15538" y="1812568"/>
                  </a:lnTo>
                  <a:lnTo>
                    <a:pt x="3989" y="1765667"/>
                  </a:lnTo>
                  <a:lnTo>
                    <a:pt x="0" y="1716231"/>
                  </a:lnTo>
                  <a:lnTo>
                    <a:pt x="0" y="304795"/>
                  </a:lnTo>
                  <a:lnTo>
                    <a:pt x="3989" y="255359"/>
                  </a:lnTo>
                  <a:lnTo>
                    <a:pt x="15538" y="208459"/>
                  </a:lnTo>
                  <a:lnTo>
                    <a:pt x="34020" y="164726"/>
                  </a:lnTo>
                  <a:lnTo>
                    <a:pt x="58808" y="124788"/>
                  </a:lnTo>
                  <a:lnTo>
                    <a:pt x="89273" y="89273"/>
                  </a:lnTo>
                  <a:lnTo>
                    <a:pt x="124788" y="58808"/>
                  </a:lnTo>
                  <a:lnTo>
                    <a:pt x="164726" y="34020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6" y="0"/>
                  </a:lnTo>
                  <a:lnTo>
                    <a:pt x="7261961" y="0"/>
                  </a:lnTo>
                  <a:lnTo>
                    <a:pt x="7311397" y="3989"/>
                  </a:lnTo>
                  <a:lnTo>
                    <a:pt x="7358298" y="15538"/>
                  </a:lnTo>
                  <a:lnTo>
                    <a:pt x="7402031" y="34020"/>
                  </a:lnTo>
                  <a:lnTo>
                    <a:pt x="7441968" y="58808"/>
                  </a:lnTo>
                  <a:lnTo>
                    <a:pt x="7477484" y="89273"/>
                  </a:lnTo>
                  <a:lnTo>
                    <a:pt x="7507949" y="124788"/>
                  </a:lnTo>
                  <a:lnTo>
                    <a:pt x="7532736" y="164726"/>
                  </a:lnTo>
                  <a:lnTo>
                    <a:pt x="7551218" y="208459"/>
                  </a:lnTo>
                  <a:lnTo>
                    <a:pt x="7562768" y="255359"/>
                  </a:lnTo>
                  <a:lnTo>
                    <a:pt x="7563065" y="259034"/>
                  </a:lnTo>
                  <a:lnTo>
                    <a:pt x="7563065" y="1761992"/>
                  </a:lnTo>
                  <a:lnTo>
                    <a:pt x="7551218" y="1812568"/>
                  </a:lnTo>
                  <a:lnTo>
                    <a:pt x="7532736" y="1856300"/>
                  </a:lnTo>
                  <a:lnTo>
                    <a:pt x="7507949" y="1896238"/>
                  </a:lnTo>
                  <a:lnTo>
                    <a:pt x="7477484" y="1931753"/>
                  </a:lnTo>
                  <a:lnTo>
                    <a:pt x="7441968" y="1962219"/>
                  </a:lnTo>
                  <a:lnTo>
                    <a:pt x="7402031" y="1987006"/>
                  </a:lnTo>
                  <a:lnTo>
                    <a:pt x="7358298" y="2005488"/>
                  </a:lnTo>
                  <a:lnTo>
                    <a:pt x="7311397" y="2017038"/>
                  </a:lnTo>
                  <a:lnTo>
                    <a:pt x="7261957" y="20210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929842" y="2520124"/>
              <a:ext cx="7354570" cy="2017395"/>
            </a:xfrm>
            <a:custGeom>
              <a:avLst/>
              <a:gdLst/>
              <a:ahLst/>
              <a:cxnLst/>
              <a:rect l="l" t="t" r="r" b="b"/>
              <a:pathLst>
                <a:path w="7354569" h="2017395">
                  <a:moveTo>
                    <a:pt x="96335" y="0"/>
                  </a:moveTo>
                  <a:lnTo>
                    <a:pt x="7053180" y="0"/>
                  </a:lnTo>
                  <a:lnTo>
                    <a:pt x="7102618" y="3989"/>
                  </a:lnTo>
                  <a:lnTo>
                    <a:pt x="7149516" y="15538"/>
                  </a:lnTo>
                  <a:lnTo>
                    <a:pt x="7193247" y="34019"/>
                  </a:lnTo>
                  <a:lnTo>
                    <a:pt x="7233183" y="58806"/>
                  </a:lnTo>
                  <a:lnTo>
                    <a:pt x="7268697" y="89269"/>
                  </a:lnTo>
                  <a:lnTo>
                    <a:pt x="7299161" y="124783"/>
                  </a:lnTo>
                  <a:lnTo>
                    <a:pt x="7323947" y="164719"/>
                  </a:lnTo>
                  <a:lnTo>
                    <a:pt x="7342429" y="208450"/>
                  </a:lnTo>
                  <a:lnTo>
                    <a:pt x="7353978" y="255348"/>
                  </a:lnTo>
                  <a:lnTo>
                    <a:pt x="7354249" y="258716"/>
                  </a:lnTo>
                </a:path>
                <a:path w="7354569" h="2017395">
                  <a:moveTo>
                    <a:pt x="7354249" y="1762221"/>
                  </a:moveTo>
                  <a:lnTo>
                    <a:pt x="7342429" y="1812486"/>
                  </a:lnTo>
                  <a:lnTo>
                    <a:pt x="7323947" y="1856217"/>
                  </a:lnTo>
                  <a:lnTo>
                    <a:pt x="7299161" y="1896153"/>
                  </a:lnTo>
                  <a:lnTo>
                    <a:pt x="7268697" y="1931667"/>
                  </a:lnTo>
                  <a:lnTo>
                    <a:pt x="7233183" y="1962131"/>
                  </a:lnTo>
                  <a:lnTo>
                    <a:pt x="7193247" y="1986917"/>
                  </a:lnTo>
                  <a:lnTo>
                    <a:pt x="7149516" y="2005398"/>
                  </a:lnTo>
                  <a:lnTo>
                    <a:pt x="7102619" y="2016947"/>
                  </a:lnTo>
                </a:path>
                <a:path w="7354569" h="2017395">
                  <a:moveTo>
                    <a:pt x="0" y="15538"/>
                  </a:moveTo>
                  <a:lnTo>
                    <a:pt x="46897" y="3989"/>
                  </a:lnTo>
                  <a:lnTo>
                    <a:pt x="96335" y="0"/>
                  </a:lnTo>
                </a:path>
              </a:pathLst>
            </a:custGeom>
            <a:ln w="133350">
              <a:solidFill>
                <a:srgbClr val="8ED6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115182" y="7861124"/>
            <a:ext cx="6924675" cy="2063114"/>
            <a:chOff x="115182" y="7861124"/>
            <a:chExt cx="6924675" cy="2063114"/>
          </a:xfrm>
        </p:grpSpPr>
        <p:sp>
          <p:nvSpPr>
            <p:cNvPr id="27" name="object 27"/>
            <p:cNvSpPr/>
            <p:nvPr/>
          </p:nvSpPr>
          <p:spPr>
            <a:xfrm>
              <a:off x="181789" y="7927799"/>
              <a:ext cx="6795134" cy="1929764"/>
            </a:xfrm>
            <a:custGeom>
              <a:avLst/>
              <a:gdLst/>
              <a:ahLst/>
              <a:cxnLst/>
              <a:rect l="l" t="t" r="r" b="b"/>
              <a:pathLst>
                <a:path w="6795134" h="1929765">
                  <a:moveTo>
                    <a:pt x="6490242" y="1929487"/>
                  </a:moveTo>
                  <a:lnTo>
                    <a:pt x="304797" y="1929487"/>
                  </a:lnTo>
                  <a:lnTo>
                    <a:pt x="255359" y="1925498"/>
                  </a:lnTo>
                  <a:lnTo>
                    <a:pt x="208459" y="1913948"/>
                  </a:lnTo>
                  <a:lnTo>
                    <a:pt x="164726" y="1895466"/>
                  </a:lnTo>
                  <a:lnTo>
                    <a:pt x="124789" y="1870678"/>
                  </a:lnTo>
                  <a:lnTo>
                    <a:pt x="89273" y="1840213"/>
                  </a:lnTo>
                  <a:lnTo>
                    <a:pt x="58808" y="1804698"/>
                  </a:lnTo>
                  <a:lnTo>
                    <a:pt x="34021" y="1764760"/>
                  </a:lnTo>
                  <a:lnTo>
                    <a:pt x="15538" y="1721027"/>
                  </a:lnTo>
                  <a:lnTo>
                    <a:pt x="3989" y="1674127"/>
                  </a:lnTo>
                  <a:lnTo>
                    <a:pt x="0" y="1624687"/>
                  </a:lnTo>
                  <a:lnTo>
                    <a:pt x="0" y="304799"/>
                  </a:ln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9" y="0"/>
                  </a:lnTo>
                  <a:lnTo>
                    <a:pt x="6490240" y="0"/>
                  </a:lnTo>
                  <a:lnTo>
                    <a:pt x="6539680" y="3989"/>
                  </a:lnTo>
                  <a:lnTo>
                    <a:pt x="6586581" y="15538"/>
                  </a:lnTo>
                  <a:lnTo>
                    <a:pt x="6630313" y="34021"/>
                  </a:lnTo>
                  <a:lnTo>
                    <a:pt x="6670251" y="58808"/>
                  </a:lnTo>
                  <a:lnTo>
                    <a:pt x="6705766" y="89273"/>
                  </a:lnTo>
                  <a:lnTo>
                    <a:pt x="6736231" y="124789"/>
                  </a:lnTo>
                  <a:lnTo>
                    <a:pt x="6761019" y="164726"/>
                  </a:lnTo>
                  <a:lnTo>
                    <a:pt x="6779501" y="208459"/>
                  </a:lnTo>
                  <a:lnTo>
                    <a:pt x="6791051" y="255359"/>
                  </a:lnTo>
                  <a:lnTo>
                    <a:pt x="6795040" y="304799"/>
                  </a:lnTo>
                  <a:lnTo>
                    <a:pt x="6795040" y="1624687"/>
                  </a:lnTo>
                  <a:lnTo>
                    <a:pt x="6791051" y="1674127"/>
                  </a:lnTo>
                  <a:lnTo>
                    <a:pt x="6779501" y="1721027"/>
                  </a:lnTo>
                  <a:lnTo>
                    <a:pt x="6761019" y="1764760"/>
                  </a:lnTo>
                  <a:lnTo>
                    <a:pt x="6736231" y="1804698"/>
                  </a:lnTo>
                  <a:lnTo>
                    <a:pt x="6705766" y="1840213"/>
                  </a:lnTo>
                  <a:lnTo>
                    <a:pt x="6670251" y="1870678"/>
                  </a:lnTo>
                  <a:lnTo>
                    <a:pt x="6630313" y="1895466"/>
                  </a:lnTo>
                  <a:lnTo>
                    <a:pt x="6586581" y="1913948"/>
                  </a:lnTo>
                  <a:lnTo>
                    <a:pt x="6539680" y="1925498"/>
                  </a:lnTo>
                  <a:lnTo>
                    <a:pt x="6490242" y="1929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85847" y="7927799"/>
              <a:ext cx="6787515" cy="1929764"/>
            </a:xfrm>
            <a:custGeom>
              <a:avLst/>
              <a:gdLst/>
              <a:ahLst/>
              <a:cxnLst/>
              <a:rect l="l" t="t" r="r" b="b"/>
              <a:pathLst>
                <a:path w="6787515" h="1929765">
                  <a:moveTo>
                    <a:pt x="6485983" y="0"/>
                  </a:moveTo>
                  <a:lnTo>
                    <a:pt x="6535421" y="3989"/>
                  </a:lnTo>
                  <a:lnTo>
                    <a:pt x="6582319" y="15538"/>
                  </a:lnTo>
                  <a:lnTo>
                    <a:pt x="6626050" y="34019"/>
                  </a:lnTo>
                  <a:lnTo>
                    <a:pt x="6665986" y="58806"/>
                  </a:lnTo>
                  <a:lnTo>
                    <a:pt x="6701500" y="89270"/>
                  </a:lnTo>
                  <a:lnTo>
                    <a:pt x="6731964" y="124783"/>
                  </a:lnTo>
                  <a:lnTo>
                    <a:pt x="6756750" y="164720"/>
                  </a:lnTo>
                  <a:lnTo>
                    <a:pt x="6775232" y="208450"/>
                  </a:lnTo>
                  <a:lnTo>
                    <a:pt x="6786781" y="255349"/>
                  </a:lnTo>
                  <a:lnTo>
                    <a:pt x="6787267" y="261371"/>
                  </a:lnTo>
                </a:path>
                <a:path w="6787515" h="1929765">
                  <a:moveTo>
                    <a:pt x="6787267" y="1668036"/>
                  </a:moveTo>
                  <a:lnTo>
                    <a:pt x="6775232" y="1720956"/>
                  </a:lnTo>
                  <a:lnTo>
                    <a:pt x="6756750" y="1764687"/>
                  </a:lnTo>
                  <a:lnTo>
                    <a:pt x="6731964" y="1804623"/>
                  </a:lnTo>
                  <a:lnTo>
                    <a:pt x="6701500" y="1840137"/>
                  </a:lnTo>
                  <a:lnTo>
                    <a:pt x="6665986" y="1870601"/>
                  </a:lnTo>
                  <a:lnTo>
                    <a:pt x="6626050" y="1895387"/>
                  </a:lnTo>
                  <a:lnTo>
                    <a:pt x="6582319" y="1913869"/>
                  </a:lnTo>
                  <a:lnTo>
                    <a:pt x="6535421" y="1925418"/>
                  </a:lnTo>
                  <a:lnTo>
                    <a:pt x="6485983" y="1929407"/>
                  </a:lnTo>
                </a:path>
                <a:path w="6787515" h="1929765">
                  <a:moveTo>
                    <a:pt x="5104" y="1694786"/>
                  </a:moveTo>
                  <a:lnTo>
                    <a:pt x="0" y="1674058"/>
                  </a:lnTo>
                </a:path>
              </a:pathLst>
            </a:custGeom>
            <a:ln w="133350">
              <a:solidFill>
                <a:srgbClr val="61B0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181857" y="9552419"/>
              <a:ext cx="635" cy="5080"/>
            </a:xfrm>
            <a:custGeom>
              <a:avLst/>
              <a:gdLst/>
              <a:ahLst/>
              <a:cxnLst/>
              <a:rect l="l" t="t" r="r" b="b"/>
              <a:pathLst>
                <a:path w="635" h="5079">
                  <a:moveTo>
                    <a:pt x="-66675" y="2423"/>
                  </a:moveTo>
                  <a:lnTo>
                    <a:pt x="67066" y="2423"/>
                  </a:lnTo>
                </a:path>
              </a:pathLst>
            </a:custGeom>
            <a:ln w="138197">
              <a:solidFill>
                <a:srgbClr val="61B0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/>
          <p:nvPr/>
        </p:nvSpPr>
        <p:spPr>
          <a:xfrm>
            <a:off x="4178125" y="4570698"/>
            <a:ext cx="1312545" cy="542290"/>
          </a:xfrm>
          <a:custGeom>
            <a:avLst/>
            <a:gdLst/>
            <a:ahLst/>
            <a:cxnLst/>
            <a:rect l="l" t="t" r="r" b="b"/>
            <a:pathLst>
              <a:path w="1312545" h="542289">
                <a:moveTo>
                  <a:pt x="1283112" y="541847"/>
                </a:moveTo>
                <a:lnTo>
                  <a:pt x="1274270" y="541847"/>
                </a:lnTo>
                <a:lnTo>
                  <a:pt x="1270018" y="541002"/>
                </a:lnTo>
                <a:lnTo>
                  <a:pt x="1245354" y="512931"/>
                </a:lnTo>
                <a:lnTo>
                  <a:pt x="1245354" y="504082"/>
                </a:lnTo>
                <a:lnTo>
                  <a:pt x="1274270" y="475166"/>
                </a:lnTo>
                <a:lnTo>
                  <a:pt x="1283112" y="475166"/>
                </a:lnTo>
                <a:lnTo>
                  <a:pt x="1312029" y="504082"/>
                </a:lnTo>
                <a:lnTo>
                  <a:pt x="1312029" y="512931"/>
                </a:lnTo>
                <a:lnTo>
                  <a:pt x="1283112" y="541847"/>
                </a:lnTo>
                <a:close/>
              </a:path>
              <a:path w="1312545" h="542289">
                <a:moveTo>
                  <a:pt x="1283112" y="408491"/>
                </a:moveTo>
                <a:lnTo>
                  <a:pt x="1274270" y="408491"/>
                </a:lnTo>
                <a:lnTo>
                  <a:pt x="1270018" y="407645"/>
                </a:lnTo>
                <a:lnTo>
                  <a:pt x="1245354" y="379574"/>
                </a:lnTo>
                <a:lnTo>
                  <a:pt x="1245354" y="370726"/>
                </a:lnTo>
                <a:lnTo>
                  <a:pt x="1274270" y="341809"/>
                </a:lnTo>
                <a:lnTo>
                  <a:pt x="1283112" y="341809"/>
                </a:lnTo>
                <a:lnTo>
                  <a:pt x="1312029" y="370726"/>
                </a:lnTo>
                <a:lnTo>
                  <a:pt x="1312029" y="379574"/>
                </a:lnTo>
                <a:lnTo>
                  <a:pt x="1283112" y="408491"/>
                </a:lnTo>
                <a:close/>
              </a:path>
              <a:path w="1312545" h="542289">
                <a:moveTo>
                  <a:pt x="1255543" y="278307"/>
                </a:moveTo>
                <a:lnTo>
                  <a:pt x="1224255" y="251964"/>
                </a:lnTo>
                <a:lnTo>
                  <a:pt x="1223499" y="243155"/>
                </a:lnTo>
                <a:lnTo>
                  <a:pt x="1223978" y="238846"/>
                </a:lnTo>
                <a:lnTo>
                  <a:pt x="1258645" y="211114"/>
                </a:lnTo>
                <a:lnTo>
                  <a:pt x="1262954" y="211593"/>
                </a:lnTo>
                <a:lnTo>
                  <a:pt x="1290689" y="246266"/>
                </a:lnTo>
                <a:lnTo>
                  <a:pt x="1290210" y="250575"/>
                </a:lnTo>
                <a:lnTo>
                  <a:pt x="1255543" y="278307"/>
                </a:lnTo>
                <a:close/>
              </a:path>
              <a:path w="1312545" h="542289">
                <a:moveTo>
                  <a:pt x="1168208" y="192281"/>
                </a:moveTo>
                <a:lnTo>
                  <a:pt x="1146686" y="192281"/>
                </a:lnTo>
                <a:lnTo>
                  <a:pt x="1142484" y="190905"/>
                </a:lnTo>
                <a:lnTo>
                  <a:pt x="1123486" y="158728"/>
                </a:lnTo>
                <a:lnTo>
                  <a:pt x="1124007" y="154423"/>
                </a:lnTo>
                <a:lnTo>
                  <a:pt x="1158936" y="127023"/>
                </a:lnTo>
                <a:lnTo>
                  <a:pt x="1163241" y="127543"/>
                </a:lnTo>
                <a:lnTo>
                  <a:pt x="1190625" y="162828"/>
                </a:lnTo>
                <a:lnTo>
                  <a:pt x="1190060" y="167127"/>
                </a:lnTo>
                <a:lnTo>
                  <a:pt x="1168208" y="192281"/>
                </a:lnTo>
                <a:close/>
              </a:path>
              <a:path w="1312545" h="542289">
                <a:moveTo>
                  <a:pt x="1154844" y="194158"/>
                </a:moveTo>
                <a:lnTo>
                  <a:pt x="1150503" y="193578"/>
                </a:lnTo>
                <a:lnTo>
                  <a:pt x="1146522" y="192228"/>
                </a:lnTo>
                <a:lnTo>
                  <a:pt x="1146686" y="192281"/>
                </a:lnTo>
                <a:lnTo>
                  <a:pt x="1168208" y="192281"/>
                </a:lnTo>
                <a:lnTo>
                  <a:pt x="1167855" y="192456"/>
                </a:lnTo>
                <a:lnTo>
                  <a:pt x="1163667" y="193578"/>
                </a:lnTo>
                <a:lnTo>
                  <a:pt x="1154844" y="194158"/>
                </a:lnTo>
                <a:close/>
              </a:path>
              <a:path w="1312545" h="542289">
                <a:moveTo>
                  <a:pt x="1024034" y="184660"/>
                </a:moveTo>
                <a:lnTo>
                  <a:pt x="991536" y="159996"/>
                </a:lnTo>
                <a:lnTo>
                  <a:pt x="990690" y="155743"/>
                </a:lnTo>
                <a:lnTo>
                  <a:pt x="990690" y="146902"/>
                </a:lnTo>
                <a:lnTo>
                  <a:pt x="1019607" y="117985"/>
                </a:lnTo>
                <a:lnTo>
                  <a:pt x="1028455" y="117985"/>
                </a:lnTo>
                <a:lnTo>
                  <a:pt x="1057372" y="146902"/>
                </a:lnTo>
                <a:lnTo>
                  <a:pt x="1057372" y="155743"/>
                </a:lnTo>
                <a:lnTo>
                  <a:pt x="1028455" y="184660"/>
                </a:lnTo>
                <a:lnTo>
                  <a:pt x="1024034" y="184660"/>
                </a:lnTo>
                <a:close/>
              </a:path>
              <a:path w="1312545" h="542289">
                <a:moveTo>
                  <a:pt x="890678" y="184660"/>
                </a:moveTo>
                <a:lnTo>
                  <a:pt x="858179" y="159996"/>
                </a:lnTo>
                <a:lnTo>
                  <a:pt x="857333" y="155743"/>
                </a:lnTo>
                <a:lnTo>
                  <a:pt x="857333" y="146902"/>
                </a:lnTo>
                <a:lnTo>
                  <a:pt x="886250" y="117985"/>
                </a:lnTo>
                <a:lnTo>
                  <a:pt x="895098" y="117985"/>
                </a:lnTo>
                <a:lnTo>
                  <a:pt x="924015" y="146902"/>
                </a:lnTo>
                <a:lnTo>
                  <a:pt x="924015" y="155743"/>
                </a:lnTo>
                <a:lnTo>
                  <a:pt x="895098" y="184660"/>
                </a:lnTo>
                <a:lnTo>
                  <a:pt x="890678" y="184660"/>
                </a:lnTo>
                <a:close/>
              </a:path>
              <a:path w="1312545" h="542289">
                <a:moveTo>
                  <a:pt x="757321" y="184660"/>
                </a:moveTo>
                <a:lnTo>
                  <a:pt x="724823" y="159996"/>
                </a:lnTo>
                <a:lnTo>
                  <a:pt x="723977" y="155743"/>
                </a:lnTo>
                <a:lnTo>
                  <a:pt x="723977" y="146902"/>
                </a:lnTo>
                <a:lnTo>
                  <a:pt x="752893" y="117985"/>
                </a:lnTo>
                <a:lnTo>
                  <a:pt x="761742" y="117985"/>
                </a:lnTo>
                <a:lnTo>
                  <a:pt x="790658" y="146902"/>
                </a:lnTo>
                <a:lnTo>
                  <a:pt x="790658" y="155743"/>
                </a:lnTo>
                <a:lnTo>
                  <a:pt x="761742" y="184660"/>
                </a:lnTo>
                <a:lnTo>
                  <a:pt x="757321" y="184660"/>
                </a:lnTo>
                <a:close/>
              </a:path>
              <a:path w="1312545" h="542289">
                <a:moveTo>
                  <a:pt x="623964" y="184660"/>
                </a:moveTo>
                <a:lnTo>
                  <a:pt x="591466" y="159996"/>
                </a:lnTo>
                <a:lnTo>
                  <a:pt x="590620" y="155743"/>
                </a:lnTo>
                <a:lnTo>
                  <a:pt x="590620" y="146902"/>
                </a:lnTo>
                <a:lnTo>
                  <a:pt x="619537" y="117985"/>
                </a:lnTo>
                <a:lnTo>
                  <a:pt x="628385" y="117985"/>
                </a:lnTo>
                <a:lnTo>
                  <a:pt x="657302" y="146902"/>
                </a:lnTo>
                <a:lnTo>
                  <a:pt x="657302" y="155743"/>
                </a:lnTo>
                <a:lnTo>
                  <a:pt x="628385" y="184660"/>
                </a:lnTo>
                <a:lnTo>
                  <a:pt x="623964" y="184660"/>
                </a:lnTo>
                <a:close/>
              </a:path>
              <a:path w="1312545" h="542289">
                <a:moveTo>
                  <a:pt x="490608" y="184660"/>
                </a:moveTo>
                <a:lnTo>
                  <a:pt x="458109" y="159996"/>
                </a:lnTo>
                <a:lnTo>
                  <a:pt x="457263" y="155743"/>
                </a:lnTo>
                <a:lnTo>
                  <a:pt x="457263" y="146902"/>
                </a:lnTo>
                <a:lnTo>
                  <a:pt x="486180" y="117985"/>
                </a:lnTo>
                <a:lnTo>
                  <a:pt x="495028" y="117985"/>
                </a:lnTo>
                <a:lnTo>
                  <a:pt x="523945" y="146902"/>
                </a:lnTo>
                <a:lnTo>
                  <a:pt x="523945" y="155743"/>
                </a:lnTo>
                <a:lnTo>
                  <a:pt x="495028" y="184660"/>
                </a:lnTo>
                <a:lnTo>
                  <a:pt x="490608" y="184660"/>
                </a:lnTo>
                <a:close/>
              </a:path>
              <a:path w="1312545" h="542289">
                <a:moveTo>
                  <a:pt x="357251" y="184660"/>
                </a:moveTo>
                <a:lnTo>
                  <a:pt x="324753" y="159996"/>
                </a:lnTo>
                <a:lnTo>
                  <a:pt x="323907" y="155743"/>
                </a:lnTo>
                <a:lnTo>
                  <a:pt x="323907" y="146902"/>
                </a:lnTo>
                <a:lnTo>
                  <a:pt x="352823" y="117985"/>
                </a:lnTo>
                <a:lnTo>
                  <a:pt x="361672" y="117985"/>
                </a:lnTo>
                <a:lnTo>
                  <a:pt x="390588" y="146902"/>
                </a:lnTo>
                <a:lnTo>
                  <a:pt x="390588" y="155743"/>
                </a:lnTo>
                <a:lnTo>
                  <a:pt x="361672" y="184660"/>
                </a:lnTo>
                <a:lnTo>
                  <a:pt x="357251" y="184660"/>
                </a:lnTo>
                <a:close/>
              </a:path>
              <a:path w="1312545" h="542289">
                <a:moveTo>
                  <a:pt x="223894" y="184660"/>
                </a:moveTo>
                <a:lnTo>
                  <a:pt x="191396" y="159996"/>
                </a:lnTo>
                <a:lnTo>
                  <a:pt x="190550" y="155743"/>
                </a:lnTo>
                <a:lnTo>
                  <a:pt x="190550" y="146902"/>
                </a:lnTo>
                <a:lnTo>
                  <a:pt x="219467" y="117985"/>
                </a:lnTo>
                <a:lnTo>
                  <a:pt x="228315" y="117985"/>
                </a:lnTo>
                <a:lnTo>
                  <a:pt x="257232" y="146902"/>
                </a:lnTo>
                <a:lnTo>
                  <a:pt x="257232" y="155743"/>
                </a:lnTo>
                <a:lnTo>
                  <a:pt x="228315" y="184660"/>
                </a:lnTo>
                <a:lnTo>
                  <a:pt x="223894" y="184660"/>
                </a:lnTo>
                <a:close/>
              </a:path>
              <a:path w="1312545" h="542289">
                <a:moveTo>
                  <a:pt x="87236" y="177130"/>
                </a:moveTo>
                <a:lnTo>
                  <a:pt x="57938" y="148024"/>
                </a:lnTo>
                <a:lnTo>
                  <a:pt x="58019" y="138971"/>
                </a:lnTo>
                <a:lnTo>
                  <a:pt x="87015" y="110389"/>
                </a:lnTo>
                <a:lnTo>
                  <a:pt x="95857" y="110427"/>
                </a:lnTo>
                <a:lnTo>
                  <a:pt x="100106" y="111291"/>
                </a:lnTo>
                <a:lnTo>
                  <a:pt x="103738" y="112813"/>
                </a:lnTo>
                <a:lnTo>
                  <a:pt x="107830" y="114461"/>
                </a:lnTo>
                <a:lnTo>
                  <a:pt x="124643" y="148024"/>
                </a:lnTo>
                <a:lnTo>
                  <a:pt x="123883" y="152073"/>
                </a:lnTo>
                <a:lnTo>
                  <a:pt x="96077" y="177036"/>
                </a:lnTo>
                <a:lnTo>
                  <a:pt x="87236" y="177130"/>
                </a:lnTo>
                <a:close/>
              </a:path>
              <a:path w="1312545" h="542289">
                <a:moveTo>
                  <a:pt x="37758" y="66681"/>
                </a:moveTo>
                <a:lnTo>
                  <a:pt x="28916" y="66681"/>
                </a:lnTo>
                <a:lnTo>
                  <a:pt x="24664" y="65835"/>
                </a:lnTo>
                <a:lnTo>
                  <a:pt x="0" y="37764"/>
                </a:lnTo>
                <a:lnTo>
                  <a:pt x="0" y="28916"/>
                </a:lnTo>
                <a:lnTo>
                  <a:pt x="28916" y="0"/>
                </a:lnTo>
                <a:lnTo>
                  <a:pt x="37758" y="0"/>
                </a:lnTo>
                <a:lnTo>
                  <a:pt x="66674" y="28916"/>
                </a:lnTo>
                <a:lnTo>
                  <a:pt x="66674" y="37764"/>
                </a:lnTo>
                <a:lnTo>
                  <a:pt x="37758" y="66681"/>
                </a:lnTo>
                <a:close/>
              </a:path>
            </a:pathLst>
          </a:custGeom>
          <a:solidFill>
            <a:srgbClr val="A6AB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4078113" y="4331496"/>
            <a:ext cx="266700" cy="200025"/>
            <a:chOff x="4078113" y="4331496"/>
            <a:chExt cx="266700" cy="200025"/>
          </a:xfrm>
        </p:grpSpPr>
        <p:sp>
          <p:nvSpPr>
            <p:cNvPr id="32" name="object 32"/>
            <p:cNvSpPr/>
            <p:nvPr/>
          </p:nvSpPr>
          <p:spPr>
            <a:xfrm>
              <a:off x="4111450" y="4364834"/>
              <a:ext cx="200025" cy="133350"/>
            </a:xfrm>
            <a:custGeom>
              <a:avLst/>
              <a:gdLst/>
              <a:ahLst/>
              <a:cxnLst/>
              <a:rect l="l" t="t" r="r" b="b"/>
              <a:pathLst>
                <a:path w="200025" h="133350">
                  <a:moveTo>
                    <a:pt x="200024" y="133349"/>
                  </a:moveTo>
                  <a:lnTo>
                    <a:pt x="0" y="133349"/>
                  </a:lnTo>
                  <a:lnTo>
                    <a:pt x="100012" y="0"/>
                  </a:lnTo>
                  <a:lnTo>
                    <a:pt x="200024" y="133349"/>
                  </a:lnTo>
                  <a:close/>
                </a:path>
              </a:pathLst>
            </a:custGeom>
            <a:solidFill>
              <a:srgbClr val="A6A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11450" y="4364834"/>
              <a:ext cx="200025" cy="133350"/>
            </a:xfrm>
            <a:custGeom>
              <a:avLst/>
              <a:gdLst/>
              <a:ahLst/>
              <a:cxnLst/>
              <a:rect l="l" t="t" r="r" b="b"/>
              <a:pathLst>
                <a:path w="200025" h="133350">
                  <a:moveTo>
                    <a:pt x="0" y="133349"/>
                  </a:moveTo>
                  <a:lnTo>
                    <a:pt x="100012" y="0"/>
                  </a:lnTo>
                  <a:lnTo>
                    <a:pt x="200024" y="133349"/>
                  </a:lnTo>
                  <a:lnTo>
                    <a:pt x="0" y="133349"/>
                  </a:lnTo>
                  <a:close/>
                </a:path>
              </a:pathLst>
            </a:custGeom>
            <a:ln w="66674">
              <a:solidFill>
                <a:srgbClr val="A6AB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/>
          <p:nvPr/>
        </p:nvSpPr>
        <p:spPr>
          <a:xfrm>
            <a:off x="7231365" y="7537169"/>
            <a:ext cx="718820" cy="1388745"/>
          </a:xfrm>
          <a:custGeom>
            <a:avLst/>
            <a:gdLst/>
            <a:ahLst/>
            <a:cxnLst/>
            <a:rect l="l" t="t" r="r" b="b"/>
            <a:pathLst>
              <a:path w="718820" h="1388745">
                <a:moveTo>
                  <a:pt x="689585" y="66681"/>
                </a:moveTo>
                <a:lnTo>
                  <a:pt x="680743" y="66681"/>
                </a:lnTo>
                <a:lnTo>
                  <a:pt x="676490" y="65835"/>
                </a:lnTo>
                <a:lnTo>
                  <a:pt x="651826" y="37764"/>
                </a:lnTo>
                <a:lnTo>
                  <a:pt x="651826" y="28916"/>
                </a:lnTo>
                <a:lnTo>
                  <a:pt x="680743" y="0"/>
                </a:lnTo>
                <a:lnTo>
                  <a:pt x="689585" y="0"/>
                </a:lnTo>
                <a:lnTo>
                  <a:pt x="718501" y="28916"/>
                </a:lnTo>
                <a:lnTo>
                  <a:pt x="718501" y="37764"/>
                </a:lnTo>
                <a:lnTo>
                  <a:pt x="689585" y="66681"/>
                </a:lnTo>
                <a:close/>
              </a:path>
              <a:path w="718820" h="1388745">
                <a:moveTo>
                  <a:pt x="689585" y="200038"/>
                </a:moveTo>
                <a:lnTo>
                  <a:pt x="680743" y="200038"/>
                </a:lnTo>
                <a:lnTo>
                  <a:pt x="676490" y="199192"/>
                </a:lnTo>
                <a:lnTo>
                  <a:pt x="651826" y="171121"/>
                </a:lnTo>
                <a:lnTo>
                  <a:pt x="651826" y="162273"/>
                </a:lnTo>
                <a:lnTo>
                  <a:pt x="680743" y="133356"/>
                </a:lnTo>
                <a:lnTo>
                  <a:pt x="689585" y="133356"/>
                </a:lnTo>
                <a:lnTo>
                  <a:pt x="718501" y="162273"/>
                </a:lnTo>
                <a:lnTo>
                  <a:pt x="718501" y="171121"/>
                </a:lnTo>
                <a:lnTo>
                  <a:pt x="689585" y="200038"/>
                </a:lnTo>
                <a:close/>
              </a:path>
              <a:path w="718820" h="1388745">
                <a:moveTo>
                  <a:pt x="689585" y="333394"/>
                </a:moveTo>
                <a:lnTo>
                  <a:pt x="680743" y="333394"/>
                </a:lnTo>
                <a:lnTo>
                  <a:pt x="676490" y="332549"/>
                </a:lnTo>
                <a:lnTo>
                  <a:pt x="651826" y="304478"/>
                </a:lnTo>
                <a:lnTo>
                  <a:pt x="651826" y="295629"/>
                </a:lnTo>
                <a:lnTo>
                  <a:pt x="680743" y="266713"/>
                </a:lnTo>
                <a:lnTo>
                  <a:pt x="689585" y="266713"/>
                </a:lnTo>
                <a:lnTo>
                  <a:pt x="718501" y="295629"/>
                </a:lnTo>
                <a:lnTo>
                  <a:pt x="718501" y="304478"/>
                </a:lnTo>
                <a:lnTo>
                  <a:pt x="689585" y="333394"/>
                </a:lnTo>
                <a:close/>
              </a:path>
              <a:path w="718820" h="1388745">
                <a:moveTo>
                  <a:pt x="689585" y="466751"/>
                </a:moveTo>
                <a:lnTo>
                  <a:pt x="680743" y="466751"/>
                </a:lnTo>
                <a:lnTo>
                  <a:pt x="676490" y="465905"/>
                </a:lnTo>
                <a:lnTo>
                  <a:pt x="651826" y="437834"/>
                </a:lnTo>
                <a:lnTo>
                  <a:pt x="651826" y="428986"/>
                </a:lnTo>
                <a:lnTo>
                  <a:pt x="680743" y="400070"/>
                </a:lnTo>
                <a:lnTo>
                  <a:pt x="689585" y="400070"/>
                </a:lnTo>
                <a:lnTo>
                  <a:pt x="718501" y="428986"/>
                </a:lnTo>
                <a:lnTo>
                  <a:pt x="718501" y="437834"/>
                </a:lnTo>
                <a:lnTo>
                  <a:pt x="689585" y="466751"/>
                </a:lnTo>
                <a:close/>
              </a:path>
              <a:path w="718820" h="1388745">
                <a:moveTo>
                  <a:pt x="689585" y="600108"/>
                </a:moveTo>
                <a:lnTo>
                  <a:pt x="680743" y="600108"/>
                </a:lnTo>
                <a:lnTo>
                  <a:pt x="676490" y="599262"/>
                </a:lnTo>
                <a:lnTo>
                  <a:pt x="651826" y="571191"/>
                </a:lnTo>
                <a:lnTo>
                  <a:pt x="651826" y="562343"/>
                </a:lnTo>
                <a:lnTo>
                  <a:pt x="680743" y="533426"/>
                </a:lnTo>
                <a:lnTo>
                  <a:pt x="689585" y="533426"/>
                </a:lnTo>
                <a:lnTo>
                  <a:pt x="718501" y="562343"/>
                </a:lnTo>
                <a:lnTo>
                  <a:pt x="718501" y="571191"/>
                </a:lnTo>
                <a:lnTo>
                  <a:pt x="689585" y="600108"/>
                </a:lnTo>
                <a:close/>
              </a:path>
              <a:path w="718820" h="1388745">
                <a:moveTo>
                  <a:pt x="689585" y="733465"/>
                </a:moveTo>
                <a:lnTo>
                  <a:pt x="680743" y="733465"/>
                </a:lnTo>
                <a:lnTo>
                  <a:pt x="676490" y="732619"/>
                </a:lnTo>
                <a:lnTo>
                  <a:pt x="651826" y="704548"/>
                </a:lnTo>
                <a:lnTo>
                  <a:pt x="651826" y="695699"/>
                </a:lnTo>
                <a:lnTo>
                  <a:pt x="680743" y="666783"/>
                </a:lnTo>
                <a:lnTo>
                  <a:pt x="689585" y="666783"/>
                </a:lnTo>
                <a:lnTo>
                  <a:pt x="718501" y="695699"/>
                </a:lnTo>
                <a:lnTo>
                  <a:pt x="718501" y="704548"/>
                </a:lnTo>
                <a:lnTo>
                  <a:pt x="689585" y="733465"/>
                </a:lnTo>
                <a:close/>
              </a:path>
              <a:path w="718820" h="1388745">
                <a:moveTo>
                  <a:pt x="689585" y="866821"/>
                </a:moveTo>
                <a:lnTo>
                  <a:pt x="680743" y="866821"/>
                </a:lnTo>
                <a:lnTo>
                  <a:pt x="676490" y="865975"/>
                </a:lnTo>
                <a:lnTo>
                  <a:pt x="651826" y="837904"/>
                </a:lnTo>
                <a:lnTo>
                  <a:pt x="651826" y="829056"/>
                </a:lnTo>
                <a:lnTo>
                  <a:pt x="680743" y="800140"/>
                </a:lnTo>
                <a:lnTo>
                  <a:pt x="689585" y="800140"/>
                </a:lnTo>
                <a:lnTo>
                  <a:pt x="718501" y="829056"/>
                </a:lnTo>
                <a:lnTo>
                  <a:pt x="718501" y="837904"/>
                </a:lnTo>
                <a:lnTo>
                  <a:pt x="689585" y="866821"/>
                </a:lnTo>
                <a:close/>
              </a:path>
              <a:path w="718820" h="1388745">
                <a:moveTo>
                  <a:pt x="689585" y="1000178"/>
                </a:moveTo>
                <a:lnTo>
                  <a:pt x="680743" y="1000178"/>
                </a:lnTo>
                <a:lnTo>
                  <a:pt x="676490" y="999332"/>
                </a:lnTo>
                <a:lnTo>
                  <a:pt x="651826" y="971261"/>
                </a:lnTo>
                <a:lnTo>
                  <a:pt x="651826" y="962413"/>
                </a:lnTo>
                <a:lnTo>
                  <a:pt x="680743" y="933496"/>
                </a:lnTo>
                <a:lnTo>
                  <a:pt x="689585" y="933496"/>
                </a:lnTo>
                <a:lnTo>
                  <a:pt x="718501" y="962413"/>
                </a:lnTo>
                <a:lnTo>
                  <a:pt x="718501" y="971261"/>
                </a:lnTo>
                <a:lnTo>
                  <a:pt x="689585" y="1000178"/>
                </a:lnTo>
                <a:close/>
              </a:path>
              <a:path w="718820" h="1388745">
                <a:moveTo>
                  <a:pt x="689585" y="1133534"/>
                </a:moveTo>
                <a:lnTo>
                  <a:pt x="680743" y="1133534"/>
                </a:lnTo>
                <a:lnTo>
                  <a:pt x="676490" y="1132689"/>
                </a:lnTo>
                <a:lnTo>
                  <a:pt x="651826" y="1104618"/>
                </a:lnTo>
                <a:lnTo>
                  <a:pt x="651826" y="1095769"/>
                </a:lnTo>
                <a:lnTo>
                  <a:pt x="680743" y="1066853"/>
                </a:lnTo>
                <a:lnTo>
                  <a:pt x="689585" y="1066853"/>
                </a:lnTo>
                <a:lnTo>
                  <a:pt x="718501" y="1095769"/>
                </a:lnTo>
                <a:lnTo>
                  <a:pt x="718501" y="1104618"/>
                </a:lnTo>
                <a:lnTo>
                  <a:pt x="689585" y="1133534"/>
                </a:lnTo>
                <a:close/>
              </a:path>
              <a:path w="718820" h="1388745">
                <a:moveTo>
                  <a:pt x="653837" y="1262079"/>
                </a:moveTo>
                <a:lnTo>
                  <a:pt x="620451" y="1232819"/>
                </a:lnTo>
                <a:lnTo>
                  <a:pt x="620166" y="1228493"/>
                </a:lnTo>
                <a:lnTo>
                  <a:pt x="621317" y="1219726"/>
                </a:lnTo>
                <a:lnTo>
                  <a:pt x="653756" y="1194815"/>
                </a:lnTo>
                <a:lnTo>
                  <a:pt x="662522" y="1195966"/>
                </a:lnTo>
                <a:lnTo>
                  <a:pt x="687427" y="1228402"/>
                </a:lnTo>
                <a:lnTo>
                  <a:pt x="686276" y="1237168"/>
                </a:lnTo>
                <a:lnTo>
                  <a:pt x="653837" y="1262079"/>
                </a:lnTo>
                <a:close/>
              </a:path>
              <a:path w="718820" h="1388745">
                <a:moveTo>
                  <a:pt x="561564" y="1355942"/>
                </a:moveTo>
                <a:lnTo>
                  <a:pt x="528840" y="1331417"/>
                </a:lnTo>
                <a:lnTo>
                  <a:pt x="527586" y="1322665"/>
                </a:lnTo>
                <a:lnTo>
                  <a:pt x="527821" y="1318335"/>
                </a:lnTo>
                <a:lnTo>
                  <a:pt x="560869" y="1288684"/>
                </a:lnTo>
                <a:lnTo>
                  <a:pt x="565199" y="1288918"/>
                </a:lnTo>
                <a:lnTo>
                  <a:pt x="594847" y="1321961"/>
                </a:lnTo>
                <a:lnTo>
                  <a:pt x="594613" y="1326290"/>
                </a:lnTo>
                <a:lnTo>
                  <a:pt x="561564" y="1355942"/>
                </a:lnTo>
                <a:close/>
              </a:path>
              <a:path w="718820" h="1388745">
                <a:moveTo>
                  <a:pt x="433414" y="1388711"/>
                </a:moveTo>
                <a:lnTo>
                  <a:pt x="400915" y="1364047"/>
                </a:lnTo>
                <a:lnTo>
                  <a:pt x="400069" y="1359794"/>
                </a:lnTo>
                <a:lnTo>
                  <a:pt x="400069" y="1350953"/>
                </a:lnTo>
                <a:lnTo>
                  <a:pt x="428986" y="1322036"/>
                </a:lnTo>
                <a:lnTo>
                  <a:pt x="437834" y="1322036"/>
                </a:lnTo>
                <a:lnTo>
                  <a:pt x="466751" y="1350953"/>
                </a:lnTo>
                <a:lnTo>
                  <a:pt x="466751" y="1359794"/>
                </a:lnTo>
                <a:lnTo>
                  <a:pt x="437834" y="1388711"/>
                </a:lnTo>
                <a:lnTo>
                  <a:pt x="433414" y="1388711"/>
                </a:lnTo>
                <a:close/>
              </a:path>
              <a:path w="718820" h="1388745">
                <a:moveTo>
                  <a:pt x="300057" y="1388711"/>
                </a:moveTo>
                <a:lnTo>
                  <a:pt x="267559" y="1364047"/>
                </a:lnTo>
                <a:lnTo>
                  <a:pt x="266713" y="1359794"/>
                </a:lnTo>
                <a:lnTo>
                  <a:pt x="266713" y="1350953"/>
                </a:lnTo>
                <a:lnTo>
                  <a:pt x="295630" y="1322036"/>
                </a:lnTo>
                <a:lnTo>
                  <a:pt x="304478" y="1322036"/>
                </a:lnTo>
                <a:lnTo>
                  <a:pt x="333394" y="1350953"/>
                </a:lnTo>
                <a:lnTo>
                  <a:pt x="333394" y="1359794"/>
                </a:lnTo>
                <a:lnTo>
                  <a:pt x="304478" y="1388711"/>
                </a:lnTo>
                <a:lnTo>
                  <a:pt x="300057" y="1388711"/>
                </a:lnTo>
                <a:close/>
              </a:path>
              <a:path w="718820" h="1388745">
                <a:moveTo>
                  <a:pt x="166700" y="1388711"/>
                </a:moveTo>
                <a:lnTo>
                  <a:pt x="134202" y="1364047"/>
                </a:lnTo>
                <a:lnTo>
                  <a:pt x="133356" y="1359794"/>
                </a:lnTo>
                <a:lnTo>
                  <a:pt x="133356" y="1350953"/>
                </a:lnTo>
                <a:lnTo>
                  <a:pt x="162273" y="1322036"/>
                </a:lnTo>
                <a:lnTo>
                  <a:pt x="171121" y="1322036"/>
                </a:lnTo>
                <a:lnTo>
                  <a:pt x="200038" y="1350953"/>
                </a:lnTo>
                <a:lnTo>
                  <a:pt x="200038" y="1359794"/>
                </a:lnTo>
                <a:lnTo>
                  <a:pt x="171121" y="1388711"/>
                </a:lnTo>
                <a:lnTo>
                  <a:pt x="166700" y="1388711"/>
                </a:lnTo>
                <a:close/>
              </a:path>
              <a:path w="718820" h="1388745">
                <a:moveTo>
                  <a:pt x="33344" y="1388711"/>
                </a:moveTo>
                <a:lnTo>
                  <a:pt x="845" y="1364047"/>
                </a:lnTo>
                <a:lnTo>
                  <a:pt x="0" y="1359794"/>
                </a:lnTo>
                <a:lnTo>
                  <a:pt x="0" y="1350953"/>
                </a:lnTo>
                <a:lnTo>
                  <a:pt x="28916" y="1322036"/>
                </a:lnTo>
                <a:lnTo>
                  <a:pt x="37765" y="1322036"/>
                </a:lnTo>
                <a:lnTo>
                  <a:pt x="66681" y="1350953"/>
                </a:lnTo>
                <a:lnTo>
                  <a:pt x="66681" y="1359794"/>
                </a:lnTo>
                <a:lnTo>
                  <a:pt x="37765" y="1388711"/>
                </a:lnTo>
                <a:lnTo>
                  <a:pt x="33344" y="1388711"/>
                </a:lnTo>
                <a:close/>
              </a:path>
            </a:pathLst>
          </a:custGeom>
          <a:solidFill>
            <a:srgbClr val="62B0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07338" y="5688377"/>
            <a:ext cx="8591698" cy="4447287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6976829" y="8759193"/>
            <a:ext cx="200025" cy="266700"/>
            <a:chOff x="6976829" y="8759193"/>
            <a:chExt cx="200025" cy="266700"/>
          </a:xfrm>
        </p:grpSpPr>
        <p:sp>
          <p:nvSpPr>
            <p:cNvPr id="37" name="object 37"/>
            <p:cNvSpPr/>
            <p:nvPr/>
          </p:nvSpPr>
          <p:spPr>
            <a:xfrm>
              <a:off x="7010167" y="8792530"/>
              <a:ext cx="133350" cy="200025"/>
            </a:xfrm>
            <a:custGeom>
              <a:avLst/>
              <a:gdLst/>
              <a:ahLst/>
              <a:cxnLst/>
              <a:rect l="l" t="t" r="r" b="b"/>
              <a:pathLst>
                <a:path w="133350" h="200025">
                  <a:moveTo>
                    <a:pt x="133349" y="200024"/>
                  </a:moveTo>
                  <a:lnTo>
                    <a:pt x="0" y="100012"/>
                  </a:lnTo>
                  <a:lnTo>
                    <a:pt x="133349" y="0"/>
                  </a:lnTo>
                  <a:lnTo>
                    <a:pt x="133349" y="200024"/>
                  </a:lnTo>
                  <a:close/>
                </a:path>
              </a:pathLst>
            </a:custGeom>
            <a:solidFill>
              <a:srgbClr val="62B0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010167" y="8792530"/>
              <a:ext cx="133350" cy="200025"/>
            </a:xfrm>
            <a:custGeom>
              <a:avLst/>
              <a:gdLst/>
              <a:ahLst/>
              <a:cxnLst/>
              <a:rect l="l" t="t" r="r" b="b"/>
              <a:pathLst>
                <a:path w="133350" h="200025">
                  <a:moveTo>
                    <a:pt x="133349" y="200024"/>
                  </a:moveTo>
                  <a:lnTo>
                    <a:pt x="0" y="100012"/>
                  </a:lnTo>
                  <a:lnTo>
                    <a:pt x="133349" y="0"/>
                  </a:lnTo>
                  <a:lnTo>
                    <a:pt x="133349" y="200024"/>
                  </a:lnTo>
                  <a:close/>
                </a:path>
              </a:pathLst>
            </a:custGeom>
            <a:ln w="66674">
              <a:solidFill>
                <a:srgbClr val="62B0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/>
          <p:nvPr/>
        </p:nvSpPr>
        <p:spPr>
          <a:xfrm>
            <a:off x="10338130" y="3497300"/>
            <a:ext cx="151765" cy="1615440"/>
          </a:xfrm>
          <a:custGeom>
            <a:avLst/>
            <a:gdLst/>
            <a:ahLst/>
            <a:cxnLst/>
            <a:rect l="l" t="t" r="r" b="b"/>
            <a:pathLst>
              <a:path w="151765" h="1615439">
                <a:moveTo>
                  <a:pt x="37758" y="1615351"/>
                </a:moveTo>
                <a:lnTo>
                  <a:pt x="28916" y="1615351"/>
                </a:lnTo>
                <a:lnTo>
                  <a:pt x="24664" y="1614505"/>
                </a:lnTo>
                <a:lnTo>
                  <a:pt x="0" y="1586434"/>
                </a:lnTo>
                <a:lnTo>
                  <a:pt x="0" y="1577586"/>
                </a:lnTo>
                <a:lnTo>
                  <a:pt x="28916" y="1548669"/>
                </a:lnTo>
                <a:lnTo>
                  <a:pt x="37758" y="1548669"/>
                </a:lnTo>
                <a:lnTo>
                  <a:pt x="66674" y="1577586"/>
                </a:lnTo>
                <a:lnTo>
                  <a:pt x="66674" y="1586434"/>
                </a:lnTo>
                <a:lnTo>
                  <a:pt x="37758" y="1615351"/>
                </a:lnTo>
                <a:close/>
              </a:path>
              <a:path w="151765" h="1615439">
                <a:moveTo>
                  <a:pt x="37758" y="1481994"/>
                </a:moveTo>
                <a:lnTo>
                  <a:pt x="28916" y="1481994"/>
                </a:lnTo>
                <a:lnTo>
                  <a:pt x="24664" y="1481148"/>
                </a:lnTo>
                <a:lnTo>
                  <a:pt x="0" y="1453077"/>
                </a:lnTo>
                <a:lnTo>
                  <a:pt x="0" y="1444229"/>
                </a:lnTo>
                <a:lnTo>
                  <a:pt x="28916" y="1415312"/>
                </a:lnTo>
                <a:lnTo>
                  <a:pt x="37758" y="1415312"/>
                </a:lnTo>
                <a:lnTo>
                  <a:pt x="66674" y="1444229"/>
                </a:lnTo>
                <a:lnTo>
                  <a:pt x="66674" y="1453077"/>
                </a:lnTo>
                <a:lnTo>
                  <a:pt x="37758" y="1481994"/>
                </a:lnTo>
                <a:close/>
              </a:path>
              <a:path w="151765" h="1615439">
                <a:moveTo>
                  <a:pt x="37758" y="1348637"/>
                </a:moveTo>
                <a:lnTo>
                  <a:pt x="28916" y="1348637"/>
                </a:lnTo>
                <a:lnTo>
                  <a:pt x="24664" y="1347792"/>
                </a:lnTo>
                <a:lnTo>
                  <a:pt x="0" y="1319721"/>
                </a:lnTo>
                <a:lnTo>
                  <a:pt x="0" y="1310872"/>
                </a:lnTo>
                <a:lnTo>
                  <a:pt x="28916" y="1281956"/>
                </a:lnTo>
                <a:lnTo>
                  <a:pt x="37758" y="1281956"/>
                </a:lnTo>
                <a:lnTo>
                  <a:pt x="66674" y="1310872"/>
                </a:lnTo>
                <a:lnTo>
                  <a:pt x="66674" y="1319721"/>
                </a:lnTo>
                <a:lnTo>
                  <a:pt x="37758" y="1348637"/>
                </a:lnTo>
                <a:close/>
              </a:path>
              <a:path w="151765" h="1615439">
                <a:moveTo>
                  <a:pt x="37758" y="1215281"/>
                </a:moveTo>
                <a:lnTo>
                  <a:pt x="28916" y="1215281"/>
                </a:lnTo>
                <a:lnTo>
                  <a:pt x="24664" y="1214435"/>
                </a:lnTo>
                <a:lnTo>
                  <a:pt x="0" y="1186364"/>
                </a:lnTo>
                <a:lnTo>
                  <a:pt x="0" y="1177516"/>
                </a:lnTo>
                <a:lnTo>
                  <a:pt x="28916" y="1148599"/>
                </a:lnTo>
                <a:lnTo>
                  <a:pt x="37758" y="1148599"/>
                </a:lnTo>
                <a:lnTo>
                  <a:pt x="66674" y="1177516"/>
                </a:lnTo>
                <a:lnTo>
                  <a:pt x="66674" y="1186364"/>
                </a:lnTo>
                <a:lnTo>
                  <a:pt x="37758" y="1215281"/>
                </a:lnTo>
                <a:close/>
              </a:path>
              <a:path w="151765" h="1615439">
                <a:moveTo>
                  <a:pt x="37758" y="1081924"/>
                </a:moveTo>
                <a:lnTo>
                  <a:pt x="28916" y="1081924"/>
                </a:lnTo>
                <a:lnTo>
                  <a:pt x="24664" y="1081078"/>
                </a:lnTo>
                <a:lnTo>
                  <a:pt x="0" y="1053007"/>
                </a:lnTo>
                <a:lnTo>
                  <a:pt x="0" y="1044159"/>
                </a:lnTo>
                <a:lnTo>
                  <a:pt x="28916" y="1015243"/>
                </a:lnTo>
                <a:lnTo>
                  <a:pt x="37758" y="1015243"/>
                </a:lnTo>
                <a:lnTo>
                  <a:pt x="66674" y="1044159"/>
                </a:lnTo>
                <a:lnTo>
                  <a:pt x="66674" y="1053007"/>
                </a:lnTo>
                <a:lnTo>
                  <a:pt x="37758" y="1081924"/>
                </a:lnTo>
                <a:close/>
              </a:path>
              <a:path w="151765" h="1615439">
                <a:moveTo>
                  <a:pt x="37758" y="948567"/>
                </a:moveTo>
                <a:lnTo>
                  <a:pt x="28916" y="948567"/>
                </a:lnTo>
                <a:lnTo>
                  <a:pt x="24664" y="947722"/>
                </a:lnTo>
                <a:lnTo>
                  <a:pt x="0" y="919651"/>
                </a:lnTo>
                <a:lnTo>
                  <a:pt x="0" y="910802"/>
                </a:lnTo>
                <a:lnTo>
                  <a:pt x="28916" y="881886"/>
                </a:lnTo>
                <a:lnTo>
                  <a:pt x="37758" y="881886"/>
                </a:lnTo>
                <a:lnTo>
                  <a:pt x="66674" y="910802"/>
                </a:lnTo>
                <a:lnTo>
                  <a:pt x="66674" y="919651"/>
                </a:lnTo>
                <a:lnTo>
                  <a:pt x="37758" y="948567"/>
                </a:lnTo>
                <a:close/>
              </a:path>
              <a:path w="151765" h="1615439">
                <a:moveTo>
                  <a:pt x="37758" y="815211"/>
                </a:moveTo>
                <a:lnTo>
                  <a:pt x="28916" y="815211"/>
                </a:lnTo>
                <a:lnTo>
                  <a:pt x="24664" y="814365"/>
                </a:lnTo>
                <a:lnTo>
                  <a:pt x="0" y="786294"/>
                </a:lnTo>
                <a:lnTo>
                  <a:pt x="0" y="777446"/>
                </a:lnTo>
                <a:lnTo>
                  <a:pt x="28916" y="748529"/>
                </a:lnTo>
                <a:lnTo>
                  <a:pt x="37758" y="748529"/>
                </a:lnTo>
                <a:lnTo>
                  <a:pt x="66674" y="777446"/>
                </a:lnTo>
                <a:lnTo>
                  <a:pt x="66674" y="786294"/>
                </a:lnTo>
                <a:lnTo>
                  <a:pt x="37758" y="815211"/>
                </a:lnTo>
                <a:close/>
              </a:path>
              <a:path w="151765" h="1615439">
                <a:moveTo>
                  <a:pt x="37758" y="681854"/>
                </a:moveTo>
                <a:lnTo>
                  <a:pt x="28916" y="681854"/>
                </a:lnTo>
                <a:lnTo>
                  <a:pt x="24664" y="681008"/>
                </a:lnTo>
                <a:lnTo>
                  <a:pt x="0" y="652938"/>
                </a:lnTo>
                <a:lnTo>
                  <a:pt x="0" y="644089"/>
                </a:lnTo>
                <a:lnTo>
                  <a:pt x="28916" y="615173"/>
                </a:lnTo>
                <a:lnTo>
                  <a:pt x="37758" y="615173"/>
                </a:lnTo>
                <a:lnTo>
                  <a:pt x="66674" y="644089"/>
                </a:lnTo>
                <a:lnTo>
                  <a:pt x="66674" y="652938"/>
                </a:lnTo>
                <a:lnTo>
                  <a:pt x="37758" y="681854"/>
                </a:lnTo>
                <a:close/>
              </a:path>
              <a:path w="151765" h="1615439">
                <a:moveTo>
                  <a:pt x="37758" y="548497"/>
                </a:moveTo>
                <a:lnTo>
                  <a:pt x="28916" y="548497"/>
                </a:lnTo>
                <a:lnTo>
                  <a:pt x="24664" y="547652"/>
                </a:lnTo>
                <a:lnTo>
                  <a:pt x="0" y="519581"/>
                </a:lnTo>
                <a:lnTo>
                  <a:pt x="0" y="510733"/>
                </a:lnTo>
                <a:lnTo>
                  <a:pt x="28916" y="481816"/>
                </a:lnTo>
                <a:lnTo>
                  <a:pt x="37758" y="481816"/>
                </a:lnTo>
                <a:lnTo>
                  <a:pt x="66674" y="510733"/>
                </a:lnTo>
                <a:lnTo>
                  <a:pt x="66674" y="519581"/>
                </a:lnTo>
                <a:lnTo>
                  <a:pt x="37758" y="548497"/>
                </a:lnTo>
                <a:close/>
              </a:path>
              <a:path w="151765" h="1615439">
                <a:moveTo>
                  <a:pt x="37758" y="415141"/>
                </a:moveTo>
                <a:lnTo>
                  <a:pt x="28916" y="415141"/>
                </a:lnTo>
                <a:lnTo>
                  <a:pt x="24664" y="414295"/>
                </a:lnTo>
                <a:lnTo>
                  <a:pt x="0" y="386224"/>
                </a:lnTo>
                <a:lnTo>
                  <a:pt x="0" y="377376"/>
                </a:lnTo>
                <a:lnTo>
                  <a:pt x="28916" y="348459"/>
                </a:lnTo>
                <a:lnTo>
                  <a:pt x="37758" y="348459"/>
                </a:lnTo>
                <a:lnTo>
                  <a:pt x="66674" y="377376"/>
                </a:lnTo>
                <a:lnTo>
                  <a:pt x="66674" y="386224"/>
                </a:lnTo>
                <a:lnTo>
                  <a:pt x="37758" y="415141"/>
                </a:lnTo>
                <a:close/>
              </a:path>
              <a:path w="151765" h="1615439">
                <a:moveTo>
                  <a:pt x="37758" y="281784"/>
                </a:moveTo>
                <a:lnTo>
                  <a:pt x="28916" y="281784"/>
                </a:lnTo>
                <a:lnTo>
                  <a:pt x="24664" y="280938"/>
                </a:lnTo>
                <a:lnTo>
                  <a:pt x="0" y="252868"/>
                </a:lnTo>
                <a:lnTo>
                  <a:pt x="0" y="244019"/>
                </a:lnTo>
                <a:lnTo>
                  <a:pt x="28916" y="215102"/>
                </a:lnTo>
                <a:lnTo>
                  <a:pt x="37758" y="215102"/>
                </a:lnTo>
                <a:lnTo>
                  <a:pt x="66674" y="244019"/>
                </a:lnTo>
                <a:lnTo>
                  <a:pt x="66674" y="252868"/>
                </a:lnTo>
                <a:lnTo>
                  <a:pt x="37758" y="281784"/>
                </a:lnTo>
                <a:close/>
              </a:path>
              <a:path w="151765" h="1615439">
                <a:moveTo>
                  <a:pt x="37758" y="148427"/>
                </a:moveTo>
                <a:lnTo>
                  <a:pt x="28916" y="148427"/>
                </a:lnTo>
                <a:lnTo>
                  <a:pt x="24664" y="147582"/>
                </a:lnTo>
                <a:lnTo>
                  <a:pt x="0" y="119511"/>
                </a:lnTo>
                <a:lnTo>
                  <a:pt x="0" y="110662"/>
                </a:lnTo>
                <a:lnTo>
                  <a:pt x="28916" y="81746"/>
                </a:lnTo>
                <a:lnTo>
                  <a:pt x="37758" y="81746"/>
                </a:lnTo>
                <a:lnTo>
                  <a:pt x="66674" y="110662"/>
                </a:lnTo>
                <a:lnTo>
                  <a:pt x="66674" y="119511"/>
                </a:lnTo>
                <a:lnTo>
                  <a:pt x="37758" y="148427"/>
                </a:lnTo>
                <a:close/>
              </a:path>
              <a:path w="151765" h="1615439">
                <a:moveTo>
                  <a:pt x="122244" y="66674"/>
                </a:moveTo>
                <a:lnTo>
                  <a:pt x="113396" y="66674"/>
                </a:lnTo>
                <a:lnTo>
                  <a:pt x="109143" y="65829"/>
                </a:lnTo>
                <a:lnTo>
                  <a:pt x="84479" y="37758"/>
                </a:lnTo>
                <a:lnTo>
                  <a:pt x="84479" y="28916"/>
                </a:lnTo>
                <a:lnTo>
                  <a:pt x="113396" y="0"/>
                </a:lnTo>
                <a:lnTo>
                  <a:pt x="122244" y="0"/>
                </a:lnTo>
                <a:lnTo>
                  <a:pt x="151161" y="28916"/>
                </a:lnTo>
                <a:lnTo>
                  <a:pt x="151161" y="37758"/>
                </a:lnTo>
                <a:lnTo>
                  <a:pt x="122244" y="66674"/>
                </a:lnTo>
                <a:close/>
              </a:path>
            </a:pathLst>
          </a:custGeom>
          <a:solidFill>
            <a:srgbClr val="8ED6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10521215" y="3397288"/>
            <a:ext cx="200025" cy="266700"/>
            <a:chOff x="10521215" y="3397288"/>
            <a:chExt cx="200025" cy="266700"/>
          </a:xfrm>
        </p:grpSpPr>
        <p:sp>
          <p:nvSpPr>
            <p:cNvPr id="41" name="object 41"/>
            <p:cNvSpPr/>
            <p:nvPr/>
          </p:nvSpPr>
          <p:spPr>
            <a:xfrm>
              <a:off x="10554553" y="3430625"/>
              <a:ext cx="133350" cy="200025"/>
            </a:xfrm>
            <a:custGeom>
              <a:avLst/>
              <a:gdLst/>
              <a:ahLst/>
              <a:cxnLst/>
              <a:rect l="l" t="t" r="r" b="b"/>
              <a:pathLst>
                <a:path w="133350" h="200025">
                  <a:moveTo>
                    <a:pt x="0" y="200024"/>
                  </a:moveTo>
                  <a:lnTo>
                    <a:pt x="0" y="0"/>
                  </a:lnTo>
                  <a:lnTo>
                    <a:pt x="133349" y="100012"/>
                  </a:lnTo>
                  <a:lnTo>
                    <a:pt x="0" y="200024"/>
                  </a:lnTo>
                  <a:close/>
                </a:path>
              </a:pathLst>
            </a:custGeom>
            <a:solidFill>
              <a:srgbClr val="8ED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554553" y="3430625"/>
              <a:ext cx="133350" cy="200025"/>
            </a:xfrm>
            <a:custGeom>
              <a:avLst/>
              <a:gdLst/>
              <a:ahLst/>
              <a:cxnLst/>
              <a:rect l="l" t="t" r="r" b="b"/>
              <a:pathLst>
                <a:path w="133350" h="200025">
                  <a:moveTo>
                    <a:pt x="0" y="0"/>
                  </a:moveTo>
                  <a:lnTo>
                    <a:pt x="133349" y="100012"/>
                  </a:lnTo>
                  <a:lnTo>
                    <a:pt x="0" y="200024"/>
                  </a:lnTo>
                  <a:lnTo>
                    <a:pt x="0" y="0"/>
                  </a:lnTo>
                  <a:close/>
                </a:path>
              </a:pathLst>
            </a:custGeom>
            <a:ln w="66674">
              <a:solidFill>
                <a:srgbClr val="8ED6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/>
          <p:nvPr/>
        </p:nvSpPr>
        <p:spPr>
          <a:xfrm>
            <a:off x="4929492" y="5678347"/>
            <a:ext cx="161290" cy="216535"/>
          </a:xfrm>
          <a:custGeom>
            <a:avLst/>
            <a:gdLst/>
            <a:ahLst/>
            <a:cxnLst/>
            <a:rect l="l" t="t" r="r" b="b"/>
            <a:pathLst>
              <a:path w="161289" h="216535">
                <a:moveTo>
                  <a:pt x="28244" y="184581"/>
                </a:moveTo>
                <a:lnTo>
                  <a:pt x="0" y="184581"/>
                </a:lnTo>
                <a:lnTo>
                  <a:pt x="0" y="215988"/>
                </a:lnTo>
                <a:lnTo>
                  <a:pt x="28244" y="215988"/>
                </a:lnTo>
                <a:lnTo>
                  <a:pt x="28244" y="184581"/>
                </a:lnTo>
                <a:close/>
              </a:path>
              <a:path w="161289" h="216535">
                <a:moveTo>
                  <a:pt x="87553" y="0"/>
                </a:moveTo>
                <a:lnTo>
                  <a:pt x="0" y="0"/>
                </a:lnTo>
                <a:lnTo>
                  <a:pt x="0" y="31394"/>
                </a:lnTo>
                <a:lnTo>
                  <a:pt x="87553" y="31394"/>
                </a:lnTo>
                <a:lnTo>
                  <a:pt x="87553" y="0"/>
                </a:lnTo>
                <a:close/>
              </a:path>
              <a:path w="161289" h="216535">
                <a:moveTo>
                  <a:pt x="161061" y="184581"/>
                </a:moveTo>
                <a:lnTo>
                  <a:pt x="52730" y="184581"/>
                </a:lnTo>
                <a:lnTo>
                  <a:pt x="52730" y="215988"/>
                </a:lnTo>
                <a:lnTo>
                  <a:pt x="161061" y="215988"/>
                </a:lnTo>
                <a:lnTo>
                  <a:pt x="161061" y="184581"/>
                </a:lnTo>
                <a:close/>
              </a:path>
              <a:path w="161289" h="216535">
                <a:moveTo>
                  <a:pt x="161074" y="121462"/>
                </a:moveTo>
                <a:lnTo>
                  <a:pt x="0" y="121462"/>
                </a:lnTo>
                <a:lnTo>
                  <a:pt x="0" y="152857"/>
                </a:lnTo>
                <a:lnTo>
                  <a:pt x="161074" y="152857"/>
                </a:lnTo>
                <a:lnTo>
                  <a:pt x="161074" y="121462"/>
                </a:lnTo>
                <a:close/>
              </a:path>
              <a:path w="161289" h="216535">
                <a:moveTo>
                  <a:pt x="161074" y="58343"/>
                </a:moveTo>
                <a:lnTo>
                  <a:pt x="0" y="58343"/>
                </a:lnTo>
                <a:lnTo>
                  <a:pt x="0" y="89738"/>
                </a:lnTo>
                <a:lnTo>
                  <a:pt x="161074" y="89738"/>
                </a:lnTo>
                <a:lnTo>
                  <a:pt x="161074" y="58343"/>
                </a:lnTo>
                <a:close/>
              </a:path>
            </a:pathLst>
          </a:custGeom>
          <a:solidFill>
            <a:srgbClr val="A6AB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64671" y="5599493"/>
            <a:ext cx="1149985" cy="1273175"/>
          </a:xfrm>
          <a:custGeom>
            <a:avLst/>
            <a:gdLst/>
            <a:ahLst/>
            <a:cxnLst/>
            <a:rect l="l" t="t" r="r" b="b"/>
            <a:pathLst>
              <a:path w="1149985" h="1273175">
                <a:moveTo>
                  <a:pt x="406552" y="546963"/>
                </a:moveTo>
                <a:lnTo>
                  <a:pt x="404825" y="540778"/>
                </a:lnTo>
                <a:lnTo>
                  <a:pt x="400316" y="536181"/>
                </a:lnTo>
                <a:lnTo>
                  <a:pt x="393750" y="534390"/>
                </a:lnTo>
                <a:lnTo>
                  <a:pt x="365899" y="534390"/>
                </a:lnTo>
                <a:lnTo>
                  <a:pt x="365899" y="502107"/>
                </a:lnTo>
                <a:lnTo>
                  <a:pt x="360476" y="475310"/>
                </a:lnTo>
                <a:lnTo>
                  <a:pt x="345694" y="453415"/>
                </a:lnTo>
                <a:lnTo>
                  <a:pt x="323799" y="438645"/>
                </a:lnTo>
                <a:lnTo>
                  <a:pt x="297014" y="433222"/>
                </a:lnTo>
                <a:lnTo>
                  <a:pt x="198539" y="433222"/>
                </a:lnTo>
                <a:lnTo>
                  <a:pt x="183959" y="430263"/>
                </a:lnTo>
                <a:lnTo>
                  <a:pt x="172046" y="422224"/>
                </a:lnTo>
                <a:lnTo>
                  <a:pt x="164007" y="410311"/>
                </a:lnTo>
                <a:lnTo>
                  <a:pt x="161061" y="395732"/>
                </a:lnTo>
                <a:lnTo>
                  <a:pt x="161061" y="365963"/>
                </a:lnTo>
                <a:lnTo>
                  <a:pt x="284124" y="365963"/>
                </a:lnTo>
                <a:lnTo>
                  <a:pt x="291147" y="358927"/>
                </a:lnTo>
                <a:lnTo>
                  <a:pt x="291147" y="334556"/>
                </a:lnTo>
                <a:lnTo>
                  <a:pt x="291134" y="93814"/>
                </a:lnTo>
                <a:lnTo>
                  <a:pt x="281749" y="78651"/>
                </a:lnTo>
                <a:lnTo>
                  <a:pt x="259740" y="56642"/>
                </a:lnTo>
                <a:lnTo>
                  <a:pt x="259740" y="110172"/>
                </a:lnTo>
                <a:lnTo>
                  <a:pt x="259740" y="334556"/>
                </a:lnTo>
                <a:lnTo>
                  <a:pt x="31407" y="334556"/>
                </a:lnTo>
                <a:lnTo>
                  <a:pt x="31407" y="31419"/>
                </a:lnTo>
                <a:lnTo>
                  <a:pt x="180911" y="31419"/>
                </a:lnTo>
                <a:lnTo>
                  <a:pt x="180911" y="102768"/>
                </a:lnTo>
                <a:lnTo>
                  <a:pt x="187896" y="109778"/>
                </a:lnTo>
                <a:lnTo>
                  <a:pt x="259740" y="110172"/>
                </a:lnTo>
                <a:lnTo>
                  <a:pt x="259740" y="56642"/>
                </a:lnTo>
                <a:lnTo>
                  <a:pt x="256717" y="53619"/>
                </a:lnTo>
                <a:lnTo>
                  <a:pt x="237236" y="34137"/>
                </a:lnTo>
                <a:lnTo>
                  <a:pt x="237236" y="78562"/>
                </a:lnTo>
                <a:lnTo>
                  <a:pt x="212305" y="78511"/>
                </a:lnTo>
                <a:lnTo>
                  <a:pt x="212305" y="53619"/>
                </a:lnTo>
                <a:lnTo>
                  <a:pt x="237236" y="78562"/>
                </a:lnTo>
                <a:lnTo>
                  <a:pt x="237236" y="34137"/>
                </a:lnTo>
                <a:lnTo>
                  <a:pt x="234518" y="31419"/>
                </a:lnTo>
                <a:lnTo>
                  <a:pt x="207479" y="4368"/>
                </a:lnTo>
                <a:lnTo>
                  <a:pt x="206222" y="3302"/>
                </a:lnTo>
                <a:lnTo>
                  <a:pt x="196888" y="25"/>
                </a:lnTo>
                <a:lnTo>
                  <a:pt x="7035" y="25"/>
                </a:lnTo>
                <a:lnTo>
                  <a:pt x="0" y="7048"/>
                </a:lnTo>
                <a:lnTo>
                  <a:pt x="0" y="358927"/>
                </a:lnTo>
                <a:lnTo>
                  <a:pt x="7035" y="365963"/>
                </a:lnTo>
                <a:lnTo>
                  <a:pt x="129654" y="365963"/>
                </a:lnTo>
                <a:lnTo>
                  <a:pt x="129654" y="395732"/>
                </a:lnTo>
                <a:lnTo>
                  <a:pt x="135077" y="422516"/>
                </a:lnTo>
                <a:lnTo>
                  <a:pt x="149847" y="444423"/>
                </a:lnTo>
                <a:lnTo>
                  <a:pt x="171754" y="459193"/>
                </a:lnTo>
                <a:lnTo>
                  <a:pt x="198539" y="464616"/>
                </a:lnTo>
                <a:lnTo>
                  <a:pt x="297002" y="464616"/>
                </a:lnTo>
                <a:lnTo>
                  <a:pt x="311581" y="467563"/>
                </a:lnTo>
                <a:lnTo>
                  <a:pt x="323507" y="475602"/>
                </a:lnTo>
                <a:lnTo>
                  <a:pt x="331546" y="487527"/>
                </a:lnTo>
                <a:lnTo>
                  <a:pt x="334492" y="502107"/>
                </a:lnTo>
                <a:lnTo>
                  <a:pt x="334492" y="534390"/>
                </a:lnTo>
                <a:lnTo>
                  <a:pt x="306641" y="534390"/>
                </a:lnTo>
                <a:lnTo>
                  <a:pt x="300075" y="536181"/>
                </a:lnTo>
                <a:lnTo>
                  <a:pt x="295567" y="540778"/>
                </a:lnTo>
                <a:lnTo>
                  <a:pt x="293839" y="546963"/>
                </a:lnTo>
                <a:lnTo>
                  <a:pt x="295567" y="553554"/>
                </a:lnTo>
                <a:lnTo>
                  <a:pt x="339128" y="628992"/>
                </a:lnTo>
                <a:lnTo>
                  <a:pt x="343966" y="633793"/>
                </a:lnTo>
                <a:lnTo>
                  <a:pt x="350202" y="635393"/>
                </a:lnTo>
                <a:lnTo>
                  <a:pt x="356425" y="633793"/>
                </a:lnTo>
                <a:lnTo>
                  <a:pt x="361264" y="628992"/>
                </a:lnTo>
                <a:lnTo>
                  <a:pt x="404825" y="553554"/>
                </a:lnTo>
                <a:lnTo>
                  <a:pt x="406552" y="546963"/>
                </a:lnTo>
                <a:close/>
              </a:path>
              <a:path w="1149985" h="1273175">
                <a:moveTo>
                  <a:pt x="522401" y="137198"/>
                </a:moveTo>
                <a:lnTo>
                  <a:pt x="493941" y="137198"/>
                </a:lnTo>
                <a:lnTo>
                  <a:pt x="493941" y="168592"/>
                </a:lnTo>
                <a:lnTo>
                  <a:pt x="522401" y="168592"/>
                </a:lnTo>
                <a:lnTo>
                  <a:pt x="522401" y="137198"/>
                </a:lnTo>
                <a:close/>
              </a:path>
              <a:path w="1149985" h="1273175">
                <a:moveTo>
                  <a:pt x="581507" y="78854"/>
                </a:moveTo>
                <a:lnTo>
                  <a:pt x="493941" y="78854"/>
                </a:lnTo>
                <a:lnTo>
                  <a:pt x="493941" y="110248"/>
                </a:lnTo>
                <a:lnTo>
                  <a:pt x="581507" y="110248"/>
                </a:lnTo>
                <a:lnTo>
                  <a:pt x="581507" y="78854"/>
                </a:lnTo>
                <a:close/>
              </a:path>
              <a:path w="1149985" h="1273175">
                <a:moveTo>
                  <a:pt x="655015" y="263436"/>
                </a:moveTo>
                <a:lnTo>
                  <a:pt x="493941" y="263436"/>
                </a:lnTo>
                <a:lnTo>
                  <a:pt x="493941" y="294843"/>
                </a:lnTo>
                <a:lnTo>
                  <a:pt x="655015" y="294843"/>
                </a:lnTo>
                <a:lnTo>
                  <a:pt x="655015" y="263436"/>
                </a:lnTo>
                <a:close/>
              </a:path>
              <a:path w="1149985" h="1273175">
                <a:moveTo>
                  <a:pt x="655015" y="200317"/>
                </a:moveTo>
                <a:lnTo>
                  <a:pt x="493941" y="200317"/>
                </a:lnTo>
                <a:lnTo>
                  <a:pt x="493941" y="231711"/>
                </a:lnTo>
                <a:lnTo>
                  <a:pt x="655015" y="231711"/>
                </a:lnTo>
                <a:lnTo>
                  <a:pt x="655015" y="200317"/>
                </a:lnTo>
                <a:close/>
              </a:path>
              <a:path w="1149985" h="1273175">
                <a:moveTo>
                  <a:pt x="655015" y="137198"/>
                </a:moveTo>
                <a:lnTo>
                  <a:pt x="546887" y="137198"/>
                </a:lnTo>
                <a:lnTo>
                  <a:pt x="546887" y="168592"/>
                </a:lnTo>
                <a:lnTo>
                  <a:pt x="655015" y="168592"/>
                </a:lnTo>
                <a:lnTo>
                  <a:pt x="655015" y="137198"/>
                </a:lnTo>
                <a:close/>
              </a:path>
              <a:path w="1149985" h="1273175">
                <a:moveTo>
                  <a:pt x="720267" y="334556"/>
                </a:moveTo>
                <a:lnTo>
                  <a:pt x="720255" y="93814"/>
                </a:lnTo>
                <a:lnTo>
                  <a:pt x="710882" y="78651"/>
                </a:lnTo>
                <a:lnTo>
                  <a:pt x="688873" y="56642"/>
                </a:lnTo>
                <a:lnTo>
                  <a:pt x="688873" y="110172"/>
                </a:lnTo>
                <a:lnTo>
                  <a:pt x="688873" y="334556"/>
                </a:lnTo>
                <a:lnTo>
                  <a:pt x="460527" y="334556"/>
                </a:lnTo>
                <a:lnTo>
                  <a:pt x="460527" y="31419"/>
                </a:lnTo>
                <a:lnTo>
                  <a:pt x="610044" y="31419"/>
                </a:lnTo>
                <a:lnTo>
                  <a:pt x="610044" y="102768"/>
                </a:lnTo>
                <a:lnTo>
                  <a:pt x="617016" y="109778"/>
                </a:lnTo>
                <a:lnTo>
                  <a:pt x="688873" y="110172"/>
                </a:lnTo>
                <a:lnTo>
                  <a:pt x="688873" y="56642"/>
                </a:lnTo>
                <a:lnTo>
                  <a:pt x="685850" y="53619"/>
                </a:lnTo>
                <a:lnTo>
                  <a:pt x="666369" y="34137"/>
                </a:lnTo>
                <a:lnTo>
                  <a:pt x="666369" y="78562"/>
                </a:lnTo>
                <a:lnTo>
                  <a:pt x="641438" y="78511"/>
                </a:lnTo>
                <a:lnTo>
                  <a:pt x="641438" y="53619"/>
                </a:lnTo>
                <a:lnTo>
                  <a:pt x="666369" y="78562"/>
                </a:lnTo>
                <a:lnTo>
                  <a:pt x="666369" y="34137"/>
                </a:lnTo>
                <a:lnTo>
                  <a:pt x="663651" y="31419"/>
                </a:lnTo>
                <a:lnTo>
                  <a:pt x="636600" y="4356"/>
                </a:lnTo>
                <a:lnTo>
                  <a:pt x="635355" y="3289"/>
                </a:lnTo>
                <a:lnTo>
                  <a:pt x="625995" y="0"/>
                </a:lnTo>
                <a:lnTo>
                  <a:pt x="436156" y="0"/>
                </a:lnTo>
                <a:lnTo>
                  <a:pt x="429133" y="7035"/>
                </a:lnTo>
                <a:lnTo>
                  <a:pt x="429133" y="358927"/>
                </a:lnTo>
                <a:lnTo>
                  <a:pt x="436156" y="365963"/>
                </a:lnTo>
                <a:lnTo>
                  <a:pt x="565810" y="365963"/>
                </a:lnTo>
                <a:lnTo>
                  <a:pt x="565810" y="534377"/>
                </a:lnTo>
                <a:lnTo>
                  <a:pt x="537946" y="534377"/>
                </a:lnTo>
                <a:lnTo>
                  <a:pt x="531380" y="536181"/>
                </a:lnTo>
                <a:lnTo>
                  <a:pt x="526884" y="540778"/>
                </a:lnTo>
                <a:lnTo>
                  <a:pt x="525145" y="546963"/>
                </a:lnTo>
                <a:lnTo>
                  <a:pt x="526884" y="553554"/>
                </a:lnTo>
                <a:lnTo>
                  <a:pt x="570433" y="628992"/>
                </a:lnTo>
                <a:lnTo>
                  <a:pt x="575271" y="633793"/>
                </a:lnTo>
                <a:lnTo>
                  <a:pt x="581507" y="635381"/>
                </a:lnTo>
                <a:lnTo>
                  <a:pt x="587730" y="633793"/>
                </a:lnTo>
                <a:lnTo>
                  <a:pt x="592569" y="628992"/>
                </a:lnTo>
                <a:lnTo>
                  <a:pt x="636130" y="553554"/>
                </a:lnTo>
                <a:lnTo>
                  <a:pt x="637857" y="546963"/>
                </a:lnTo>
                <a:lnTo>
                  <a:pt x="636130" y="540778"/>
                </a:lnTo>
                <a:lnTo>
                  <a:pt x="631634" y="536181"/>
                </a:lnTo>
                <a:lnTo>
                  <a:pt x="625055" y="534377"/>
                </a:lnTo>
                <a:lnTo>
                  <a:pt x="597204" y="534377"/>
                </a:lnTo>
                <a:lnTo>
                  <a:pt x="597204" y="365963"/>
                </a:lnTo>
                <a:lnTo>
                  <a:pt x="713244" y="365963"/>
                </a:lnTo>
                <a:lnTo>
                  <a:pt x="720267" y="358927"/>
                </a:lnTo>
                <a:lnTo>
                  <a:pt x="720267" y="334556"/>
                </a:lnTo>
                <a:close/>
              </a:path>
              <a:path w="1149985" h="1273175">
                <a:moveTo>
                  <a:pt x="876084" y="767384"/>
                </a:moveTo>
                <a:lnTo>
                  <a:pt x="846074" y="719747"/>
                </a:lnTo>
                <a:lnTo>
                  <a:pt x="825842" y="707758"/>
                </a:lnTo>
                <a:lnTo>
                  <a:pt x="825842" y="767384"/>
                </a:lnTo>
                <a:lnTo>
                  <a:pt x="825842" y="827227"/>
                </a:lnTo>
                <a:lnTo>
                  <a:pt x="825842" y="1168857"/>
                </a:lnTo>
                <a:lnTo>
                  <a:pt x="821258" y="1178928"/>
                </a:lnTo>
                <a:lnTo>
                  <a:pt x="787806" y="1199984"/>
                </a:lnTo>
                <a:lnTo>
                  <a:pt x="721093" y="1219606"/>
                </a:lnTo>
                <a:lnTo>
                  <a:pt x="675932" y="1226921"/>
                </a:lnTo>
                <a:lnTo>
                  <a:pt x="626757" y="1231404"/>
                </a:lnTo>
                <a:lnTo>
                  <a:pt x="574700" y="1232941"/>
                </a:lnTo>
                <a:lnTo>
                  <a:pt x="522655" y="1231404"/>
                </a:lnTo>
                <a:lnTo>
                  <a:pt x="473481" y="1226921"/>
                </a:lnTo>
                <a:lnTo>
                  <a:pt x="428320" y="1219606"/>
                </a:lnTo>
                <a:lnTo>
                  <a:pt x="388315" y="1209611"/>
                </a:lnTo>
                <a:lnTo>
                  <a:pt x="341198" y="1189532"/>
                </a:lnTo>
                <a:lnTo>
                  <a:pt x="323570" y="1168857"/>
                </a:lnTo>
                <a:lnTo>
                  <a:pt x="323570" y="1091984"/>
                </a:lnTo>
                <a:lnTo>
                  <a:pt x="333921" y="1096937"/>
                </a:lnTo>
                <a:lnTo>
                  <a:pt x="345186" y="1101661"/>
                </a:lnTo>
                <a:lnTo>
                  <a:pt x="414718" y="1121486"/>
                </a:lnTo>
                <a:lnTo>
                  <a:pt x="464375" y="1129626"/>
                </a:lnTo>
                <a:lnTo>
                  <a:pt x="518121" y="1134630"/>
                </a:lnTo>
                <a:lnTo>
                  <a:pt x="574700" y="1136332"/>
                </a:lnTo>
                <a:lnTo>
                  <a:pt x="631278" y="1134630"/>
                </a:lnTo>
                <a:lnTo>
                  <a:pt x="685025" y="1129626"/>
                </a:lnTo>
                <a:lnTo>
                  <a:pt x="734682" y="1121486"/>
                </a:lnTo>
                <a:lnTo>
                  <a:pt x="779005" y="1110373"/>
                </a:lnTo>
                <a:lnTo>
                  <a:pt x="815479" y="1096937"/>
                </a:lnTo>
                <a:lnTo>
                  <a:pt x="816991" y="1096213"/>
                </a:lnTo>
                <a:lnTo>
                  <a:pt x="825842" y="1091984"/>
                </a:lnTo>
                <a:lnTo>
                  <a:pt x="825842" y="1032129"/>
                </a:lnTo>
                <a:lnTo>
                  <a:pt x="821258" y="1042212"/>
                </a:lnTo>
                <a:lnTo>
                  <a:pt x="808215" y="1052804"/>
                </a:lnTo>
                <a:lnTo>
                  <a:pt x="761098" y="1072883"/>
                </a:lnTo>
                <a:lnTo>
                  <a:pt x="721093" y="1082878"/>
                </a:lnTo>
                <a:lnTo>
                  <a:pt x="675932" y="1090193"/>
                </a:lnTo>
                <a:lnTo>
                  <a:pt x="626757" y="1094689"/>
                </a:lnTo>
                <a:lnTo>
                  <a:pt x="574700" y="1096213"/>
                </a:lnTo>
                <a:lnTo>
                  <a:pt x="522655" y="1094689"/>
                </a:lnTo>
                <a:lnTo>
                  <a:pt x="473481" y="1090193"/>
                </a:lnTo>
                <a:lnTo>
                  <a:pt x="428320" y="1082878"/>
                </a:lnTo>
                <a:lnTo>
                  <a:pt x="388315" y="1072883"/>
                </a:lnTo>
                <a:lnTo>
                  <a:pt x="341198" y="1052817"/>
                </a:lnTo>
                <a:lnTo>
                  <a:pt x="323570" y="1032129"/>
                </a:lnTo>
                <a:lnTo>
                  <a:pt x="323570" y="963955"/>
                </a:lnTo>
                <a:lnTo>
                  <a:pt x="333921" y="968908"/>
                </a:lnTo>
                <a:lnTo>
                  <a:pt x="345186" y="973632"/>
                </a:lnTo>
                <a:lnTo>
                  <a:pt x="414718" y="993457"/>
                </a:lnTo>
                <a:lnTo>
                  <a:pt x="464375" y="1001598"/>
                </a:lnTo>
                <a:lnTo>
                  <a:pt x="518121" y="1006602"/>
                </a:lnTo>
                <a:lnTo>
                  <a:pt x="574700" y="1008303"/>
                </a:lnTo>
                <a:lnTo>
                  <a:pt x="631278" y="1006602"/>
                </a:lnTo>
                <a:lnTo>
                  <a:pt x="685025" y="1001598"/>
                </a:lnTo>
                <a:lnTo>
                  <a:pt x="734682" y="993457"/>
                </a:lnTo>
                <a:lnTo>
                  <a:pt x="779005" y="982345"/>
                </a:lnTo>
                <a:lnTo>
                  <a:pt x="815479" y="968908"/>
                </a:lnTo>
                <a:lnTo>
                  <a:pt x="816978" y="968184"/>
                </a:lnTo>
                <a:lnTo>
                  <a:pt x="825842" y="963955"/>
                </a:lnTo>
                <a:lnTo>
                  <a:pt x="825842" y="904100"/>
                </a:lnTo>
                <a:lnTo>
                  <a:pt x="821258" y="914184"/>
                </a:lnTo>
                <a:lnTo>
                  <a:pt x="808215" y="924775"/>
                </a:lnTo>
                <a:lnTo>
                  <a:pt x="761098" y="944854"/>
                </a:lnTo>
                <a:lnTo>
                  <a:pt x="721093" y="954849"/>
                </a:lnTo>
                <a:lnTo>
                  <a:pt x="675932" y="962164"/>
                </a:lnTo>
                <a:lnTo>
                  <a:pt x="626757" y="966660"/>
                </a:lnTo>
                <a:lnTo>
                  <a:pt x="574700" y="968184"/>
                </a:lnTo>
                <a:lnTo>
                  <a:pt x="522655" y="966660"/>
                </a:lnTo>
                <a:lnTo>
                  <a:pt x="473481" y="962164"/>
                </a:lnTo>
                <a:lnTo>
                  <a:pt x="428320" y="954849"/>
                </a:lnTo>
                <a:lnTo>
                  <a:pt x="388315" y="944854"/>
                </a:lnTo>
                <a:lnTo>
                  <a:pt x="341198" y="924788"/>
                </a:lnTo>
                <a:lnTo>
                  <a:pt x="323570" y="904100"/>
                </a:lnTo>
                <a:lnTo>
                  <a:pt x="323570" y="827227"/>
                </a:lnTo>
                <a:lnTo>
                  <a:pt x="333921" y="832180"/>
                </a:lnTo>
                <a:lnTo>
                  <a:pt x="345198" y="836904"/>
                </a:lnTo>
                <a:lnTo>
                  <a:pt x="414718" y="856742"/>
                </a:lnTo>
                <a:lnTo>
                  <a:pt x="464375" y="864882"/>
                </a:lnTo>
                <a:lnTo>
                  <a:pt x="518121" y="869873"/>
                </a:lnTo>
                <a:lnTo>
                  <a:pt x="574700" y="871588"/>
                </a:lnTo>
                <a:lnTo>
                  <a:pt x="631278" y="869873"/>
                </a:lnTo>
                <a:lnTo>
                  <a:pt x="685025" y="864882"/>
                </a:lnTo>
                <a:lnTo>
                  <a:pt x="734682" y="856742"/>
                </a:lnTo>
                <a:lnTo>
                  <a:pt x="779005" y="845616"/>
                </a:lnTo>
                <a:lnTo>
                  <a:pt x="815479" y="832180"/>
                </a:lnTo>
                <a:lnTo>
                  <a:pt x="825842" y="827227"/>
                </a:lnTo>
                <a:lnTo>
                  <a:pt x="825842" y="767384"/>
                </a:lnTo>
                <a:lnTo>
                  <a:pt x="821258" y="777468"/>
                </a:lnTo>
                <a:lnTo>
                  <a:pt x="808215" y="788060"/>
                </a:lnTo>
                <a:lnTo>
                  <a:pt x="761098" y="808139"/>
                </a:lnTo>
                <a:lnTo>
                  <a:pt x="721093" y="818134"/>
                </a:lnTo>
                <a:lnTo>
                  <a:pt x="675932" y="825449"/>
                </a:lnTo>
                <a:lnTo>
                  <a:pt x="626757" y="829945"/>
                </a:lnTo>
                <a:lnTo>
                  <a:pt x="574700" y="831469"/>
                </a:lnTo>
                <a:lnTo>
                  <a:pt x="522655" y="829945"/>
                </a:lnTo>
                <a:lnTo>
                  <a:pt x="492975" y="827227"/>
                </a:lnTo>
                <a:lnTo>
                  <a:pt x="473481" y="825449"/>
                </a:lnTo>
                <a:lnTo>
                  <a:pt x="428320" y="818134"/>
                </a:lnTo>
                <a:lnTo>
                  <a:pt x="388315" y="808139"/>
                </a:lnTo>
                <a:lnTo>
                  <a:pt x="341185" y="788060"/>
                </a:lnTo>
                <a:lnTo>
                  <a:pt x="323570" y="767384"/>
                </a:lnTo>
                <a:lnTo>
                  <a:pt x="328155" y="757313"/>
                </a:lnTo>
                <a:lnTo>
                  <a:pt x="361607" y="736257"/>
                </a:lnTo>
                <a:lnTo>
                  <a:pt x="428320" y="716648"/>
                </a:lnTo>
                <a:lnTo>
                  <a:pt x="473481" y="709333"/>
                </a:lnTo>
                <a:lnTo>
                  <a:pt x="522655" y="704837"/>
                </a:lnTo>
                <a:lnTo>
                  <a:pt x="574700" y="703313"/>
                </a:lnTo>
                <a:lnTo>
                  <a:pt x="626757" y="704837"/>
                </a:lnTo>
                <a:lnTo>
                  <a:pt x="675932" y="709333"/>
                </a:lnTo>
                <a:lnTo>
                  <a:pt x="721093" y="716648"/>
                </a:lnTo>
                <a:lnTo>
                  <a:pt x="761098" y="726630"/>
                </a:lnTo>
                <a:lnTo>
                  <a:pt x="808215" y="746709"/>
                </a:lnTo>
                <a:lnTo>
                  <a:pt x="825842" y="767384"/>
                </a:lnTo>
                <a:lnTo>
                  <a:pt x="825842" y="707758"/>
                </a:lnTo>
                <a:lnTo>
                  <a:pt x="778992" y="689152"/>
                </a:lnTo>
                <a:lnTo>
                  <a:pt x="734695" y="678027"/>
                </a:lnTo>
                <a:lnTo>
                  <a:pt x="685038" y="669899"/>
                </a:lnTo>
                <a:lnTo>
                  <a:pt x="631291" y="664895"/>
                </a:lnTo>
                <a:lnTo>
                  <a:pt x="574700" y="663194"/>
                </a:lnTo>
                <a:lnTo>
                  <a:pt x="518134" y="664895"/>
                </a:lnTo>
                <a:lnTo>
                  <a:pt x="464388" y="669886"/>
                </a:lnTo>
                <a:lnTo>
                  <a:pt x="414718" y="678027"/>
                </a:lnTo>
                <a:lnTo>
                  <a:pt x="370408" y="689152"/>
                </a:lnTo>
                <a:lnTo>
                  <a:pt x="332346" y="703300"/>
                </a:lnTo>
                <a:lnTo>
                  <a:pt x="288175" y="733044"/>
                </a:lnTo>
                <a:lnTo>
                  <a:pt x="273316" y="767384"/>
                </a:lnTo>
                <a:lnTo>
                  <a:pt x="273316" y="1168857"/>
                </a:lnTo>
                <a:lnTo>
                  <a:pt x="303326" y="1216507"/>
                </a:lnTo>
                <a:lnTo>
                  <a:pt x="350278" y="1240320"/>
                </a:lnTo>
                <a:lnTo>
                  <a:pt x="414718" y="1258214"/>
                </a:lnTo>
                <a:lnTo>
                  <a:pt x="464375" y="1266355"/>
                </a:lnTo>
                <a:lnTo>
                  <a:pt x="518121" y="1271346"/>
                </a:lnTo>
                <a:lnTo>
                  <a:pt x="574700" y="1273048"/>
                </a:lnTo>
                <a:lnTo>
                  <a:pt x="631278" y="1271346"/>
                </a:lnTo>
                <a:lnTo>
                  <a:pt x="685025" y="1266355"/>
                </a:lnTo>
                <a:lnTo>
                  <a:pt x="734682" y="1258214"/>
                </a:lnTo>
                <a:lnTo>
                  <a:pt x="778992" y="1247089"/>
                </a:lnTo>
                <a:lnTo>
                  <a:pt x="817079" y="1232941"/>
                </a:lnTo>
                <a:lnTo>
                  <a:pt x="861225" y="1203198"/>
                </a:lnTo>
                <a:lnTo>
                  <a:pt x="876084" y="1168857"/>
                </a:lnTo>
                <a:lnTo>
                  <a:pt x="876084" y="1091984"/>
                </a:lnTo>
                <a:lnTo>
                  <a:pt x="876084" y="963955"/>
                </a:lnTo>
                <a:lnTo>
                  <a:pt x="876084" y="827227"/>
                </a:lnTo>
                <a:lnTo>
                  <a:pt x="876084" y="767384"/>
                </a:lnTo>
                <a:close/>
              </a:path>
              <a:path w="1149985" h="1273175">
                <a:moveTo>
                  <a:pt x="1010627" y="78854"/>
                </a:moveTo>
                <a:lnTo>
                  <a:pt x="923074" y="78854"/>
                </a:lnTo>
                <a:lnTo>
                  <a:pt x="923074" y="110248"/>
                </a:lnTo>
                <a:lnTo>
                  <a:pt x="1010627" y="110248"/>
                </a:lnTo>
                <a:lnTo>
                  <a:pt x="1010627" y="78854"/>
                </a:lnTo>
                <a:close/>
              </a:path>
              <a:path w="1149985" h="1273175">
                <a:moveTo>
                  <a:pt x="1034173" y="200317"/>
                </a:moveTo>
                <a:lnTo>
                  <a:pt x="923074" y="200317"/>
                </a:lnTo>
                <a:lnTo>
                  <a:pt x="923074" y="231711"/>
                </a:lnTo>
                <a:lnTo>
                  <a:pt x="1034173" y="231711"/>
                </a:lnTo>
                <a:lnTo>
                  <a:pt x="1034173" y="200317"/>
                </a:lnTo>
                <a:close/>
              </a:path>
              <a:path w="1149985" h="1273175">
                <a:moveTo>
                  <a:pt x="1084135" y="200317"/>
                </a:moveTo>
                <a:lnTo>
                  <a:pt x="1054862" y="200317"/>
                </a:lnTo>
                <a:lnTo>
                  <a:pt x="1054862" y="231711"/>
                </a:lnTo>
                <a:lnTo>
                  <a:pt x="1084135" y="231711"/>
                </a:lnTo>
                <a:lnTo>
                  <a:pt x="1084135" y="200317"/>
                </a:lnTo>
                <a:close/>
              </a:path>
              <a:path w="1149985" h="1273175">
                <a:moveTo>
                  <a:pt x="1084148" y="263436"/>
                </a:moveTo>
                <a:lnTo>
                  <a:pt x="923074" y="263436"/>
                </a:lnTo>
                <a:lnTo>
                  <a:pt x="923074" y="294843"/>
                </a:lnTo>
                <a:lnTo>
                  <a:pt x="1084148" y="294843"/>
                </a:lnTo>
                <a:lnTo>
                  <a:pt x="1084148" y="263436"/>
                </a:lnTo>
                <a:close/>
              </a:path>
              <a:path w="1149985" h="1273175">
                <a:moveTo>
                  <a:pt x="1084148" y="137198"/>
                </a:moveTo>
                <a:lnTo>
                  <a:pt x="923074" y="137198"/>
                </a:lnTo>
                <a:lnTo>
                  <a:pt x="923074" y="168592"/>
                </a:lnTo>
                <a:lnTo>
                  <a:pt x="1084148" y="168592"/>
                </a:lnTo>
                <a:lnTo>
                  <a:pt x="1084148" y="137198"/>
                </a:lnTo>
                <a:close/>
              </a:path>
              <a:path w="1149985" h="1273175">
                <a:moveTo>
                  <a:pt x="1149400" y="334556"/>
                </a:moveTo>
                <a:lnTo>
                  <a:pt x="1149375" y="93814"/>
                </a:lnTo>
                <a:lnTo>
                  <a:pt x="1140002" y="78651"/>
                </a:lnTo>
                <a:lnTo>
                  <a:pt x="1118006" y="56654"/>
                </a:lnTo>
                <a:lnTo>
                  <a:pt x="1118006" y="110172"/>
                </a:lnTo>
                <a:lnTo>
                  <a:pt x="1118006" y="334556"/>
                </a:lnTo>
                <a:lnTo>
                  <a:pt x="889660" y="334556"/>
                </a:lnTo>
                <a:lnTo>
                  <a:pt x="889660" y="31419"/>
                </a:lnTo>
                <a:lnTo>
                  <a:pt x="1039164" y="31419"/>
                </a:lnTo>
                <a:lnTo>
                  <a:pt x="1039164" y="102768"/>
                </a:lnTo>
                <a:lnTo>
                  <a:pt x="1046149" y="109778"/>
                </a:lnTo>
                <a:lnTo>
                  <a:pt x="1118006" y="110172"/>
                </a:lnTo>
                <a:lnTo>
                  <a:pt x="1118006" y="56654"/>
                </a:lnTo>
                <a:lnTo>
                  <a:pt x="1114983" y="53619"/>
                </a:lnTo>
                <a:lnTo>
                  <a:pt x="1095489" y="34137"/>
                </a:lnTo>
                <a:lnTo>
                  <a:pt x="1095489" y="78562"/>
                </a:lnTo>
                <a:lnTo>
                  <a:pt x="1070571" y="78511"/>
                </a:lnTo>
                <a:lnTo>
                  <a:pt x="1070571" y="53619"/>
                </a:lnTo>
                <a:lnTo>
                  <a:pt x="1095489" y="78562"/>
                </a:lnTo>
                <a:lnTo>
                  <a:pt x="1095489" y="34137"/>
                </a:lnTo>
                <a:lnTo>
                  <a:pt x="1092771" y="31419"/>
                </a:lnTo>
                <a:lnTo>
                  <a:pt x="1065720" y="4368"/>
                </a:lnTo>
                <a:lnTo>
                  <a:pt x="1064475" y="3289"/>
                </a:lnTo>
                <a:lnTo>
                  <a:pt x="1055128" y="12"/>
                </a:lnTo>
                <a:lnTo>
                  <a:pt x="865289" y="12"/>
                </a:lnTo>
                <a:lnTo>
                  <a:pt x="858253" y="7035"/>
                </a:lnTo>
                <a:lnTo>
                  <a:pt x="858253" y="358927"/>
                </a:lnTo>
                <a:lnTo>
                  <a:pt x="865289" y="365950"/>
                </a:lnTo>
                <a:lnTo>
                  <a:pt x="1001953" y="365950"/>
                </a:lnTo>
                <a:lnTo>
                  <a:pt x="1001953" y="395719"/>
                </a:lnTo>
                <a:lnTo>
                  <a:pt x="999007" y="410298"/>
                </a:lnTo>
                <a:lnTo>
                  <a:pt x="990955" y="422211"/>
                </a:lnTo>
                <a:lnTo>
                  <a:pt x="979043" y="430263"/>
                </a:lnTo>
                <a:lnTo>
                  <a:pt x="964463" y="433209"/>
                </a:lnTo>
                <a:lnTo>
                  <a:pt x="866000" y="433209"/>
                </a:lnTo>
                <a:lnTo>
                  <a:pt x="839203" y="438632"/>
                </a:lnTo>
                <a:lnTo>
                  <a:pt x="817308" y="453402"/>
                </a:lnTo>
                <a:lnTo>
                  <a:pt x="802538" y="475310"/>
                </a:lnTo>
                <a:lnTo>
                  <a:pt x="797115" y="502094"/>
                </a:lnTo>
                <a:lnTo>
                  <a:pt x="797115" y="534377"/>
                </a:lnTo>
                <a:lnTo>
                  <a:pt x="769264" y="534377"/>
                </a:lnTo>
                <a:lnTo>
                  <a:pt x="762685" y="536168"/>
                </a:lnTo>
                <a:lnTo>
                  <a:pt x="758190" y="540766"/>
                </a:lnTo>
                <a:lnTo>
                  <a:pt x="756462" y="546963"/>
                </a:lnTo>
                <a:lnTo>
                  <a:pt x="758190" y="553554"/>
                </a:lnTo>
                <a:lnTo>
                  <a:pt x="801738" y="628992"/>
                </a:lnTo>
                <a:lnTo>
                  <a:pt x="806589" y="633780"/>
                </a:lnTo>
                <a:lnTo>
                  <a:pt x="812812" y="635381"/>
                </a:lnTo>
                <a:lnTo>
                  <a:pt x="819035" y="633780"/>
                </a:lnTo>
                <a:lnTo>
                  <a:pt x="823887" y="628992"/>
                </a:lnTo>
                <a:lnTo>
                  <a:pt x="867435" y="553554"/>
                </a:lnTo>
                <a:lnTo>
                  <a:pt x="869162" y="546963"/>
                </a:lnTo>
                <a:lnTo>
                  <a:pt x="867435" y="540766"/>
                </a:lnTo>
                <a:lnTo>
                  <a:pt x="862939" y="536168"/>
                </a:lnTo>
                <a:lnTo>
                  <a:pt x="856361" y="534377"/>
                </a:lnTo>
                <a:lnTo>
                  <a:pt x="828509" y="534377"/>
                </a:lnTo>
                <a:lnTo>
                  <a:pt x="828509" y="502094"/>
                </a:lnTo>
                <a:lnTo>
                  <a:pt x="831456" y="487514"/>
                </a:lnTo>
                <a:lnTo>
                  <a:pt x="839508" y="475602"/>
                </a:lnTo>
                <a:lnTo>
                  <a:pt x="851420" y="467550"/>
                </a:lnTo>
                <a:lnTo>
                  <a:pt x="866000" y="464604"/>
                </a:lnTo>
                <a:lnTo>
                  <a:pt x="964463" y="464604"/>
                </a:lnTo>
                <a:lnTo>
                  <a:pt x="991260" y="459181"/>
                </a:lnTo>
                <a:lnTo>
                  <a:pt x="1013155" y="444411"/>
                </a:lnTo>
                <a:lnTo>
                  <a:pt x="1027925" y="422503"/>
                </a:lnTo>
                <a:lnTo>
                  <a:pt x="1033348" y="395719"/>
                </a:lnTo>
                <a:lnTo>
                  <a:pt x="1033348" y="365950"/>
                </a:lnTo>
                <a:lnTo>
                  <a:pt x="1142365" y="365950"/>
                </a:lnTo>
                <a:lnTo>
                  <a:pt x="1149400" y="358927"/>
                </a:lnTo>
                <a:lnTo>
                  <a:pt x="1149400" y="334556"/>
                </a:lnTo>
                <a:close/>
              </a:path>
            </a:pathLst>
          </a:custGeom>
          <a:solidFill>
            <a:srgbClr val="A6AB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95057" y="5578436"/>
            <a:ext cx="1107440" cy="1408430"/>
          </a:xfrm>
          <a:custGeom>
            <a:avLst/>
            <a:gdLst/>
            <a:ahLst/>
            <a:cxnLst/>
            <a:rect l="l" t="t" r="r" b="b"/>
            <a:pathLst>
              <a:path w="1107440" h="1408429">
                <a:moveTo>
                  <a:pt x="384835" y="586651"/>
                </a:moveTo>
                <a:lnTo>
                  <a:pt x="352386" y="562698"/>
                </a:lnTo>
                <a:lnTo>
                  <a:pt x="204990" y="762254"/>
                </a:lnTo>
                <a:lnTo>
                  <a:pt x="150571" y="697611"/>
                </a:lnTo>
                <a:lnTo>
                  <a:pt x="119710" y="723595"/>
                </a:lnTo>
                <a:lnTo>
                  <a:pt x="194449" y="812342"/>
                </a:lnTo>
                <a:lnTo>
                  <a:pt x="200088" y="814959"/>
                </a:lnTo>
                <a:lnTo>
                  <a:pt x="206463" y="814959"/>
                </a:lnTo>
                <a:lnTo>
                  <a:pt x="212839" y="814755"/>
                </a:lnTo>
                <a:lnTo>
                  <a:pt x="218579" y="811745"/>
                </a:lnTo>
                <a:lnTo>
                  <a:pt x="384835" y="586651"/>
                </a:lnTo>
                <a:close/>
              </a:path>
              <a:path w="1107440" h="1408429">
                <a:moveTo>
                  <a:pt x="534619" y="671893"/>
                </a:moveTo>
                <a:lnTo>
                  <a:pt x="529336" y="618693"/>
                </a:lnTo>
                <a:lnTo>
                  <a:pt x="513613" y="567829"/>
                </a:lnTo>
                <a:lnTo>
                  <a:pt x="494296" y="531164"/>
                </a:lnTo>
                <a:lnTo>
                  <a:pt x="494296" y="671893"/>
                </a:lnTo>
                <a:lnTo>
                  <a:pt x="489673" y="717575"/>
                </a:lnTo>
                <a:lnTo>
                  <a:pt x="476427" y="760158"/>
                </a:lnTo>
                <a:lnTo>
                  <a:pt x="455472" y="798703"/>
                </a:lnTo>
                <a:lnTo>
                  <a:pt x="427736" y="832307"/>
                </a:lnTo>
                <a:lnTo>
                  <a:pt x="394131" y="860044"/>
                </a:lnTo>
                <a:lnTo>
                  <a:pt x="355587" y="880999"/>
                </a:lnTo>
                <a:lnTo>
                  <a:pt x="313004" y="894245"/>
                </a:lnTo>
                <a:lnTo>
                  <a:pt x="267322" y="898867"/>
                </a:lnTo>
                <a:lnTo>
                  <a:pt x="221627" y="894245"/>
                </a:lnTo>
                <a:lnTo>
                  <a:pt x="179057" y="880999"/>
                </a:lnTo>
                <a:lnTo>
                  <a:pt x="140500" y="860056"/>
                </a:lnTo>
                <a:lnTo>
                  <a:pt x="106895" y="832307"/>
                </a:lnTo>
                <a:lnTo>
                  <a:pt x="79159" y="798703"/>
                </a:lnTo>
                <a:lnTo>
                  <a:pt x="58204" y="760158"/>
                </a:lnTo>
                <a:lnTo>
                  <a:pt x="44958" y="717575"/>
                </a:lnTo>
                <a:lnTo>
                  <a:pt x="40347" y="671893"/>
                </a:lnTo>
                <a:lnTo>
                  <a:pt x="44958" y="626211"/>
                </a:lnTo>
                <a:lnTo>
                  <a:pt x="58204" y="583628"/>
                </a:lnTo>
                <a:lnTo>
                  <a:pt x="79159" y="545071"/>
                </a:lnTo>
                <a:lnTo>
                  <a:pt x="106895" y="511467"/>
                </a:lnTo>
                <a:lnTo>
                  <a:pt x="140500" y="483730"/>
                </a:lnTo>
                <a:lnTo>
                  <a:pt x="179057" y="462788"/>
                </a:lnTo>
                <a:lnTo>
                  <a:pt x="221627" y="449541"/>
                </a:lnTo>
                <a:lnTo>
                  <a:pt x="267322" y="444919"/>
                </a:lnTo>
                <a:lnTo>
                  <a:pt x="313004" y="449541"/>
                </a:lnTo>
                <a:lnTo>
                  <a:pt x="355574" y="462788"/>
                </a:lnTo>
                <a:lnTo>
                  <a:pt x="394131" y="483730"/>
                </a:lnTo>
                <a:lnTo>
                  <a:pt x="427736" y="511467"/>
                </a:lnTo>
                <a:lnTo>
                  <a:pt x="455472" y="545071"/>
                </a:lnTo>
                <a:lnTo>
                  <a:pt x="476427" y="583628"/>
                </a:lnTo>
                <a:lnTo>
                  <a:pt x="489673" y="626211"/>
                </a:lnTo>
                <a:lnTo>
                  <a:pt x="494296" y="671893"/>
                </a:lnTo>
                <a:lnTo>
                  <a:pt x="494296" y="531164"/>
                </a:lnTo>
                <a:lnTo>
                  <a:pt x="456323" y="482866"/>
                </a:lnTo>
                <a:lnTo>
                  <a:pt x="416585" y="450075"/>
                </a:lnTo>
                <a:lnTo>
                  <a:pt x="408063" y="444919"/>
                </a:lnTo>
                <a:lnTo>
                  <a:pt x="394627" y="436778"/>
                </a:lnTo>
                <a:lnTo>
                  <a:pt x="346278" y="416433"/>
                </a:lnTo>
                <a:lnTo>
                  <a:pt x="294157" y="405904"/>
                </a:lnTo>
                <a:lnTo>
                  <a:pt x="267309" y="404583"/>
                </a:lnTo>
                <a:lnTo>
                  <a:pt x="240487" y="405904"/>
                </a:lnTo>
                <a:lnTo>
                  <a:pt x="188353" y="416433"/>
                </a:lnTo>
                <a:lnTo>
                  <a:pt x="140004" y="436778"/>
                </a:lnTo>
                <a:lnTo>
                  <a:pt x="97447" y="465467"/>
                </a:lnTo>
                <a:lnTo>
                  <a:pt x="60883" y="502018"/>
                </a:lnTo>
                <a:lnTo>
                  <a:pt x="32194" y="544576"/>
                </a:lnTo>
                <a:lnTo>
                  <a:pt x="11849" y="592924"/>
                </a:lnTo>
                <a:lnTo>
                  <a:pt x="1333" y="645045"/>
                </a:lnTo>
                <a:lnTo>
                  <a:pt x="0" y="671893"/>
                </a:lnTo>
                <a:lnTo>
                  <a:pt x="1333" y="698728"/>
                </a:lnTo>
                <a:lnTo>
                  <a:pt x="11849" y="750849"/>
                </a:lnTo>
                <a:lnTo>
                  <a:pt x="32194" y="799198"/>
                </a:lnTo>
                <a:lnTo>
                  <a:pt x="60883" y="841756"/>
                </a:lnTo>
                <a:lnTo>
                  <a:pt x="97447" y="878319"/>
                </a:lnTo>
                <a:lnTo>
                  <a:pt x="140004" y="907008"/>
                </a:lnTo>
                <a:lnTo>
                  <a:pt x="183591" y="925830"/>
                </a:lnTo>
                <a:lnTo>
                  <a:pt x="225577" y="935977"/>
                </a:lnTo>
                <a:lnTo>
                  <a:pt x="247142" y="938453"/>
                </a:lnTo>
                <a:lnTo>
                  <a:pt x="247142" y="1000099"/>
                </a:lnTo>
                <a:lnTo>
                  <a:pt x="206019" y="1000099"/>
                </a:lnTo>
                <a:lnTo>
                  <a:pt x="198170" y="1001687"/>
                </a:lnTo>
                <a:lnTo>
                  <a:pt x="191770" y="1006005"/>
                </a:lnTo>
                <a:lnTo>
                  <a:pt x="187439" y="1012418"/>
                </a:lnTo>
                <a:lnTo>
                  <a:pt x="185864" y="1020267"/>
                </a:lnTo>
                <a:lnTo>
                  <a:pt x="185864" y="1387894"/>
                </a:lnTo>
                <a:lnTo>
                  <a:pt x="187439" y="1395742"/>
                </a:lnTo>
                <a:lnTo>
                  <a:pt x="191770" y="1402143"/>
                </a:lnTo>
                <a:lnTo>
                  <a:pt x="198170" y="1406474"/>
                </a:lnTo>
                <a:lnTo>
                  <a:pt x="206019" y="1408049"/>
                </a:lnTo>
                <a:lnTo>
                  <a:pt x="328599" y="1408049"/>
                </a:lnTo>
                <a:lnTo>
                  <a:pt x="336448" y="1406474"/>
                </a:lnTo>
                <a:lnTo>
                  <a:pt x="342861" y="1402143"/>
                </a:lnTo>
                <a:lnTo>
                  <a:pt x="347179" y="1395742"/>
                </a:lnTo>
                <a:lnTo>
                  <a:pt x="348767" y="1387894"/>
                </a:lnTo>
                <a:lnTo>
                  <a:pt x="348767" y="1367726"/>
                </a:lnTo>
                <a:lnTo>
                  <a:pt x="348767" y="1040434"/>
                </a:lnTo>
                <a:lnTo>
                  <a:pt x="348767" y="1020267"/>
                </a:lnTo>
                <a:lnTo>
                  <a:pt x="347179" y="1012418"/>
                </a:lnTo>
                <a:lnTo>
                  <a:pt x="342861" y="1006005"/>
                </a:lnTo>
                <a:lnTo>
                  <a:pt x="336448" y="1001687"/>
                </a:lnTo>
                <a:lnTo>
                  <a:pt x="328599" y="1000099"/>
                </a:lnTo>
                <a:lnTo>
                  <a:pt x="308444" y="1000099"/>
                </a:lnTo>
                <a:lnTo>
                  <a:pt x="308444" y="1040434"/>
                </a:lnTo>
                <a:lnTo>
                  <a:pt x="308444" y="1367726"/>
                </a:lnTo>
                <a:lnTo>
                  <a:pt x="226187" y="1367726"/>
                </a:lnTo>
                <a:lnTo>
                  <a:pt x="226187" y="1040434"/>
                </a:lnTo>
                <a:lnTo>
                  <a:pt x="308444" y="1040434"/>
                </a:lnTo>
                <a:lnTo>
                  <a:pt x="308444" y="1000099"/>
                </a:lnTo>
                <a:lnTo>
                  <a:pt x="287477" y="1000099"/>
                </a:lnTo>
                <a:lnTo>
                  <a:pt x="287477" y="938453"/>
                </a:lnTo>
                <a:lnTo>
                  <a:pt x="309029" y="935977"/>
                </a:lnTo>
                <a:lnTo>
                  <a:pt x="330238" y="931760"/>
                </a:lnTo>
                <a:lnTo>
                  <a:pt x="351028" y="925830"/>
                </a:lnTo>
                <a:lnTo>
                  <a:pt x="371373" y="918184"/>
                </a:lnTo>
                <a:lnTo>
                  <a:pt x="394627" y="907008"/>
                </a:lnTo>
                <a:lnTo>
                  <a:pt x="408051" y="898867"/>
                </a:lnTo>
                <a:lnTo>
                  <a:pt x="416585" y="893699"/>
                </a:lnTo>
                <a:lnTo>
                  <a:pt x="456323" y="860907"/>
                </a:lnTo>
                <a:lnTo>
                  <a:pt x="489127" y="821156"/>
                </a:lnTo>
                <a:lnTo>
                  <a:pt x="513613" y="775944"/>
                </a:lnTo>
                <a:lnTo>
                  <a:pt x="529348" y="725081"/>
                </a:lnTo>
                <a:lnTo>
                  <a:pt x="533298" y="698728"/>
                </a:lnTo>
                <a:lnTo>
                  <a:pt x="534619" y="671893"/>
                </a:lnTo>
                <a:close/>
              </a:path>
              <a:path w="1107440" h="1408429">
                <a:moveTo>
                  <a:pt x="963053" y="728243"/>
                </a:moveTo>
                <a:lnTo>
                  <a:pt x="572376" y="728243"/>
                </a:lnTo>
                <a:lnTo>
                  <a:pt x="570318" y="738454"/>
                </a:lnTo>
                <a:lnTo>
                  <a:pt x="567918" y="748576"/>
                </a:lnTo>
                <a:lnTo>
                  <a:pt x="565175" y="758621"/>
                </a:lnTo>
                <a:lnTo>
                  <a:pt x="562089" y="768578"/>
                </a:lnTo>
                <a:lnTo>
                  <a:pt x="963053" y="768578"/>
                </a:lnTo>
                <a:lnTo>
                  <a:pt x="963053" y="728243"/>
                </a:lnTo>
                <a:close/>
              </a:path>
              <a:path w="1107440" h="1408429">
                <a:moveTo>
                  <a:pt x="963066" y="1000099"/>
                </a:moveTo>
                <a:lnTo>
                  <a:pt x="398754" y="1000099"/>
                </a:lnTo>
                <a:lnTo>
                  <a:pt x="398754" y="1040434"/>
                </a:lnTo>
                <a:lnTo>
                  <a:pt x="963066" y="1040434"/>
                </a:lnTo>
                <a:lnTo>
                  <a:pt x="963066" y="1000099"/>
                </a:lnTo>
                <a:close/>
              </a:path>
              <a:path w="1107440" h="1408429">
                <a:moveTo>
                  <a:pt x="963066" y="864171"/>
                </a:moveTo>
                <a:lnTo>
                  <a:pt x="510717" y="864171"/>
                </a:lnTo>
                <a:lnTo>
                  <a:pt x="505015" y="871169"/>
                </a:lnTo>
                <a:lnTo>
                  <a:pt x="499097" y="878001"/>
                </a:lnTo>
                <a:lnTo>
                  <a:pt x="472490" y="904506"/>
                </a:lnTo>
                <a:lnTo>
                  <a:pt x="963066" y="904506"/>
                </a:lnTo>
                <a:lnTo>
                  <a:pt x="963066" y="864171"/>
                </a:lnTo>
                <a:close/>
              </a:path>
              <a:path w="1107440" h="1408429">
                <a:moveTo>
                  <a:pt x="963066" y="592315"/>
                </a:moveTo>
                <a:lnTo>
                  <a:pt x="567169" y="592315"/>
                </a:lnTo>
                <a:lnTo>
                  <a:pt x="569633" y="602284"/>
                </a:lnTo>
                <a:lnTo>
                  <a:pt x="571766" y="612343"/>
                </a:lnTo>
                <a:lnTo>
                  <a:pt x="573570" y="622465"/>
                </a:lnTo>
                <a:lnTo>
                  <a:pt x="575030" y="632650"/>
                </a:lnTo>
                <a:lnTo>
                  <a:pt x="963066" y="632650"/>
                </a:lnTo>
                <a:lnTo>
                  <a:pt x="963066" y="592315"/>
                </a:lnTo>
                <a:close/>
              </a:path>
              <a:path w="1107440" h="1408429">
                <a:moveTo>
                  <a:pt x="963066" y="456387"/>
                </a:moveTo>
                <a:lnTo>
                  <a:pt x="490372" y="456387"/>
                </a:lnTo>
                <a:lnTo>
                  <a:pt x="499287" y="466001"/>
                </a:lnTo>
                <a:lnTo>
                  <a:pt x="507746" y="475919"/>
                </a:lnTo>
                <a:lnTo>
                  <a:pt x="515772" y="486168"/>
                </a:lnTo>
                <a:lnTo>
                  <a:pt x="523328" y="496722"/>
                </a:lnTo>
                <a:lnTo>
                  <a:pt x="963066" y="496722"/>
                </a:lnTo>
                <a:lnTo>
                  <a:pt x="963066" y="456387"/>
                </a:lnTo>
                <a:close/>
              </a:path>
              <a:path w="1107440" h="1408429">
                <a:moveTo>
                  <a:pt x="963066" y="291680"/>
                </a:moveTo>
                <a:lnTo>
                  <a:pt x="572274" y="291680"/>
                </a:lnTo>
                <a:lnTo>
                  <a:pt x="572274" y="332016"/>
                </a:lnTo>
                <a:lnTo>
                  <a:pt x="963066" y="332016"/>
                </a:lnTo>
                <a:lnTo>
                  <a:pt x="963066" y="291680"/>
                </a:lnTo>
                <a:close/>
              </a:path>
              <a:path w="1107440" h="1408429">
                <a:moveTo>
                  <a:pt x="1107186" y="55448"/>
                </a:moveTo>
                <a:lnTo>
                  <a:pt x="1104125" y="40322"/>
                </a:lnTo>
                <a:lnTo>
                  <a:pt x="1102829" y="33883"/>
                </a:lnTo>
                <a:lnTo>
                  <a:pt x="1090930" y="16256"/>
                </a:lnTo>
                <a:lnTo>
                  <a:pt x="1073302" y="4356"/>
                </a:lnTo>
                <a:lnTo>
                  <a:pt x="1051737" y="0"/>
                </a:lnTo>
                <a:lnTo>
                  <a:pt x="506107" y="0"/>
                </a:lnTo>
                <a:lnTo>
                  <a:pt x="493903" y="12204"/>
                </a:lnTo>
                <a:lnTo>
                  <a:pt x="493903" y="69227"/>
                </a:lnTo>
                <a:lnTo>
                  <a:pt x="492201" y="284949"/>
                </a:lnTo>
                <a:lnTo>
                  <a:pt x="485406" y="291680"/>
                </a:lnTo>
                <a:lnTo>
                  <a:pt x="271462" y="291680"/>
                </a:lnTo>
                <a:lnTo>
                  <a:pt x="493903" y="69227"/>
                </a:lnTo>
                <a:lnTo>
                  <a:pt x="493903" y="12204"/>
                </a:lnTo>
                <a:lnTo>
                  <a:pt x="202603" y="303491"/>
                </a:lnTo>
                <a:lnTo>
                  <a:pt x="202603" y="379755"/>
                </a:lnTo>
                <a:lnTo>
                  <a:pt x="242938" y="379755"/>
                </a:lnTo>
                <a:lnTo>
                  <a:pt x="242938" y="332016"/>
                </a:lnTo>
                <a:lnTo>
                  <a:pt x="477139" y="332016"/>
                </a:lnTo>
                <a:lnTo>
                  <a:pt x="516191" y="315925"/>
                </a:lnTo>
                <a:lnTo>
                  <a:pt x="532587" y="276999"/>
                </a:lnTo>
                <a:lnTo>
                  <a:pt x="534238" y="69227"/>
                </a:lnTo>
                <a:lnTo>
                  <a:pt x="534466" y="40322"/>
                </a:lnTo>
                <a:lnTo>
                  <a:pt x="1060081" y="40322"/>
                </a:lnTo>
                <a:lnTo>
                  <a:pt x="1066863" y="47104"/>
                </a:lnTo>
                <a:lnTo>
                  <a:pt x="1066863" y="1113142"/>
                </a:lnTo>
                <a:lnTo>
                  <a:pt x="1060081" y="1119924"/>
                </a:lnTo>
                <a:lnTo>
                  <a:pt x="398754" y="1119924"/>
                </a:lnTo>
                <a:lnTo>
                  <a:pt x="398754" y="1160259"/>
                </a:lnTo>
                <a:lnTo>
                  <a:pt x="1051737" y="1160259"/>
                </a:lnTo>
                <a:lnTo>
                  <a:pt x="1073302" y="1155890"/>
                </a:lnTo>
                <a:lnTo>
                  <a:pt x="1090930" y="1144003"/>
                </a:lnTo>
                <a:lnTo>
                  <a:pt x="1102829" y="1126375"/>
                </a:lnTo>
                <a:lnTo>
                  <a:pt x="1107186" y="1104798"/>
                </a:lnTo>
                <a:lnTo>
                  <a:pt x="1107186" y="55448"/>
                </a:lnTo>
                <a:close/>
              </a:path>
            </a:pathLst>
          </a:custGeom>
          <a:solidFill>
            <a:srgbClr val="62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6221151" y="0"/>
            <a:ext cx="5845810" cy="7956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15"/>
              <a:t>METHODOLOGY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15583" y="7430654"/>
            <a:ext cx="2923540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spc="175">
                <a:solidFill>
                  <a:srgbClr val="333332"/>
                </a:solidFill>
                <a:latin typeface="Tahoma"/>
                <a:cs typeface="Tahoma"/>
              </a:rPr>
              <a:t>Data</a:t>
            </a:r>
            <a:r>
              <a:rPr dirty="0" sz="2350" spc="-185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350" spc="170">
                <a:solidFill>
                  <a:srgbClr val="333332"/>
                </a:solidFill>
                <a:latin typeface="Tahoma"/>
                <a:cs typeface="Tahoma"/>
              </a:rPr>
              <a:t>Preprocessing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318689" y="7647996"/>
            <a:ext cx="5038725" cy="3860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350" spc="235">
                <a:solidFill>
                  <a:srgbClr val="333332"/>
                </a:solidFill>
                <a:latin typeface="Tahoma"/>
                <a:cs typeface="Tahoma"/>
              </a:rPr>
              <a:t>Model</a:t>
            </a:r>
            <a:r>
              <a:rPr dirty="0" sz="2350" spc="-140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350" spc="165">
                <a:solidFill>
                  <a:srgbClr val="333332"/>
                </a:solidFill>
                <a:latin typeface="Tahoma"/>
                <a:cs typeface="Tahoma"/>
              </a:rPr>
              <a:t>testing</a:t>
            </a:r>
            <a:r>
              <a:rPr dirty="0" sz="2350" spc="-135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350" spc="235">
                <a:solidFill>
                  <a:srgbClr val="333332"/>
                </a:solidFill>
                <a:latin typeface="Tahoma"/>
                <a:cs typeface="Tahoma"/>
              </a:rPr>
              <a:t>and</a:t>
            </a:r>
            <a:r>
              <a:rPr dirty="0" sz="2350" spc="-135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350" spc="150">
                <a:solidFill>
                  <a:srgbClr val="333332"/>
                </a:solidFill>
                <a:latin typeface="Tahoma"/>
                <a:cs typeface="Tahoma"/>
              </a:rPr>
              <a:t>categorization.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95333" y="2433751"/>
            <a:ext cx="7632700" cy="164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6300"/>
              </a:lnSpc>
              <a:spcBef>
                <a:spcPts val="95"/>
              </a:spcBef>
            </a:pP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2000" spc="10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our</a:t>
            </a:r>
            <a:r>
              <a:rPr dirty="0" sz="2000" spc="10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project,</a:t>
            </a:r>
            <a:r>
              <a:rPr dirty="0" sz="2000" spc="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33332"/>
                </a:solidFill>
                <a:latin typeface="Times New Roman"/>
                <a:cs typeface="Times New Roman"/>
              </a:rPr>
              <a:t>we</a:t>
            </a:r>
            <a:r>
              <a:rPr dirty="0" sz="20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carefully</a:t>
            </a:r>
            <a:r>
              <a:rPr dirty="0" sz="2000" spc="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20">
                <a:solidFill>
                  <a:srgbClr val="333332"/>
                </a:solidFill>
                <a:latin typeface="Times New Roman"/>
                <a:cs typeface="Times New Roman"/>
              </a:rPr>
              <a:t>collected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1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000" spc="114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50" b="1">
                <a:solidFill>
                  <a:srgbClr val="333332"/>
                </a:solidFill>
                <a:latin typeface="Times New Roman"/>
                <a:cs typeface="Times New Roman"/>
              </a:rPr>
              <a:t>Telugu</a:t>
            </a:r>
            <a:r>
              <a:rPr dirty="0" sz="2000" spc="-4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333332"/>
                </a:solidFill>
                <a:latin typeface="Times New Roman"/>
                <a:cs typeface="Times New Roman"/>
              </a:rPr>
              <a:t>dataset</a:t>
            </a:r>
            <a:r>
              <a:rPr dirty="0" sz="2000" spc="-2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200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33332"/>
                </a:solidFill>
                <a:latin typeface="Times New Roman"/>
                <a:cs typeface="Times New Roman"/>
              </a:rPr>
              <a:t>3632 </a:t>
            </a:r>
            <a:r>
              <a:rPr dirty="0" sz="200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55" b="1">
                <a:solidFill>
                  <a:srgbClr val="333332"/>
                </a:solidFill>
                <a:latin typeface="Times New Roman"/>
                <a:cs typeface="Times New Roman"/>
              </a:rPr>
              <a:t>comments</a:t>
            </a:r>
            <a:r>
              <a:rPr dirty="0" sz="2000" spc="-5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333332"/>
                </a:solidFill>
                <a:latin typeface="Times New Roman"/>
                <a:cs typeface="Times New Roman"/>
              </a:rPr>
              <a:t>from </a:t>
            </a:r>
            <a:r>
              <a:rPr dirty="0" sz="2000" spc="-15" b="1">
                <a:solidFill>
                  <a:srgbClr val="333332"/>
                </a:solidFill>
                <a:latin typeface="Times New Roman"/>
                <a:cs typeface="Times New Roman"/>
              </a:rPr>
              <a:t>social</a:t>
            </a:r>
            <a:r>
              <a:rPr dirty="0" sz="2000" spc="-1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60" b="1">
                <a:solidFill>
                  <a:srgbClr val="333332"/>
                </a:solidFill>
                <a:latin typeface="Times New Roman"/>
                <a:cs typeface="Times New Roman"/>
              </a:rPr>
              <a:t>media</a:t>
            </a:r>
            <a:r>
              <a:rPr dirty="0" sz="2000" spc="-5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000" spc="-15" b="1">
                <a:solidFill>
                  <a:srgbClr val="333332"/>
                </a:solidFill>
                <a:latin typeface="Times New Roman"/>
                <a:cs typeface="Times New Roman"/>
              </a:rPr>
              <a:t>Google</a:t>
            </a:r>
            <a:r>
              <a:rPr dirty="0" sz="2000" spc="-1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45" b="1">
                <a:solidFill>
                  <a:srgbClr val="333332"/>
                </a:solidFill>
                <a:latin typeface="Times New Roman"/>
                <a:cs typeface="Times New Roman"/>
              </a:rPr>
              <a:t>Forms</a:t>
            </a:r>
            <a:r>
              <a:rPr dirty="0" sz="2000" spc="-45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000" spc="-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ensuring </a:t>
            </a:r>
            <a:r>
              <a:rPr dirty="0" sz="2000" spc="105">
                <a:solidFill>
                  <a:srgbClr val="333332"/>
                </a:solidFill>
                <a:latin typeface="Times New Roman"/>
                <a:cs typeface="Times New Roman"/>
              </a:rPr>
              <a:t>an </a:t>
            </a:r>
            <a:r>
              <a:rPr dirty="0" sz="2000" spc="55">
                <a:solidFill>
                  <a:srgbClr val="333332"/>
                </a:solidFill>
                <a:latin typeface="Times New Roman"/>
                <a:cs typeface="Times New Roman"/>
              </a:rPr>
              <a:t>equal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50">
                <a:solidFill>
                  <a:srgbClr val="333332"/>
                </a:solidFill>
                <a:latin typeface="Times New Roman"/>
                <a:cs typeface="Times New Roman"/>
              </a:rPr>
              <a:t>balance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of 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1816 </a:t>
            </a:r>
            <a:r>
              <a:rPr dirty="0" sz="2000" spc="30">
                <a:solidFill>
                  <a:srgbClr val="333332"/>
                </a:solidFill>
                <a:latin typeface="Times New Roman"/>
                <a:cs typeface="Times New Roman"/>
              </a:rPr>
              <a:t>negative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positive </a:t>
            </a:r>
            <a:r>
              <a:rPr dirty="0" sz="2000" spc="50">
                <a:solidFill>
                  <a:srgbClr val="333332"/>
                </a:solidFill>
                <a:latin typeface="Times New Roman"/>
                <a:cs typeface="Times New Roman"/>
              </a:rPr>
              <a:t>comments. </a:t>
            </a:r>
            <a:r>
              <a:rPr dirty="0" sz="2000" spc="75">
                <a:solidFill>
                  <a:srgbClr val="333332"/>
                </a:solidFill>
                <a:latin typeface="Times New Roman"/>
                <a:cs typeface="Times New Roman"/>
              </a:rPr>
              <a:t>Each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comment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was </a:t>
            </a:r>
            <a:r>
              <a:rPr dirty="0" sz="2000" spc="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categorized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as 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either </a:t>
            </a:r>
            <a:r>
              <a:rPr dirty="0" sz="2000" spc="-40" b="1">
                <a:solidFill>
                  <a:srgbClr val="333332"/>
                </a:solidFill>
                <a:latin typeface="Times New Roman"/>
                <a:cs typeface="Times New Roman"/>
              </a:rPr>
              <a:t>positive</a:t>
            </a:r>
            <a:r>
              <a:rPr dirty="0" sz="2000" spc="-3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(</a:t>
            </a:r>
            <a:r>
              <a:rPr dirty="0" sz="2000" spc="-5" b="1">
                <a:solidFill>
                  <a:srgbClr val="333332"/>
                </a:solidFill>
                <a:latin typeface="Times New Roman"/>
                <a:cs typeface="Times New Roman"/>
              </a:rPr>
              <a:t>1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)</a:t>
            </a:r>
            <a:r>
              <a:rPr dirty="0" sz="20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or </a:t>
            </a:r>
            <a:r>
              <a:rPr dirty="0" sz="2000" spc="-40" b="1">
                <a:solidFill>
                  <a:srgbClr val="333332"/>
                </a:solidFill>
                <a:latin typeface="Times New Roman"/>
                <a:cs typeface="Times New Roman"/>
              </a:rPr>
              <a:t>negative</a:t>
            </a:r>
            <a:r>
              <a:rPr dirty="0" sz="2000" spc="-3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33332"/>
                </a:solidFill>
                <a:latin typeface="Times New Roman"/>
                <a:cs typeface="Times New Roman"/>
              </a:rPr>
              <a:t>(</a:t>
            </a:r>
            <a:r>
              <a:rPr dirty="0" sz="2000" spc="5" b="1">
                <a:solidFill>
                  <a:srgbClr val="333332"/>
                </a:solidFill>
                <a:latin typeface="Times New Roman"/>
                <a:cs typeface="Times New Roman"/>
              </a:rPr>
              <a:t>0</a:t>
            </a:r>
            <a:r>
              <a:rPr dirty="0" sz="2000" spc="5">
                <a:solidFill>
                  <a:srgbClr val="333332"/>
                </a:solidFill>
                <a:latin typeface="Times New Roman"/>
                <a:cs typeface="Times New Roman"/>
              </a:rPr>
              <a:t>).</a:t>
            </a:r>
            <a:r>
              <a:rPr dirty="0" sz="2000" spc="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We 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also </a:t>
            </a:r>
            <a:r>
              <a:rPr dirty="0" sz="2000" spc="55">
                <a:solidFill>
                  <a:srgbClr val="333332"/>
                </a:solidFill>
                <a:latin typeface="Times New Roman"/>
                <a:cs typeface="Times New Roman"/>
              </a:rPr>
              <a:t>gathered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5">
                <a:solidFill>
                  <a:srgbClr val="333332"/>
                </a:solidFill>
                <a:latin typeface="Times New Roman"/>
                <a:cs typeface="Times New Roman"/>
              </a:rPr>
              <a:t>diverse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examples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to</a:t>
            </a:r>
            <a:r>
              <a:rPr dirty="0" sz="20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enrich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our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333332"/>
                </a:solidFill>
                <a:latin typeface="Times New Roman"/>
                <a:cs typeface="Times New Roman"/>
              </a:rPr>
              <a:t>dataset</a:t>
            </a:r>
            <a:r>
              <a:rPr dirty="0" sz="20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65">
                <a:solidFill>
                  <a:srgbClr val="333332"/>
                </a:solidFill>
                <a:latin typeface="Times New Roman"/>
                <a:cs typeface="Times New Roman"/>
              </a:rPr>
              <a:t>for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comprehensive</a:t>
            </a:r>
            <a:r>
              <a:rPr dirty="0" sz="20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30">
                <a:solidFill>
                  <a:srgbClr val="333332"/>
                </a:solidFill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825685" y="2655824"/>
            <a:ext cx="7358380" cy="164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6300"/>
              </a:lnSpc>
              <a:spcBef>
                <a:spcPts val="95"/>
              </a:spcBef>
            </a:pP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It </a:t>
            </a:r>
            <a:r>
              <a:rPr dirty="0" sz="2000" spc="-15">
                <a:solidFill>
                  <a:srgbClr val="333332"/>
                </a:solidFill>
                <a:latin typeface="Times New Roman"/>
                <a:cs typeface="Times New Roman"/>
              </a:rPr>
              <a:t>is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the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process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of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distinguishing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000" spc="30">
                <a:solidFill>
                  <a:srgbClr val="333332"/>
                </a:solidFill>
                <a:latin typeface="Times New Roman"/>
                <a:cs typeface="Times New Roman"/>
              </a:rPr>
              <a:t>picking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the </a:t>
            </a:r>
            <a:r>
              <a:rPr dirty="0" sz="2000" spc="70">
                <a:solidFill>
                  <a:srgbClr val="333332"/>
                </a:solidFill>
                <a:latin typeface="Times New Roman"/>
                <a:cs typeface="Times New Roman"/>
              </a:rPr>
              <a:t>most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significant </a:t>
            </a:r>
            <a:r>
              <a:rPr dirty="0" sz="2000" spc="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65">
                <a:solidFill>
                  <a:srgbClr val="333332"/>
                </a:solidFill>
                <a:latin typeface="Times New Roman"/>
                <a:cs typeface="Times New Roman"/>
              </a:rPr>
              <a:t>information </a:t>
            </a:r>
            <a:r>
              <a:rPr dirty="0" sz="2000" spc="70">
                <a:solidFill>
                  <a:srgbClr val="333332"/>
                </a:solidFill>
                <a:latin typeface="Times New Roman"/>
                <a:cs typeface="Times New Roman"/>
              </a:rPr>
              <a:t>from </a:t>
            </a:r>
            <a:r>
              <a:rPr dirty="0" sz="2000" spc="110">
                <a:solidFill>
                  <a:srgbClr val="333332"/>
                </a:solidFill>
                <a:latin typeface="Times New Roman"/>
                <a:cs typeface="Times New Roman"/>
              </a:rPr>
              <a:t>a </a:t>
            </a:r>
            <a:r>
              <a:rPr dirty="0" sz="2000" spc="65">
                <a:solidFill>
                  <a:srgbClr val="333332"/>
                </a:solidFill>
                <a:latin typeface="Times New Roman"/>
                <a:cs typeface="Times New Roman"/>
              </a:rPr>
              <a:t>dataset.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It </a:t>
            </a:r>
            <a:r>
              <a:rPr dirty="0" sz="2000" spc="-15">
                <a:solidFill>
                  <a:srgbClr val="333332"/>
                </a:solidFill>
                <a:latin typeface="Times New Roman"/>
                <a:cs typeface="Times New Roman"/>
              </a:rPr>
              <a:t>is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basically </a:t>
            </a:r>
            <a:r>
              <a:rPr dirty="0" sz="2000" spc="10">
                <a:solidFill>
                  <a:srgbClr val="333332"/>
                </a:solidFill>
                <a:latin typeface="Times New Roman"/>
                <a:cs typeface="Times New Roman"/>
              </a:rPr>
              <a:t>like </a:t>
            </a:r>
            <a:r>
              <a:rPr dirty="0" sz="2000" spc="-40" b="1">
                <a:solidFill>
                  <a:srgbClr val="333332"/>
                </a:solidFill>
                <a:latin typeface="Times New Roman"/>
                <a:cs typeface="Times New Roman"/>
              </a:rPr>
              <a:t>filtering </a:t>
            </a:r>
            <a:r>
              <a:rPr dirty="0" sz="2000" spc="-45" b="1">
                <a:solidFill>
                  <a:srgbClr val="333332"/>
                </a:solidFill>
                <a:latin typeface="Times New Roman"/>
                <a:cs typeface="Times New Roman"/>
              </a:rPr>
              <a:t>the </a:t>
            </a:r>
            <a:r>
              <a:rPr dirty="0" sz="2000" spc="-25" b="1">
                <a:solidFill>
                  <a:srgbClr val="333332"/>
                </a:solidFill>
                <a:latin typeface="Times New Roman"/>
                <a:cs typeface="Times New Roman"/>
              </a:rPr>
              <a:t>essential </a:t>
            </a:r>
            <a:r>
              <a:rPr dirty="0" sz="2000" spc="-2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35" b="1">
                <a:solidFill>
                  <a:srgbClr val="333332"/>
                </a:solidFill>
                <a:latin typeface="Times New Roman"/>
                <a:cs typeface="Times New Roman"/>
              </a:rPr>
              <a:t>elements</a:t>
            </a:r>
            <a:r>
              <a:rPr dirty="0" sz="2000" spc="-35">
                <a:solidFill>
                  <a:srgbClr val="333332"/>
                </a:solidFill>
                <a:latin typeface="Times New Roman"/>
                <a:cs typeface="Times New Roman"/>
              </a:rPr>
              <a:t>, </a:t>
            </a:r>
            <a:r>
              <a:rPr dirty="0" sz="2000" spc="30">
                <a:solidFill>
                  <a:srgbClr val="333332"/>
                </a:solidFill>
                <a:latin typeface="Times New Roman"/>
                <a:cs typeface="Times New Roman"/>
              </a:rPr>
              <a:t>helping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to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interpret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highlight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the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key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aspects </a:t>
            </a:r>
            <a:r>
              <a:rPr dirty="0" sz="2000" spc="5">
                <a:solidFill>
                  <a:srgbClr val="333332"/>
                </a:solidFill>
                <a:latin typeface="Times New Roman"/>
                <a:cs typeface="Times New Roman"/>
              </a:rPr>
              <a:t>while </a:t>
            </a:r>
            <a:r>
              <a:rPr dirty="0" sz="2000" spc="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extracting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out </a:t>
            </a:r>
            <a:r>
              <a:rPr dirty="0" sz="2000" spc="-15">
                <a:solidFill>
                  <a:srgbClr val="333332"/>
                </a:solidFill>
                <a:latin typeface="Times New Roman"/>
                <a:cs typeface="Times New Roman"/>
              </a:rPr>
              <a:t>less</a:t>
            </a:r>
            <a:r>
              <a:rPr dirty="0" sz="20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meaningful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details.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It 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represents </a:t>
            </a:r>
            <a:r>
              <a:rPr dirty="0" sz="2000" spc="110">
                <a:solidFill>
                  <a:srgbClr val="333332"/>
                </a:solidFill>
                <a:latin typeface="Times New Roman"/>
                <a:cs typeface="Times New Roman"/>
              </a:rPr>
              <a:t>a </a:t>
            </a:r>
            <a:r>
              <a:rPr dirty="0" sz="2000" spc="75">
                <a:solidFill>
                  <a:srgbClr val="333332"/>
                </a:solidFill>
                <a:latin typeface="Times New Roman"/>
                <a:cs typeface="Times New Roman"/>
              </a:rPr>
              <a:t>method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of </a:t>
            </a:r>
            <a:r>
              <a:rPr dirty="0" sz="2000" spc="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directing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75">
                <a:solidFill>
                  <a:srgbClr val="333332"/>
                </a:solidFill>
                <a:latin typeface="Times New Roman"/>
                <a:cs typeface="Times New Roman"/>
              </a:rPr>
              <a:t>attention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333332"/>
                </a:solidFill>
                <a:latin typeface="Times New Roman"/>
                <a:cs typeface="Times New Roman"/>
              </a:rPr>
              <a:t>towards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20">
                <a:solidFill>
                  <a:srgbClr val="333332"/>
                </a:solidFill>
                <a:latin typeface="Times New Roman"/>
                <a:cs typeface="Times New Roman"/>
              </a:rPr>
              <a:t>essential</a:t>
            </a:r>
            <a:r>
              <a:rPr dirty="0" sz="20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aspects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90">
                <a:solidFill>
                  <a:srgbClr val="333332"/>
                </a:solidFill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5333" y="8070026"/>
            <a:ext cx="6243320" cy="1644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6300"/>
              </a:lnSpc>
              <a:spcBef>
                <a:spcPts val="95"/>
              </a:spcBef>
            </a:pPr>
            <a:r>
              <a:rPr dirty="0" sz="2000" spc="130">
                <a:solidFill>
                  <a:srgbClr val="333332"/>
                </a:solidFill>
                <a:latin typeface="Times New Roman"/>
                <a:cs typeface="Times New Roman"/>
              </a:rPr>
              <a:t>Data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preprocessing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5">
                <a:solidFill>
                  <a:srgbClr val="333332"/>
                </a:solidFill>
                <a:latin typeface="Times New Roman"/>
                <a:cs typeface="Times New Roman"/>
              </a:rPr>
              <a:t>involves</a:t>
            </a:r>
            <a:r>
              <a:rPr dirty="0" sz="2000" spc="2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45" b="1">
                <a:solidFill>
                  <a:srgbClr val="333332"/>
                </a:solidFill>
                <a:latin typeface="Times New Roman"/>
                <a:cs typeface="Times New Roman"/>
              </a:rPr>
              <a:t>organizing</a:t>
            </a:r>
            <a:r>
              <a:rPr dirty="0" sz="2000" spc="-4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000" spc="10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preparing </a:t>
            </a:r>
            <a:r>
              <a:rPr dirty="0" sz="2000" spc="65">
                <a:solidFill>
                  <a:srgbClr val="333332"/>
                </a:solidFill>
                <a:latin typeface="Times New Roman"/>
                <a:cs typeface="Times New Roman"/>
              </a:rPr>
              <a:t> primary </a:t>
            </a:r>
            <a:r>
              <a:rPr dirty="0" sz="2000" spc="105">
                <a:solidFill>
                  <a:srgbClr val="333332"/>
                </a:solidFill>
                <a:latin typeface="Times New Roman"/>
                <a:cs typeface="Times New Roman"/>
              </a:rPr>
              <a:t>data </a:t>
            </a:r>
            <a:r>
              <a:rPr dirty="0" sz="2000" spc="65">
                <a:solidFill>
                  <a:srgbClr val="333332"/>
                </a:solidFill>
                <a:latin typeface="Times New Roman"/>
                <a:cs typeface="Times New Roman"/>
              </a:rPr>
              <a:t>for </a:t>
            </a:r>
            <a:r>
              <a:rPr dirty="0" sz="2000" spc="-60" b="1">
                <a:solidFill>
                  <a:srgbClr val="333332"/>
                </a:solidFill>
                <a:latin typeface="Times New Roman"/>
                <a:cs typeface="Times New Roman"/>
              </a:rPr>
              <a:t>machine</a:t>
            </a:r>
            <a:r>
              <a:rPr dirty="0" sz="2000" spc="-55" b="1">
                <a:solidFill>
                  <a:srgbClr val="333332"/>
                </a:solidFill>
                <a:latin typeface="Times New Roman"/>
                <a:cs typeface="Times New Roman"/>
              </a:rPr>
              <a:t> learning</a:t>
            </a:r>
            <a:r>
              <a:rPr dirty="0" sz="2000" spc="-5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40" b="1">
                <a:solidFill>
                  <a:srgbClr val="333332"/>
                </a:solidFill>
                <a:latin typeface="Times New Roman"/>
                <a:cs typeface="Times New Roman"/>
              </a:rPr>
              <a:t>models</a:t>
            </a:r>
            <a:r>
              <a:rPr dirty="0" sz="2000" spc="-40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00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making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it </a:t>
            </a:r>
            <a:r>
              <a:rPr dirty="0" sz="2000" spc="110">
                <a:solidFill>
                  <a:srgbClr val="333332"/>
                </a:solidFill>
                <a:latin typeface="Times New Roman"/>
                <a:cs typeface="Times New Roman"/>
              </a:rPr>
              <a:t>a </a:t>
            </a:r>
            <a:r>
              <a:rPr dirty="0" sz="2000" spc="114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30">
                <a:solidFill>
                  <a:srgbClr val="333332"/>
                </a:solidFill>
                <a:latin typeface="Times New Roman"/>
                <a:cs typeface="Times New Roman"/>
              </a:rPr>
              <a:t>crucial initial 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step. </a:t>
            </a:r>
            <a:r>
              <a:rPr dirty="0" sz="2000" spc="-55" b="1">
                <a:solidFill>
                  <a:srgbClr val="333332"/>
                </a:solidFill>
                <a:latin typeface="Times New Roman"/>
                <a:cs typeface="Times New Roman"/>
              </a:rPr>
              <a:t>Structured </a:t>
            </a:r>
            <a:r>
              <a:rPr dirty="0" sz="2000" spc="-35" b="1">
                <a:solidFill>
                  <a:srgbClr val="333332"/>
                </a:solidFill>
                <a:latin typeface="Times New Roman"/>
                <a:cs typeface="Times New Roman"/>
              </a:rPr>
              <a:t>data </a:t>
            </a:r>
            <a:r>
              <a:rPr dirty="0" sz="2000" spc="30">
                <a:solidFill>
                  <a:srgbClr val="333332"/>
                </a:solidFill>
                <a:latin typeface="Times New Roman"/>
                <a:cs typeface="Times New Roman"/>
              </a:rPr>
              <a:t>isn't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always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available, 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so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cleaning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encoding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it </a:t>
            </a:r>
            <a:r>
              <a:rPr dirty="0" sz="2000" spc="-15">
                <a:solidFill>
                  <a:srgbClr val="333332"/>
                </a:solidFill>
                <a:latin typeface="Times New Roman"/>
                <a:cs typeface="Times New Roman"/>
              </a:rPr>
              <a:t>is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necessary </a:t>
            </a:r>
            <a:r>
              <a:rPr dirty="0" sz="2000" spc="65">
                <a:solidFill>
                  <a:srgbClr val="333332"/>
                </a:solidFill>
                <a:latin typeface="Times New Roman"/>
                <a:cs typeface="Times New Roman"/>
              </a:rPr>
              <a:t>for </a:t>
            </a:r>
            <a:r>
              <a:rPr dirty="0" sz="2000" spc="50">
                <a:solidFill>
                  <a:srgbClr val="333332"/>
                </a:solidFill>
                <a:latin typeface="Times New Roman"/>
                <a:cs typeface="Times New Roman"/>
              </a:rPr>
              <a:t>various </a:t>
            </a:r>
            <a:r>
              <a:rPr dirty="0" sz="2000" spc="105">
                <a:solidFill>
                  <a:srgbClr val="333332"/>
                </a:solidFill>
                <a:latin typeface="Times New Roman"/>
                <a:cs typeface="Times New Roman"/>
              </a:rPr>
              <a:t>data </a:t>
            </a:r>
            <a:r>
              <a:rPr dirty="0" sz="2000" spc="1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50">
                <a:solidFill>
                  <a:srgbClr val="333332"/>
                </a:solidFill>
                <a:latin typeface="Times New Roman"/>
                <a:cs typeface="Times New Roman"/>
              </a:rPr>
              <a:t>tasks.</a:t>
            </a:r>
            <a:r>
              <a:rPr dirty="0" sz="20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Hence,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33332"/>
                </a:solidFill>
                <a:latin typeface="Times New Roman"/>
                <a:cs typeface="Times New Roman"/>
              </a:rPr>
              <a:t>we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0">
                <a:solidFill>
                  <a:srgbClr val="333332"/>
                </a:solidFill>
                <a:latin typeface="Times New Roman"/>
                <a:cs typeface="Times New Roman"/>
              </a:rPr>
              <a:t>employ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30">
                <a:solidFill>
                  <a:srgbClr val="333332"/>
                </a:solidFill>
                <a:latin typeface="Times New Roman"/>
                <a:cs typeface="Times New Roman"/>
              </a:rPr>
              <a:t>Data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Preprocessing.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316536" y="8388826"/>
            <a:ext cx="4846320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  <a:tabLst>
                <a:tab pos="890269" algn="l"/>
                <a:tab pos="997585" algn="l"/>
                <a:tab pos="1644650" algn="l"/>
                <a:tab pos="1770380" algn="l"/>
                <a:tab pos="2343785" algn="l"/>
                <a:tab pos="2780665" algn="l"/>
                <a:tab pos="3773804" algn="l"/>
              </a:tabLst>
            </a:pPr>
            <a:r>
              <a:rPr dirty="0" sz="2000" spc="70">
                <a:solidFill>
                  <a:srgbClr val="333332"/>
                </a:solidFill>
                <a:latin typeface="Times New Roman"/>
                <a:cs typeface="Times New Roman"/>
              </a:rPr>
              <a:t>Model	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testing		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and	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categorization.involves </a:t>
            </a:r>
            <a:r>
              <a:rPr dirty="0" sz="2000" spc="-484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70">
                <a:solidFill>
                  <a:srgbClr val="333332"/>
                </a:solidFill>
                <a:latin typeface="Times New Roman"/>
                <a:cs typeface="Times New Roman"/>
              </a:rPr>
              <a:t>dataset		into	</a:t>
            </a:r>
            <a:r>
              <a:rPr dirty="0" sz="2000" spc="35">
                <a:solidFill>
                  <a:srgbClr val="333332"/>
                </a:solidFill>
                <a:latin typeface="Times New Roman"/>
                <a:cs typeface="Times New Roman"/>
              </a:rPr>
              <a:t>different	</a:t>
            </a:r>
            <a:r>
              <a:rPr dirty="0" sz="2000" spc="5">
                <a:solidFill>
                  <a:srgbClr val="333332"/>
                </a:solidFill>
                <a:latin typeface="Times New Roman"/>
                <a:cs typeface="Times New Roman"/>
              </a:rPr>
              <a:t>classes,	</a:t>
            </a:r>
            <a:r>
              <a:rPr dirty="0" sz="2000" spc="50">
                <a:solidFill>
                  <a:srgbClr val="333332"/>
                </a:solidFill>
                <a:latin typeface="Times New Roman"/>
                <a:cs typeface="Times New Roman"/>
              </a:rPr>
              <a:t>whether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6158652" y="8388826"/>
            <a:ext cx="1581785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4145">
              <a:lnSpc>
                <a:spcPct val="106300"/>
              </a:lnSpc>
              <a:spcBef>
                <a:spcPts val="95"/>
              </a:spcBef>
              <a:tabLst>
                <a:tab pos="1330960" algn="l"/>
                <a:tab pos="1441450" algn="l"/>
              </a:tabLst>
            </a:pPr>
            <a:r>
              <a:rPr dirty="0" sz="2000" spc="-20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000" spc="-20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000" spc="10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000" spc="-15">
                <a:solidFill>
                  <a:srgbClr val="333332"/>
                </a:solidFill>
                <a:latin typeface="Times New Roman"/>
                <a:cs typeface="Times New Roman"/>
              </a:rPr>
              <a:t>ss</a:t>
            </a:r>
            <a:r>
              <a:rPr dirty="0" sz="2000" spc="-20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fy</a:t>
            </a:r>
            <a:r>
              <a:rPr dirty="0" sz="2000" spc="-20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000" spc="9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333332"/>
                </a:solidFill>
                <a:latin typeface="Times New Roman"/>
                <a:cs typeface="Times New Roman"/>
              </a:rPr>
              <a:t>g		</a:t>
            </a:r>
            <a:r>
              <a:rPr dirty="0" sz="2000" spc="75">
                <a:solidFill>
                  <a:srgbClr val="333332"/>
                </a:solidFill>
                <a:latin typeface="Times New Roman"/>
                <a:cs typeface="Times New Roman"/>
              </a:rPr>
              <a:t>a  </a:t>
            </a:r>
            <a:r>
              <a:rPr dirty="0" sz="2000" spc="-1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000" spc="10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000" spc="9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000" spc="9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000" spc="-20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000" spc="10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000" spc="9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000" spc="9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0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000" spc="9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16536" y="9036526"/>
            <a:ext cx="642429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dirty="0" sz="2000" spc="65">
                <a:solidFill>
                  <a:srgbClr val="333332"/>
                </a:solidFill>
                <a:latin typeface="Times New Roman"/>
                <a:cs typeface="Times New Roman"/>
              </a:rPr>
              <a:t>unstructured,</a:t>
            </a:r>
            <a:r>
              <a:rPr dirty="0" sz="2000" spc="2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55">
                <a:solidFill>
                  <a:srgbClr val="333332"/>
                </a:solidFill>
                <a:latin typeface="Times New Roman"/>
                <a:cs typeface="Times New Roman"/>
              </a:rPr>
              <a:t>based</a:t>
            </a:r>
            <a:r>
              <a:rPr dirty="0" sz="2000" spc="2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on</a:t>
            </a:r>
            <a:r>
              <a:rPr dirty="0" sz="2000" spc="2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55">
                <a:solidFill>
                  <a:srgbClr val="333332"/>
                </a:solidFill>
                <a:latin typeface="Times New Roman"/>
                <a:cs typeface="Times New Roman"/>
              </a:rPr>
              <a:t>anticipated</a:t>
            </a:r>
            <a:r>
              <a:rPr dirty="0" sz="2000" spc="2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33332"/>
                </a:solidFill>
                <a:latin typeface="Times New Roman"/>
                <a:cs typeface="Times New Roman"/>
              </a:rPr>
              <a:t>classes.</a:t>
            </a:r>
            <a:r>
              <a:rPr dirty="0" sz="2000" spc="2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95">
                <a:solidFill>
                  <a:srgbClr val="333332"/>
                </a:solidFill>
                <a:latin typeface="Times New Roman"/>
                <a:cs typeface="Times New Roman"/>
              </a:rPr>
              <a:t>Our</a:t>
            </a:r>
            <a:r>
              <a:rPr dirty="0" sz="2000" spc="2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goal</a:t>
            </a:r>
            <a:r>
              <a:rPr dirty="0" sz="2000" spc="2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33332"/>
                </a:solidFill>
                <a:latin typeface="Times New Roman"/>
                <a:cs typeface="Times New Roman"/>
              </a:rPr>
              <a:t>is</a:t>
            </a:r>
            <a:r>
              <a:rPr dirty="0" sz="2000" spc="2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00">
                <a:solidFill>
                  <a:srgbClr val="333332"/>
                </a:solidFill>
                <a:latin typeface="Times New Roman"/>
                <a:cs typeface="Times New Roman"/>
              </a:rPr>
              <a:t>to </a:t>
            </a:r>
            <a:r>
              <a:rPr dirty="0" sz="2000" spc="-484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45">
                <a:solidFill>
                  <a:srgbClr val="333332"/>
                </a:solidFill>
                <a:latin typeface="Times New Roman"/>
                <a:cs typeface="Times New Roman"/>
              </a:rPr>
              <a:t>determine</a:t>
            </a:r>
            <a:r>
              <a:rPr dirty="0" sz="20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0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60" b="1">
                <a:solidFill>
                  <a:srgbClr val="333332"/>
                </a:solidFill>
                <a:latin typeface="Times New Roman"/>
                <a:cs typeface="Times New Roman"/>
              </a:rPr>
              <a:t>appropriate</a:t>
            </a:r>
            <a:r>
              <a:rPr dirty="0" sz="2000" spc="-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>
                <a:solidFill>
                  <a:srgbClr val="333332"/>
                </a:solidFill>
                <a:latin typeface="Times New Roman"/>
                <a:cs typeface="Times New Roman"/>
              </a:rPr>
              <a:t>category</a:t>
            </a:r>
            <a:r>
              <a:rPr dirty="0" sz="200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65">
                <a:solidFill>
                  <a:srgbClr val="333332"/>
                </a:solidFill>
                <a:latin typeface="Times New Roman"/>
                <a:cs typeface="Times New Roman"/>
              </a:rPr>
              <a:t>for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25">
                <a:solidFill>
                  <a:srgbClr val="333332"/>
                </a:solidFill>
                <a:latin typeface="Times New Roman"/>
                <a:cs typeface="Times New Roman"/>
              </a:rPr>
              <a:t>new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105">
                <a:solidFill>
                  <a:srgbClr val="333332"/>
                </a:solidFill>
                <a:latin typeface="Times New Roman"/>
                <a:cs typeface="Times New Roman"/>
              </a:rPr>
              <a:t>data</a:t>
            </a:r>
            <a:r>
              <a:rPr dirty="0" sz="20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000" spc="60">
                <a:solidFill>
                  <a:srgbClr val="333332"/>
                </a:solidFill>
                <a:latin typeface="Times New Roman"/>
                <a:cs typeface="Times New Roman"/>
              </a:rPr>
              <a:t>inputs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77813" y="996495"/>
            <a:ext cx="17362805" cy="1335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6045" marR="5080">
              <a:lnSpc>
                <a:spcPct val="114900"/>
              </a:lnSpc>
              <a:spcBef>
                <a:spcPts val="95"/>
              </a:spcBef>
            </a:pPr>
            <a:r>
              <a:rPr dirty="0" sz="1850" spc="6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1850" spc="2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50">
                <a:solidFill>
                  <a:srgbClr val="333332"/>
                </a:solidFill>
                <a:latin typeface="Times New Roman"/>
                <a:cs typeface="Times New Roman"/>
              </a:rPr>
              <a:t>methodology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35">
                <a:solidFill>
                  <a:srgbClr val="333332"/>
                </a:solidFill>
                <a:latin typeface="Times New Roman"/>
                <a:cs typeface="Times New Roman"/>
              </a:rPr>
              <a:t>employed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60">
                <a:solidFill>
                  <a:srgbClr val="333332"/>
                </a:solidFill>
                <a:latin typeface="Times New Roman"/>
                <a:cs typeface="Times New Roman"/>
              </a:rPr>
              <a:t>for</a:t>
            </a:r>
            <a:r>
              <a:rPr dirty="0" sz="1850" spc="2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25">
                <a:solidFill>
                  <a:srgbClr val="333332"/>
                </a:solidFill>
                <a:latin typeface="Times New Roman"/>
                <a:cs typeface="Times New Roman"/>
              </a:rPr>
              <a:t>cyberbullying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5">
                <a:solidFill>
                  <a:srgbClr val="333332"/>
                </a:solidFill>
                <a:latin typeface="Times New Roman"/>
                <a:cs typeface="Times New Roman"/>
              </a:rPr>
              <a:t>detection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0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1850" spc="2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333332"/>
                </a:solidFill>
                <a:latin typeface="Times New Roman"/>
                <a:cs typeface="Times New Roman"/>
              </a:rPr>
              <a:t>social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5">
                <a:solidFill>
                  <a:srgbClr val="333332"/>
                </a:solidFill>
                <a:latin typeface="Times New Roman"/>
                <a:cs typeface="Times New Roman"/>
              </a:rPr>
              <a:t>media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55">
                <a:solidFill>
                  <a:srgbClr val="333332"/>
                </a:solidFill>
                <a:latin typeface="Times New Roman"/>
                <a:cs typeface="Times New Roman"/>
              </a:rPr>
              <a:t>platforms</a:t>
            </a:r>
            <a:r>
              <a:rPr dirty="0" sz="1850" spc="2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0">
                <a:solidFill>
                  <a:srgbClr val="333332"/>
                </a:solidFill>
                <a:latin typeface="Times New Roman"/>
                <a:cs typeface="Times New Roman"/>
              </a:rPr>
              <a:t>represents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10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60">
                <a:solidFill>
                  <a:srgbClr val="333332"/>
                </a:solidFill>
                <a:latin typeface="Times New Roman"/>
                <a:cs typeface="Times New Roman"/>
              </a:rPr>
              <a:t>structured</a:t>
            </a:r>
            <a:r>
              <a:rPr dirty="0" sz="1850" spc="2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95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2"/>
                </a:solidFill>
                <a:latin typeface="Times New Roman"/>
                <a:cs typeface="Times New Roman"/>
              </a:rPr>
              <a:t>systematic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75">
                <a:solidFill>
                  <a:srgbClr val="333332"/>
                </a:solidFill>
                <a:latin typeface="Times New Roman"/>
                <a:cs typeface="Times New Roman"/>
              </a:rPr>
              <a:t>approach.</a:t>
            </a:r>
            <a:r>
              <a:rPr dirty="0" sz="1850" spc="2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6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60">
                <a:solidFill>
                  <a:srgbClr val="333332"/>
                </a:solidFill>
                <a:latin typeface="Times New Roman"/>
                <a:cs typeface="Times New Roman"/>
              </a:rPr>
              <a:t>primary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20">
                <a:solidFill>
                  <a:srgbClr val="333332"/>
                </a:solidFill>
                <a:latin typeface="Times New Roman"/>
                <a:cs typeface="Times New Roman"/>
              </a:rPr>
              <a:t>objective</a:t>
            </a:r>
            <a:r>
              <a:rPr dirty="0" sz="1850" spc="2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-15">
                <a:solidFill>
                  <a:srgbClr val="333332"/>
                </a:solidFill>
                <a:latin typeface="Times New Roman"/>
                <a:cs typeface="Times New Roman"/>
              </a:rPr>
              <a:t>is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95">
                <a:solidFill>
                  <a:srgbClr val="333332"/>
                </a:solidFill>
                <a:latin typeface="Times New Roman"/>
                <a:cs typeface="Times New Roman"/>
              </a:rPr>
              <a:t>to</a:t>
            </a:r>
            <a:r>
              <a:rPr dirty="0" sz="1850" spc="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25">
                <a:solidFill>
                  <a:srgbClr val="333332"/>
                </a:solidFill>
                <a:latin typeface="Times New Roman"/>
                <a:cs typeface="Times New Roman"/>
              </a:rPr>
              <a:t>identify </a:t>
            </a:r>
            <a:r>
              <a:rPr dirty="0" sz="1850" spc="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35">
                <a:solidFill>
                  <a:srgbClr val="333332"/>
                </a:solidFill>
                <a:latin typeface="Times New Roman"/>
                <a:cs typeface="Times New Roman"/>
              </a:rPr>
              <a:t>different</a:t>
            </a:r>
            <a:r>
              <a:rPr dirty="0" sz="18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50">
                <a:solidFill>
                  <a:srgbClr val="333332"/>
                </a:solidFill>
                <a:latin typeface="Times New Roman"/>
                <a:cs typeface="Times New Roman"/>
              </a:rPr>
              <a:t>kinds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5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50">
                <a:solidFill>
                  <a:srgbClr val="333332"/>
                </a:solidFill>
                <a:latin typeface="Times New Roman"/>
                <a:cs typeface="Times New Roman"/>
              </a:rPr>
              <a:t>comments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5">
                <a:solidFill>
                  <a:srgbClr val="333332"/>
                </a:solidFill>
                <a:latin typeface="Times New Roman"/>
                <a:cs typeface="Times New Roman"/>
              </a:rPr>
              <a:t>written</a:t>
            </a:r>
            <a:r>
              <a:rPr dirty="0" sz="18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0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0">
                <a:solidFill>
                  <a:srgbClr val="333332"/>
                </a:solidFill>
                <a:latin typeface="Times New Roman"/>
                <a:cs typeface="Times New Roman"/>
              </a:rPr>
              <a:t>Telugu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55">
                <a:solidFill>
                  <a:srgbClr val="333332"/>
                </a:solidFill>
                <a:latin typeface="Times New Roman"/>
                <a:cs typeface="Times New Roman"/>
              </a:rPr>
              <a:t>transliterated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0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18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2"/>
                </a:solidFill>
                <a:latin typeface="Times New Roman"/>
                <a:cs typeface="Times New Roman"/>
              </a:rPr>
              <a:t>English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30">
                <a:solidFill>
                  <a:srgbClr val="333332"/>
                </a:solidFill>
                <a:latin typeface="Times New Roman"/>
                <a:cs typeface="Times New Roman"/>
              </a:rPr>
              <a:t>using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10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60">
                <a:solidFill>
                  <a:srgbClr val="333332"/>
                </a:solidFill>
                <a:latin typeface="Times New Roman"/>
                <a:cs typeface="Times New Roman"/>
              </a:rPr>
              <a:t>combination</a:t>
            </a:r>
            <a:r>
              <a:rPr dirty="0" sz="18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5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5">
                <a:solidFill>
                  <a:srgbClr val="333332"/>
                </a:solidFill>
                <a:latin typeface="Times New Roman"/>
                <a:cs typeface="Times New Roman"/>
              </a:rPr>
              <a:t>machine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0">
                <a:solidFill>
                  <a:srgbClr val="333332"/>
                </a:solidFill>
                <a:latin typeface="Times New Roman"/>
                <a:cs typeface="Times New Roman"/>
              </a:rPr>
              <a:t>learning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45">
                <a:solidFill>
                  <a:srgbClr val="333332"/>
                </a:solidFill>
                <a:latin typeface="Times New Roman"/>
                <a:cs typeface="Times New Roman"/>
              </a:rPr>
              <a:t>algorithms,</a:t>
            </a:r>
            <a:r>
              <a:rPr dirty="0" sz="18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95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95">
                <a:solidFill>
                  <a:srgbClr val="333332"/>
                </a:solidFill>
                <a:latin typeface="Times New Roman"/>
                <a:cs typeface="Times New Roman"/>
              </a:rPr>
              <a:t>data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35">
                <a:solidFill>
                  <a:srgbClr val="333332"/>
                </a:solidFill>
                <a:latin typeface="Times New Roman"/>
                <a:cs typeface="Times New Roman"/>
              </a:rPr>
              <a:t>preprocessing</a:t>
            </a:r>
            <a:r>
              <a:rPr dirty="0" sz="18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1850" spc="55">
                <a:solidFill>
                  <a:srgbClr val="333332"/>
                </a:solidFill>
                <a:latin typeface="Times New Roman"/>
                <a:cs typeface="Times New Roman"/>
              </a:rPr>
              <a:t>methods.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1009630" algn="l"/>
              </a:tabLst>
            </a:pPr>
            <a:r>
              <a:rPr dirty="0" sz="2350" spc="155">
                <a:solidFill>
                  <a:srgbClr val="333332"/>
                </a:solidFill>
                <a:latin typeface="Tahoma"/>
                <a:cs typeface="Tahoma"/>
              </a:rPr>
              <a:t>Dataset</a:t>
            </a:r>
            <a:r>
              <a:rPr dirty="0" sz="2350" spc="-110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350" spc="175">
                <a:solidFill>
                  <a:srgbClr val="333332"/>
                </a:solidFill>
                <a:latin typeface="Tahoma"/>
                <a:cs typeface="Tahoma"/>
              </a:rPr>
              <a:t>Preparation	</a:t>
            </a:r>
            <a:r>
              <a:rPr dirty="0" sz="2350" spc="235">
                <a:solidFill>
                  <a:srgbClr val="333332"/>
                </a:solidFill>
                <a:latin typeface="Tahoma"/>
                <a:cs typeface="Tahoma"/>
              </a:rPr>
              <a:t>Model</a:t>
            </a:r>
            <a:r>
              <a:rPr dirty="0" sz="2350" spc="-140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350" spc="175">
                <a:solidFill>
                  <a:srgbClr val="333332"/>
                </a:solidFill>
                <a:latin typeface="Tahoma"/>
                <a:cs typeface="Tahoma"/>
              </a:rPr>
              <a:t>training</a:t>
            </a:r>
            <a:r>
              <a:rPr dirty="0" sz="2350" spc="-145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350" spc="235">
                <a:solidFill>
                  <a:srgbClr val="333332"/>
                </a:solidFill>
                <a:latin typeface="Tahoma"/>
                <a:cs typeface="Tahoma"/>
              </a:rPr>
              <a:t>and</a:t>
            </a:r>
            <a:r>
              <a:rPr dirty="0" sz="2350" spc="-140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350" spc="229">
                <a:solidFill>
                  <a:srgbClr val="333332"/>
                </a:solidFill>
                <a:latin typeface="Tahoma"/>
                <a:cs typeface="Tahoma"/>
              </a:rPr>
              <a:t>implementation</a:t>
            </a:r>
            <a:endParaRPr sz="2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9342" y="1736111"/>
            <a:ext cx="6429374" cy="68103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6958003" y="0"/>
            <a:ext cx="1330325" cy="545465"/>
          </a:xfrm>
          <a:custGeom>
            <a:avLst/>
            <a:gdLst/>
            <a:ahLst/>
            <a:cxnLst/>
            <a:rect l="l" t="t" r="r" b="b"/>
            <a:pathLst>
              <a:path w="1330325" h="545465">
                <a:moveTo>
                  <a:pt x="0" y="0"/>
                </a:moveTo>
                <a:lnTo>
                  <a:pt x="1329995" y="0"/>
                </a:lnTo>
                <a:lnTo>
                  <a:pt x="1329995" y="544945"/>
                </a:lnTo>
                <a:lnTo>
                  <a:pt x="1296040" y="494973"/>
                </a:lnTo>
                <a:lnTo>
                  <a:pt x="336007" y="494973"/>
                </a:lnTo>
                <a:lnTo>
                  <a:pt x="239373" y="352627"/>
                </a:lnTo>
                <a:lnTo>
                  <a:pt x="1199314" y="352627"/>
                </a:lnTo>
                <a:lnTo>
                  <a:pt x="1054409" y="139154"/>
                </a:lnTo>
                <a:lnTo>
                  <a:pt x="94467" y="139154"/>
                </a:lnTo>
                <a:lnTo>
                  <a:pt x="0" y="0"/>
                </a:lnTo>
                <a:close/>
              </a:path>
            </a:pathLst>
          </a:custGeom>
          <a:solidFill>
            <a:srgbClr val="939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680547" y="1064172"/>
            <a:ext cx="607695" cy="142875"/>
          </a:xfrm>
          <a:custGeom>
            <a:avLst/>
            <a:gdLst/>
            <a:ahLst/>
            <a:cxnLst/>
            <a:rect l="l" t="t" r="r" b="b"/>
            <a:pathLst>
              <a:path w="607694" h="142875">
                <a:moveTo>
                  <a:pt x="0" y="0"/>
                </a:moveTo>
                <a:lnTo>
                  <a:pt x="607451" y="0"/>
                </a:lnTo>
                <a:lnTo>
                  <a:pt x="607451" y="142345"/>
                </a:lnTo>
                <a:lnTo>
                  <a:pt x="96816" y="142345"/>
                </a:lnTo>
                <a:lnTo>
                  <a:pt x="0" y="0"/>
                </a:lnTo>
                <a:close/>
              </a:path>
            </a:pathLst>
          </a:custGeom>
          <a:solidFill>
            <a:srgbClr val="939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922270" y="1419991"/>
            <a:ext cx="365760" cy="142875"/>
          </a:xfrm>
          <a:custGeom>
            <a:avLst/>
            <a:gdLst/>
            <a:ahLst/>
            <a:cxnLst/>
            <a:rect l="l" t="t" r="r" b="b"/>
            <a:pathLst>
              <a:path w="365759" h="142875">
                <a:moveTo>
                  <a:pt x="0" y="0"/>
                </a:moveTo>
                <a:lnTo>
                  <a:pt x="365729" y="0"/>
                </a:lnTo>
                <a:lnTo>
                  <a:pt x="365729" y="142345"/>
                </a:lnTo>
                <a:lnTo>
                  <a:pt x="96634" y="142345"/>
                </a:lnTo>
                <a:lnTo>
                  <a:pt x="0" y="0"/>
                </a:lnTo>
                <a:close/>
              </a:path>
            </a:pathLst>
          </a:custGeom>
          <a:solidFill>
            <a:srgbClr val="939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439008" y="708354"/>
            <a:ext cx="848994" cy="142875"/>
          </a:xfrm>
          <a:custGeom>
            <a:avLst/>
            <a:gdLst/>
            <a:ahLst/>
            <a:cxnLst/>
            <a:rect l="l" t="t" r="r" b="b"/>
            <a:pathLst>
              <a:path w="848994" h="142875">
                <a:moveTo>
                  <a:pt x="0" y="0"/>
                </a:moveTo>
                <a:lnTo>
                  <a:pt x="848991" y="0"/>
                </a:lnTo>
                <a:lnTo>
                  <a:pt x="848991" y="142345"/>
                </a:lnTo>
                <a:lnTo>
                  <a:pt x="96633" y="142345"/>
                </a:lnTo>
                <a:lnTo>
                  <a:pt x="0" y="0"/>
                </a:lnTo>
                <a:close/>
              </a:path>
            </a:pathLst>
          </a:custGeom>
          <a:solidFill>
            <a:srgbClr val="939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163900" y="1775809"/>
            <a:ext cx="124460" cy="201930"/>
          </a:xfrm>
          <a:custGeom>
            <a:avLst/>
            <a:gdLst/>
            <a:ahLst/>
            <a:cxnLst/>
            <a:rect l="l" t="t" r="r" b="b"/>
            <a:pathLst>
              <a:path w="124459" h="201930">
                <a:moveTo>
                  <a:pt x="0" y="0"/>
                </a:moveTo>
                <a:lnTo>
                  <a:pt x="124098" y="0"/>
                </a:lnTo>
                <a:lnTo>
                  <a:pt x="124061" y="201770"/>
                </a:lnTo>
                <a:lnTo>
                  <a:pt x="0" y="0"/>
                </a:lnTo>
                <a:close/>
              </a:path>
            </a:pathLst>
          </a:custGeom>
          <a:solidFill>
            <a:srgbClr val="9397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78" y="1999370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78" y="3009020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99330" y="1155613"/>
            <a:ext cx="10608310" cy="2044700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2500" spc="15">
                <a:latin typeface="Times New Roman"/>
                <a:cs typeface="Times New Roman"/>
              </a:rPr>
              <a:t>1</a:t>
            </a:r>
            <a:r>
              <a:rPr dirty="0" sz="2500" spc="60">
                <a:latin typeface="Times New Roman"/>
                <a:cs typeface="Times New Roman"/>
              </a:rPr>
              <a:t>.</a:t>
            </a:r>
            <a:r>
              <a:rPr dirty="0" sz="2500" spc="-375">
                <a:latin typeface="Times New Roman"/>
                <a:cs typeface="Times New Roman"/>
              </a:rPr>
              <a:t> </a:t>
            </a:r>
            <a:r>
              <a:rPr dirty="0" sz="2500" spc="135" b="1">
                <a:latin typeface="Times New Roman"/>
                <a:cs typeface="Times New Roman"/>
              </a:rPr>
              <a:t>S</a:t>
            </a:r>
            <a:r>
              <a:rPr dirty="0" sz="2500" spc="-125" b="1">
                <a:latin typeface="Times New Roman"/>
                <a:cs typeface="Times New Roman"/>
              </a:rPr>
              <a:t>upp</a:t>
            </a:r>
            <a:r>
              <a:rPr dirty="0" sz="2500" spc="15" b="1">
                <a:latin typeface="Times New Roman"/>
                <a:cs typeface="Times New Roman"/>
              </a:rPr>
              <a:t>o</a:t>
            </a:r>
            <a:r>
              <a:rPr dirty="0" sz="2500" spc="-140" b="1">
                <a:latin typeface="Times New Roman"/>
                <a:cs typeface="Times New Roman"/>
              </a:rPr>
              <a:t>r</a:t>
            </a:r>
            <a:r>
              <a:rPr dirty="0" sz="2500" spc="10" b="1">
                <a:latin typeface="Times New Roman"/>
                <a:cs typeface="Times New Roman"/>
              </a:rPr>
              <a:t>t</a:t>
            </a:r>
            <a:r>
              <a:rPr dirty="0" sz="2500" spc="5" b="1">
                <a:latin typeface="Times New Roman"/>
                <a:cs typeface="Times New Roman"/>
              </a:rPr>
              <a:t> </a:t>
            </a:r>
            <a:r>
              <a:rPr dirty="0" sz="2500" spc="10" b="1">
                <a:latin typeface="Times New Roman"/>
                <a:cs typeface="Times New Roman"/>
              </a:rPr>
              <a:t>V</a:t>
            </a:r>
            <a:r>
              <a:rPr dirty="0" sz="2500" spc="-5" b="1">
                <a:latin typeface="Times New Roman"/>
                <a:cs typeface="Times New Roman"/>
              </a:rPr>
              <a:t>ec</a:t>
            </a:r>
            <a:r>
              <a:rPr dirty="0" sz="2500" spc="10" b="1">
                <a:latin typeface="Times New Roman"/>
                <a:cs typeface="Times New Roman"/>
              </a:rPr>
              <a:t>to</a:t>
            </a:r>
            <a:r>
              <a:rPr dirty="0" sz="2500" spc="-140" b="1">
                <a:latin typeface="Times New Roman"/>
                <a:cs typeface="Times New Roman"/>
              </a:rPr>
              <a:t>r</a:t>
            </a:r>
            <a:r>
              <a:rPr dirty="0" sz="2500" spc="5" b="1">
                <a:latin typeface="Times New Roman"/>
                <a:cs typeface="Times New Roman"/>
              </a:rPr>
              <a:t> </a:t>
            </a:r>
            <a:r>
              <a:rPr dirty="0" sz="2500" spc="145" b="1">
                <a:latin typeface="Times New Roman"/>
                <a:cs typeface="Times New Roman"/>
              </a:rPr>
              <a:t>M</a:t>
            </a:r>
            <a:r>
              <a:rPr dirty="0" sz="2500" spc="15" b="1">
                <a:latin typeface="Times New Roman"/>
                <a:cs typeface="Times New Roman"/>
              </a:rPr>
              <a:t>a</a:t>
            </a:r>
            <a:r>
              <a:rPr dirty="0" sz="2500" spc="-5" b="1">
                <a:latin typeface="Times New Roman"/>
                <a:cs typeface="Times New Roman"/>
              </a:rPr>
              <a:t>c</a:t>
            </a:r>
            <a:r>
              <a:rPr dirty="0" sz="2500" spc="-125" b="1">
                <a:latin typeface="Times New Roman"/>
                <a:cs typeface="Times New Roman"/>
              </a:rPr>
              <a:t>h</a:t>
            </a:r>
            <a:r>
              <a:rPr dirty="0" sz="2500" spc="-10" b="1">
                <a:latin typeface="Times New Roman"/>
                <a:cs typeface="Times New Roman"/>
              </a:rPr>
              <a:t>i</a:t>
            </a:r>
            <a:r>
              <a:rPr dirty="0" sz="2500" spc="-125" b="1">
                <a:latin typeface="Times New Roman"/>
                <a:cs typeface="Times New Roman"/>
              </a:rPr>
              <a:t>n</a:t>
            </a:r>
            <a:r>
              <a:rPr dirty="0" sz="2500" spc="-5" b="1">
                <a:latin typeface="Times New Roman"/>
                <a:cs typeface="Times New Roman"/>
              </a:rPr>
              <a:t>e</a:t>
            </a:r>
            <a:r>
              <a:rPr dirty="0" sz="2500" b="1">
                <a:latin typeface="Times New Roman"/>
                <a:cs typeface="Times New Roman"/>
              </a:rPr>
              <a:t>s</a:t>
            </a:r>
            <a:r>
              <a:rPr dirty="0" sz="2500" spc="5" b="1">
                <a:latin typeface="Times New Roman"/>
                <a:cs typeface="Times New Roman"/>
              </a:rPr>
              <a:t> </a:t>
            </a:r>
            <a:r>
              <a:rPr dirty="0" sz="2500" spc="10" b="1">
                <a:latin typeface="Times New Roman"/>
                <a:cs typeface="Times New Roman"/>
              </a:rPr>
              <a:t>(</a:t>
            </a:r>
            <a:r>
              <a:rPr dirty="0" sz="2500" spc="135" b="1">
                <a:latin typeface="Times New Roman"/>
                <a:cs typeface="Times New Roman"/>
              </a:rPr>
              <a:t>S</a:t>
            </a:r>
            <a:r>
              <a:rPr dirty="0" sz="2500" spc="10" b="1">
                <a:latin typeface="Times New Roman"/>
                <a:cs typeface="Times New Roman"/>
              </a:rPr>
              <a:t>V</a:t>
            </a:r>
            <a:r>
              <a:rPr dirty="0" sz="2500" spc="145" b="1">
                <a:latin typeface="Times New Roman"/>
                <a:cs typeface="Times New Roman"/>
              </a:rPr>
              <a:t>M</a:t>
            </a:r>
            <a:r>
              <a:rPr dirty="0" sz="2500" spc="10" b="1">
                <a:latin typeface="Times New Roman"/>
                <a:cs typeface="Times New Roman"/>
              </a:rPr>
              <a:t>)</a:t>
            </a:r>
            <a:r>
              <a:rPr dirty="0" sz="2500" spc="-150" b="1">
                <a:latin typeface="Times New Roman"/>
                <a:cs typeface="Times New Roman"/>
              </a:rPr>
              <a:t>:</a:t>
            </a:r>
            <a:endParaRPr sz="2500">
              <a:latin typeface="Times New Roman"/>
              <a:cs typeface="Times New Roman"/>
            </a:endParaRPr>
          </a:p>
          <a:p>
            <a:pPr marL="292735" marR="5080" indent="176530">
              <a:lnSpc>
                <a:spcPct val="132500"/>
              </a:lnSpc>
              <a:tabLst>
                <a:tab pos="1496695" algn="l"/>
                <a:tab pos="2098675" algn="l"/>
                <a:tab pos="3159760" algn="l"/>
                <a:tab pos="3956050" algn="l"/>
                <a:tab pos="4397375" algn="l"/>
                <a:tab pos="4946015" algn="l"/>
                <a:tab pos="5530850" algn="l"/>
                <a:tab pos="6595109" algn="l"/>
                <a:tab pos="8540115" algn="l"/>
                <a:tab pos="9496425" algn="l"/>
              </a:tabLst>
            </a:pPr>
            <a:r>
              <a:rPr dirty="0" sz="2500" spc="5">
                <a:latin typeface="Times New Roman"/>
                <a:cs typeface="Times New Roman"/>
              </a:rPr>
              <a:t>S</a:t>
            </a:r>
            <a:r>
              <a:rPr dirty="0" sz="2500" spc="10">
                <a:latin typeface="Times New Roman"/>
                <a:cs typeface="Times New Roman"/>
              </a:rPr>
              <a:t>V</a:t>
            </a:r>
            <a:r>
              <a:rPr dirty="0" sz="2500" spc="280">
                <a:latin typeface="Times New Roman"/>
                <a:cs typeface="Times New Roman"/>
              </a:rPr>
              <a:t>M</a:t>
            </a:r>
            <a:r>
              <a:rPr dirty="0" sz="2500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155">
                <a:latin typeface="Times New Roman"/>
                <a:cs typeface="Times New Roman"/>
              </a:rPr>
              <a:t>a</a:t>
            </a:r>
            <a:r>
              <a:rPr dirty="0" sz="2500" spc="140">
                <a:latin typeface="Times New Roman"/>
                <a:cs typeface="Times New Roman"/>
              </a:rPr>
              <a:t>r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 spc="-5">
                <a:latin typeface="Times New Roman"/>
                <a:cs typeface="Times New Roman"/>
              </a:rPr>
              <a:t>	</a:t>
            </a:r>
            <a:r>
              <a:rPr dirty="0" sz="2500" spc="10">
                <a:latin typeface="Times New Roman"/>
                <a:cs typeface="Times New Roman"/>
              </a:rPr>
              <a:t>w</a:t>
            </a:r>
            <a:r>
              <a:rPr dirty="0" sz="2500" spc="-10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d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 spc="-10">
                <a:latin typeface="Times New Roman"/>
                <a:cs typeface="Times New Roman"/>
              </a:rPr>
              <a:t>l</a:t>
            </a:r>
            <a:r>
              <a:rPr dirty="0" sz="2500" spc="15">
                <a:latin typeface="Times New Roman"/>
                <a:cs typeface="Times New Roman"/>
              </a:rPr>
              <a:t>y</a:t>
            </a:r>
            <a:r>
              <a:rPr dirty="0" sz="2500" spc="15">
                <a:latin typeface="Times New Roman"/>
                <a:cs typeface="Times New Roman"/>
              </a:rPr>
              <a:t>	</a:t>
            </a:r>
            <a:r>
              <a:rPr dirty="0" sz="2500" spc="145">
                <a:latin typeface="Times New Roman"/>
                <a:cs typeface="Times New Roman"/>
              </a:rPr>
              <a:t>u</a:t>
            </a:r>
            <a:r>
              <a:rPr dirty="0" sz="2500">
                <a:latin typeface="Times New Roman"/>
                <a:cs typeface="Times New Roman"/>
              </a:rPr>
              <a:t>s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 spc="145">
                <a:latin typeface="Times New Roman"/>
                <a:cs typeface="Times New Roman"/>
              </a:rPr>
              <a:t>d</a:t>
            </a:r>
            <a:r>
              <a:rPr dirty="0" sz="2500" spc="145">
                <a:latin typeface="Times New Roman"/>
                <a:cs typeface="Times New Roman"/>
              </a:rPr>
              <a:t>	</a:t>
            </a:r>
            <a:r>
              <a:rPr dirty="0" sz="2500" spc="-10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n</a:t>
            </a:r>
            <a:r>
              <a:rPr dirty="0" sz="2500" spc="145">
                <a:latin typeface="Times New Roman"/>
                <a:cs typeface="Times New Roman"/>
              </a:rPr>
              <a:t>	</a:t>
            </a:r>
            <a:r>
              <a:rPr dirty="0" sz="2500" spc="145">
                <a:latin typeface="Times New Roman"/>
                <a:cs typeface="Times New Roman"/>
              </a:rPr>
              <a:t>A</a:t>
            </a:r>
            <a:r>
              <a:rPr dirty="0" sz="2500" spc="140">
                <a:latin typeface="Times New Roman"/>
                <a:cs typeface="Times New Roman"/>
              </a:rPr>
              <a:t>I</a:t>
            </a:r>
            <a:r>
              <a:rPr dirty="0" sz="2500" spc="140">
                <a:latin typeface="Times New Roman"/>
                <a:cs typeface="Times New Roman"/>
              </a:rPr>
              <a:t>	</a:t>
            </a:r>
            <a:r>
              <a:rPr dirty="0" sz="2500" spc="10">
                <a:latin typeface="Times New Roman"/>
                <a:cs typeface="Times New Roman"/>
              </a:rPr>
              <a:t>f</a:t>
            </a:r>
            <a:r>
              <a:rPr dirty="0" sz="2500" spc="145">
                <a:latin typeface="Times New Roman"/>
                <a:cs typeface="Times New Roman"/>
              </a:rPr>
              <a:t>o</a:t>
            </a:r>
            <a:r>
              <a:rPr dirty="0" sz="2500" spc="140">
                <a:latin typeface="Times New Roman"/>
                <a:cs typeface="Times New Roman"/>
              </a:rPr>
              <a:t>r</a:t>
            </a:r>
            <a:r>
              <a:rPr dirty="0" sz="2500" spc="140">
                <a:latin typeface="Times New Roman"/>
                <a:cs typeface="Times New Roman"/>
              </a:rPr>
              <a:t>	</a:t>
            </a:r>
            <a:r>
              <a:rPr dirty="0" sz="2500" spc="145">
                <a:latin typeface="Times New Roman"/>
                <a:cs typeface="Times New Roman"/>
              </a:rPr>
              <a:t>b</a:t>
            </a:r>
            <a:r>
              <a:rPr dirty="0" sz="2500" spc="-10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n</a:t>
            </a:r>
            <a:r>
              <a:rPr dirty="0" sz="2500" spc="145">
                <a:latin typeface="Times New Roman"/>
                <a:cs typeface="Times New Roman"/>
              </a:rPr>
              <a:t>ar</a:t>
            </a:r>
            <a:r>
              <a:rPr dirty="0" sz="2500" spc="15">
                <a:latin typeface="Times New Roman"/>
                <a:cs typeface="Times New Roman"/>
              </a:rPr>
              <a:t>y</a:t>
            </a:r>
            <a:r>
              <a:rPr dirty="0" sz="2500" spc="15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c</a:t>
            </a:r>
            <a:r>
              <a:rPr dirty="0" sz="2500" spc="-10">
                <a:latin typeface="Times New Roman"/>
                <a:cs typeface="Times New Roman"/>
              </a:rPr>
              <a:t>l</a:t>
            </a:r>
            <a:r>
              <a:rPr dirty="0" sz="2500" spc="75">
                <a:latin typeface="Times New Roman"/>
                <a:cs typeface="Times New Roman"/>
              </a:rPr>
              <a:t>as</a:t>
            </a:r>
            <a:r>
              <a:rPr dirty="0" sz="2500">
                <a:latin typeface="Times New Roman"/>
                <a:cs typeface="Times New Roman"/>
              </a:rPr>
              <a:t>s</a:t>
            </a:r>
            <a:r>
              <a:rPr dirty="0" sz="2500" spc="-10">
                <a:latin typeface="Times New Roman"/>
                <a:cs typeface="Times New Roman"/>
              </a:rPr>
              <a:t>i</a:t>
            </a:r>
            <a:r>
              <a:rPr dirty="0" sz="2500" spc="10">
                <a:latin typeface="Times New Roman"/>
                <a:cs typeface="Times New Roman"/>
              </a:rPr>
              <a:t>f</a:t>
            </a:r>
            <a:r>
              <a:rPr dirty="0" sz="2500" spc="-10">
                <a:latin typeface="Times New Roman"/>
                <a:cs typeface="Times New Roman"/>
              </a:rPr>
              <a:t>i</a:t>
            </a:r>
            <a:r>
              <a:rPr dirty="0" sz="2500" spc="-5">
                <a:latin typeface="Times New Roman"/>
                <a:cs typeface="Times New Roman"/>
              </a:rPr>
              <a:t>c</a:t>
            </a:r>
            <a:r>
              <a:rPr dirty="0" sz="2500" spc="155">
                <a:latin typeface="Times New Roman"/>
                <a:cs typeface="Times New Roman"/>
              </a:rPr>
              <a:t>a</a:t>
            </a:r>
            <a:r>
              <a:rPr dirty="0" sz="2500" spc="145">
                <a:latin typeface="Times New Roman"/>
                <a:cs typeface="Times New Roman"/>
              </a:rPr>
              <a:t>t</a:t>
            </a:r>
            <a:r>
              <a:rPr dirty="0" sz="2500" spc="-10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on</a:t>
            </a:r>
            <a:r>
              <a:rPr dirty="0" sz="2500" spc="145">
                <a:latin typeface="Times New Roman"/>
                <a:cs typeface="Times New Roman"/>
              </a:rPr>
              <a:t>	</a:t>
            </a:r>
            <a:r>
              <a:rPr dirty="0" sz="2500" spc="145">
                <a:latin typeface="Times New Roman"/>
                <a:cs typeface="Times New Roman"/>
              </a:rPr>
              <a:t>t</a:t>
            </a:r>
            <a:r>
              <a:rPr dirty="0" sz="2500" spc="75">
                <a:latin typeface="Times New Roman"/>
                <a:cs typeface="Times New Roman"/>
              </a:rPr>
              <a:t>as</a:t>
            </a:r>
            <a:r>
              <a:rPr dirty="0" sz="2500" spc="145">
                <a:latin typeface="Times New Roman"/>
                <a:cs typeface="Times New Roman"/>
              </a:rPr>
              <a:t>k</a:t>
            </a:r>
            <a:r>
              <a:rPr dirty="0" sz="2500">
                <a:latin typeface="Times New Roman"/>
                <a:cs typeface="Times New Roman"/>
              </a:rPr>
              <a:t>s</a:t>
            </a:r>
            <a:r>
              <a:rPr dirty="0" sz="2500" spc="60">
                <a:latin typeface="Times New Roman"/>
                <a:cs typeface="Times New Roman"/>
              </a:rPr>
              <a:t>,</a:t>
            </a:r>
            <a:r>
              <a:rPr dirty="0" sz="2500" spc="60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c</a:t>
            </a:r>
            <a:r>
              <a:rPr dirty="0" sz="2500" spc="140">
                <a:latin typeface="Times New Roman"/>
                <a:cs typeface="Times New Roman"/>
              </a:rPr>
              <a:t>r</a:t>
            </a: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 spc="150">
                <a:latin typeface="Times New Roman"/>
                <a:cs typeface="Times New Roman"/>
              </a:rPr>
              <a:t>at</a:t>
            </a:r>
            <a:r>
              <a:rPr dirty="0" sz="2500" spc="-10">
                <a:latin typeface="Times New Roman"/>
                <a:cs typeface="Times New Roman"/>
              </a:rPr>
              <a:t>i</a:t>
            </a:r>
            <a:r>
              <a:rPr dirty="0" sz="2500" spc="145">
                <a:latin typeface="Times New Roman"/>
                <a:cs typeface="Times New Roman"/>
              </a:rPr>
              <a:t>n</a:t>
            </a:r>
            <a:r>
              <a:rPr dirty="0" sz="2500" spc="10">
                <a:latin typeface="Times New Roman"/>
                <a:cs typeface="Times New Roman"/>
              </a:rPr>
              <a:t>g  </a:t>
            </a:r>
            <a:r>
              <a:rPr dirty="0" sz="2500" spc="100">
                <a:latin typeface="Times New Roman"/>
                <a:cs typeface="Times New Roman"/>
              </a:rPr>
              <a:t>optimal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50">
                <a:latin typeface="Times New Roman"/>
                <a:cs typeface="Times New Roman"/>
              </a:rPr>
              <a:t>decision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100">
                <a:latin typeface="Times New Roman"/>
                <a:cs typeface="Times New Roman"/>
              </a:rPr>
              <a:t>boundaries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145">
                <a:latin typeface="Times New Roman"/>
                <a:cs typeface="Times New Roman"/>
              </a:rPr>
              <a:t>to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90">
                <a:latin typeface="Times New Roman"/>
                <a:cs typeface="Times New Roman"/>
              </a:rPr>
              <a:t>separate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105">
                <a:latin typeface="Times New Roman"/>
                <a:cs typeface="Times New Roman"/>
              </a:rPr>
              <a:t>dataset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50">
                <a:latin typeface="Times New Roman"/>
                <a:cs typeface="Times New Roman"/>
              </a:rPr>
              <a:t>elements.</a:t>
            </a:r>
            <a:endParaRPr sz="25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975"/>
              </a:spcBef>
            </a:pPr>
            <a:r>
              <a:rPr dirty="0" sz="2500" spc="80">
                <a:latin typeface="Times New Roman"/>
                <a:cs typeface="Times New Roman"/>
              </a:rPr>
              <a:t>They</a:t>
            </a:r>
            <a:r>
              <a:rPr dirty="0" sz="2500" spc="9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excel</a:t>
            </a:r>
            <a:r>
              <a:rPr dirty="0" sz="2500" spc="95">
                <a:latin typeface="Times New Roman"/>
                <a:cs typeface="Times New Roman"/>
              </a:rPr>
              <a:t> </a:t>
            </a:r>
            <a:r>
              <a:rPr dirty="0" sz="2500" spc="65">
                <a:latin typeface="Times New Roman"/>
                <a:cs typeface="Times New Roman"/>
              </a:rPr>
              <a:t>in</a:t>
            </a:r>
            <a:r>
              <a:rPr dirty="0" sz="2500" spc="95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Times New Roman"/>
                <a:cs typeface="Times New Roman"/>
              </a:rPr>
              <a:t>complex</a:t>
            </a:r>
            <a:r>
              <a:rPr dirty="0" sz="2500" spc="95">
                <a:latin typeface="Times New Roman"/>
                <a:cs typeface="Times New Roman"/>
              </a:rPr>
              <a:t> </a:t>
            </a:r>
            <a:r>
              <a:rPr dirty="0" sz="2500" spc="90">
                <a:latin typeface="Times New Roman"/>
                <a:cs typeface="Times New Roman"/>
              </a:rPr>
              <a:t>datasets </a:t>
            </a:r>
            <a:r>
              <a:rPr dirty="0" sz="2500" spc="80">
                <a:latin typeface="Times New Roman"/>
                <a:cs typeface="Times New Roman"/>
              </a:rPr>
              <a:t>by</a:t>
            </a:r>
            <a:r>
              <a:rPr dirty="0" sz="2500" spc="95">
                <a:latin typeface="Times New Roman"/>
                <a:cs typeface="Times New Roman"/>
              </a:rPr>
              <a:t> </a:t>
            </a:r>
            <a:r>
              <a:rPr dirty="0" sz="2500" spc="55">
                <a:latin typeface="Times New Roman"/>
                <a:cs typeface="Times New Roman"/>
              </a:rPr>
              <a:t>maximizing</a:t>
            </a:r>
            <a:r>
              <a:rPr dirty="0" sz="2500" spc="95">
                <a:latin typeface="Times New Roman"/>
                <a:cs typeface="Times New Roman"/>
              </a:rPr>
              <a:t> the </a:t>
            </a:r>
            <a:r>
              <a:rPr dirty="0" sz="2500" spc="90">
                <a:latin typeface="Times New Roman"/>
                <a:cs typeface="Times New Roman"/>
              </a:rPr>
              <a:t>margin, </a:t>
            </a:r>
            <a:r>
              <a:rPr dirty="0" sz="2500" spc="110">
                <a:latin typeface="Times New Roman"/>
                <a:cs typeface="Times New Roman"/>
              </a:rPr>
              <a:t>promoting</a:t>
            </a:r>
            <a:r>
              <a:rPr dirty="0" sz="2500" spc="95">
                <a:latin typeface="Times New Roman"/>
                <a:cs typeface="Times New Roman"/>
              </a:rPr>
              <a:t> </a:t>
            </a:r>
            <a:r>
              <a:rPr dirty="0" sz="2500" spc="55">
                <a:latin typeface="Times New Roman"/>
                <a:cs typeface="Times New Roman"/>
              </a:rPr>
              <a:t>clear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78" y="5028320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78" y="6037970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78" y="7552445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478" y="8562095"/>
            <a:ext cx="76200" cy="7619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92735" marR="5080">
              <a:lnSpc>
                <a:spcPct val="132500"/>
              </a:lnSpc>
              <a:spcBef>
                <a:spcPts val="90"/>
              </a:spcBef>
              <a:tabLst>
                <a:tab pos="1209675" algn="l"/>
                <a:tab pos="3027045" algn="l"/>
                <a:tab pos="3823335" algn="l"/>
                <a:tab pos="5309870" algn="l"/>
                <a:tab pos="6899909" algn="l"/>
                <a:tab pos="8740140" algn="l"/>
                <a:tab pos="9747885" algn="l"/>
              </a:tabLst>
            </a:pPr>
            <a:r>
              <a:rPr dirty="0" spc="-5"/>
              <a:t>c</a:t>
            </a:r>
            <a:r>
              <a:rPr dirty="0" spc="-10"/>
              <a:t>l</a:t>
            </a:r>
            <a:r>
              <a:rPr dirty="0" spc="155"/>
              <a:t>a</a:t>
            </a:r>
            <a:r>
              <a:rPr dirty="0"/>
              <a:t>ss</a:t>
            </a:r>
            <a:r>
              <a:rPr dirty="0"/>
              <a:t>	</a:t>
            </a:r>
            <a:r>
              <a:rPr dirty="0" spc="145"/>
              <a:t>d</a:t>
            </a:r>
            <a:r>
              <a:rPr dirty="0" spc="-10"/>
              <a:t>i</a:t>
            </a:r>
            <a:r>
              <a:rPr dirty="0"/>
              <a:t>s</a:t>
            </a:r>
            <a:r>
              <a:rPr dirty="0" spc="145"/>
              <a:t>t</a:t>
            </a:r>
            <a:r>
              <a:rPr dirty="0" spc="-10"/>
              <a:t>i</a:t>
            </a:r>
            <a:r>
              <a:rPr dirty="0" spc="145"/>
              <a:t>n</a:t>
            </a:r>
            <a:r>
              <a:rPr dirty="0" spc="-5"/>
              <a:t>c</a:t>
            </a:r>
            <a:r>
              <a:rPr dirty="0" spc="145"/>
              <a:t>t</a:t>
            </a:r>
            <a:r>
              <a:rPr dirty="0" spc="-10"/>
              <a:t>i</a:t>
            </a:r>
            <a:r>
              <a:rPr dirty="0" spc="145"/>
              <a:t>on</a:t>
            </a:r>
            <a:r>
              <a:rPr dirty="0" spc="60"/>
              <a:t>,</a:t>
            </a:r>
            <a:r>
              <a:rPr dirty="0" spc="60"/>
              <a:t>	</a:t>
            </a:r>
            <a:r>
              <a:rPr dirty="0" spc="155"/>
              <a:t>a</a:t>
            </a:r>
            <a:r>
              <a:rPr dirty="0" spc="145"/>
              <a:t>nd</a:t>
            </a:r>
            <a:r>
              <a:rPr dirty="0" spc="145"/>
              <a:t>	</a:t>
            </a:r>
            <a:r>
              <a:rPr dirty="0" spc="145"/>
              <a:t>h</a:t>
            </a:r>
            <a:r>
              <a:rPr dirty="0" spc="155"/>
              <a:t>a</a:t>
            </a:r>
            <a:r>
              <a:rPr dirty="0" spc="145"/>
              <a:t>nd</a:t>
            </a:r>
            <a:r>
              <a:rPr dirty="0" spc="-10"/>
              <a:t>li</a:t>
            </a:r>
            <a:r>
              <a:rPr dirty="0" spc="145"/>
              <a:t>n</a:t>
            </a:r>
            <a:r>
              <a:rPr dirty="0" spc="15"/>
              <a:t>g</a:t>
            </a:r>
            <a:r>
              <a:rPr dirty="0" spc="15"/>
              <a:t>	</a:t>
            </a:r>
            <a:r>
              <a:rPr dirty="0" spc="145"/>
              <a:t>non</a:t>
            </a:r>
            <a:r>
              <a:rPr dirty="0" spc="-10"/>
              <a:t>li</a:t>
            </a:r>
            <a:r>
              <a:rPr dirty="0" spc="145"/>
              <a:t>n</a:t>
            </a:r>
            <a:r>
              <a:rPr dirty="0" spc="-5"/>
              <a:t>e</a:t>
            </a:r>
            <a:r>
              <a:rPr dirty="0" spc="155"/>
              <a:t>a</a:t>
            </a:r>
            <a:r>
              <a:rPr dirty="0" spc="140"/>
              <a:t>r</a:t>
            </a:r>
            <a:r>
              <a:rPr dirty="0" spc="140"/>
              <a:t>	</a:t>
            </a:r>
            <a:r>
              <a:rPr dirty="0"/>
              <a:t>s</a:t>
            </a:r>
            <a:r>
              <a:rPr dirty="0" spc="-5"/>
              <a:t>e</a:t>
            </a:r>
            <a:r>
              <a:rPr dirty="0" spc="145"/>
              <a:t>p</a:t>
            </a:r>
            <a:r>
              <a:rPr dirty="0" spc="145"/>
              <a:t>ar</a:t>
            </a:r>
            <a:r>
              <a:rPr dirty="0" spc="150"/>
              <a:t>at</a:t>
            </a:r>
            <a:r>
              <a:rPr dirty="0" spc="-10"/>
              <a:t>i</a:t>
            </a:r>
            <a:r>
              <a:rPr dirty="0" spc="145"/>
              <a:t>on</a:t>
            </a:r>
            <a:r>
              <a:rPr dirty="0"/>
              <a:t>s</a:t>
            </a:r>
            <a:r>
              <a:rPr dirty="0"/>
              <a:t>	</a:t>
            </a:r>
            <a:r>
              <a:rPr dirty="0" spc="145"/>
              <a:t>u</a:t>
            </a:r>
            <a:r>
              <a:rPr dirty="0"/>
              <a:t>s</a:t>
            </a:r>
            <a:r>
              <a:rPr dirty="0" spc="-10"/>
              <a:t>i</a:t>
            </a:r>
            <a:r>
              <a:rPr dirty="0" spc="145"/>
              <a:t>n</a:t>
            </a:r>
            <a:r>
              <a:rPr dirty="0" spc="15"/>
              <a:t>g</a:t>
            </a:r>
            <a:r>
              <a:rPr dirty="0" spc="15"/>
              <a:t>	</a:t>
            </a:r>
            <a:r>
              <a:rPr dirty="0" spc="145"/>
              <a:t>k</a:t>
            </a:r>
            <a:r>
              <a:rPr dirty="0" spc="-5"/>
              <a:t>e</a:t>
            </a:r>
            <a:r>
              <a:rPr dirty="0" spc="140"/>
              <a:t>r</a:t>
            </a:r>
            <a:r>
              <a:rPr dirty="0" spc="145"/>
              <a:t>n</a:t>
            </a:r>
            <a:r>
              <a:rPr dirty="0" spc="-5"/>
              <a:t>e</a:t>
            </a:r>
            <a:r>
              <a:rPr dirty="0" spc="-10"/>
              <a:t>l  </a:t>
            </a:r>
            <a:r>
              <a:rPr dirty="0" spc="80"/>
              <a:t>functions.</a:t>
            </a:r>
          </a:p>
          <a:p>
            <a:pPr marL="292735" indent="-280670">
              <a:lnSpc>
                <a:spcPct val="100000"/>
              </a:lnSpc>
              <a:spcBef>
                <a:spcPts val="975"/>
              </a:spcBef>
              <a:buFont typeface="Times New Roman"/>
              <a:buAutoNum type="arabicPeriod" startAt="2"/>
              <a:tabLst>
                <a:tab pos="293370" algn="l"/>
              </a:tabLst>
            </a:pPr>
            <a:r>
              <a:rPr dirty="0" spc="5" b="1">
                <a:latin typeface="Times New Roman"/>
                <a:cs typeface="Times New Roman"/>
              </a:rPr>
              <a:t>Logistic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spc="-25" b="1">
                <a:latin typeface="Times New Roman"/>
                <a:cs typeface="Times New Roman"/>
              </a:rPr>
              <a:t>Regression</a:t>
            </a:r>
            <a:r>
              <a:rPr dirty="0" spc="-25"/>
              <a:t>:</a:t>
            </a:r>
          </a:p>
          <a:p>
            <a:pPr marL="292735" marR="5080">
              <a:lnSpc>
                <a:spcPct val="132500"/>
              </a:lnSpc>
              <a:tabLst>
                <a:tab pos="1532255" algn="l"/>
                <a:tab pos="3053080" algn="l"/>
                <a:tab pos="4272915" algn="l"/>
                <a:tab pos="5301615" algn="l"/>
                <a:tab pos="6752590" algn="l"/>
                <a:tab pos="7673975" algn="l"/>
                <a:tab pos="8169909" algn="l"/>
                <a:tab pos="9567545" algn="l"/>
              </a:tabLst>
            </a:pPr>
            <a:r>
              <a:rPr dirty="0" spc="160"/>
              <a:t>L</a:t>
            </a:r>
            <a:r>
              <a:rPr dirty="0" spc="145"/>
              <a:t>o</a:t>
            </a:r>
            <a:r>
              <a:rPr dirty="0" spc="15"/>
              <a:t>g</a:t>
            </a:r>
            <a:r>
              <a:rPr dirty="0" spc="-10"/>
              <a:t>i</a:t>
            </a:r>
            <a:r>
              <a:rPr dirty="0"/>
              <a:t>s</a:t>
            </a:r>
            <a:r>
              <a:rPr dirty="0" spc="145"/>
              <a:t>t</a:t>
            </a:r>
            <a:r>
              <a:rPr dirty="0" spc="-10"/>
              <a:t>i</a:t>
            </a:r>
            <a:r>
              <a:rPr dirty="0" spc="-5"/>
              <a:t>c</a:t>
            </a:r>
            <a:r>
              <a:rPr dirty="0" spc="-5"/>
              <a:t>	</a:t>
            </a:r>
            <a:r>
              <a:rPr dirty="0" spc="140"/>
              <a:t>r</a:t>
            </a:r>
            <a:r>
              <a:rPr dirty="0" spc="-5"/>
              <a:t>e</a:t>
            </a:r>
            <a:r>
              <a:rPr dirty="0" spc="15"/>
              <a:t>g</a:t>
            </a:r>
            <a:r>
              <a:rPr dirty="0" spc="140"/>
              <a:t>r</a:t>
            </a:r>
            <a:r>
              <a:rPr dirty="0" spc="-5"/>
              <a:t>e</a:t>
            </a:r>
            <a:r>
              <a:rPr dirty="0"/>
              <a:t>ss</a:t>
            </a:r>
            <a:r>
              <a:rPr dirty="0" spc="-10"/>
              <a:t>i</a:t>
            </a:r>
            <a:r>
              <a:rPr dirty="0" spc="145"/>
              <a:t>on</a:t>
            </a:r>
            <a:r>
              <a:rPr dirty="0" spc="145"/>
              <a:t>	</a:t>
            </a:r>
            <a:r>
              <a:rPr dirty="0" spc="145"/>
              <a:t>p</a:t>
            </a:r>
            <a:r>
              <a:rPr dirty="0" spc="140"/>
              <a:t>r</a:t>
            </a:r>
            <a:r>
              <a:rPr dirty="0" spc="-5"/>
              <a:t>e</a:t>
            </a:r>
            <a:r>
              <a:rPr dirty="0" spc="145"/>
              <a:t>d</a:t>
            </a:r>
            <a:r>
              <a:rPr dirty="0" spc="-10"/>
              <a:t>i</a:t>
            </a:r>
            <a:r>
              <a:rPr dirty="0" spc="-5"/>
              <a:t>c</a:t>
            </a:r>
            <a:r>
              <a:rPr dirty="0" spc="145"/>
              <a:t>t</a:t>
            </a:r>
            <a:r>
              <a:rPr dirty="0"/>
              <a:t>s</a:t>
            </a:r>
            <a:r>
              <a:rPr dirty="0"/>
              <a:t>	</a:t>
            </a:r>
            <a:r>
              <a:rPr dirty="0" spc="145"/>
              <a:t>b</a:t>
            </a:r>
            <a:r>
              <a:rPr dirty="0" spc="-10"/>
              <a:t>i</a:t>
            </a:r>
            <a:r>
              <a:rPr dirty="0" spc="145"/>
              <a:t>n</a:t>
            </a:r>
            <a:r>
              <a:rPr dirty="0" spc="155"/>
              <a:t>a</a:t>
            </a:r>
            <a:r>
              <a:rPr dirty="0" spc="140"/>
              <a:t>r</a:t>
            </a:r>
            <a:r>
              <a:rPr dirty="0" spc="15"/>
              <a:t>y</a:t>
            </a:r>
            <a:r>
              <a:rPr dirty="0" spc="15"/>
              <a:t>	</a:t>
            </a:r>
            <a:r>
              <a:rPr dirty="0" spc="145"/>
              <a:t>ou</a:t>
            </a:r>
            <a:r>
              <a:rPr dirty="0" spc="145"/>
              <a:t>t</a:t>
            </a:r>
            <a:r>
              <a:rPr dirty="0" spc="-5"/>
              <a:t>c</a:t>
            </a:r>
            <a:r>
              <a:rPr dirty="0" spc="145"/>
              <a:t>o</a:t>
            </a:r>
            <a:r>
              <a:rPr dirty="0" spc="135"/>
              <a:t>m</a:t>
            </a:r>
            <a:r>
              <a:rPr dirty="0" spc="-5"/>
              <a:t>e</a:t>
            </a:r>
            <a:r>
              <a:rPr dirty="0"/>
              <a:t>s</a:t>
            </a:r>
            <a:r>
              <a:rPr dirty="0"/>
              <a:t>	</a:t>
            </a:r>
            <a:r>
              <a:rPr dirty="0" spc="145"/>
              <a:t>b</a:t>
            </a:r>
            <a:r>
              <a:rPr dirty="0" spc="75"/>
              <a:t>as</a:t>
            </a:r>
            <a:r>
              <a:rPr dirty="0" spc="-5"/>
              <a:t>e</a:t>
            </a:r>
            <a:r>
              <a:rPr dirty="0" spc="145"/>
              <a:t>d</a:t>
            </a:r>
            <a:r>
              <a:rPr dirty="0" spc="145"/>
              <a:t>	</a:t>
            </a:r>
            <a:r>
              <a:rPr dirty="0" spc="145"/>
              <a:t>on</a:t>
            </a:r>
            <a:r>
              <a:rPr dirty="0" spc="145"/>
              <a:t>	</a:t>
            </a:r>
            <a:r>
              <a:rPr dirty="0" spc="145"/>
              <a:t>p</a:t>
            </a:r>
            <a:r>
              <a:rPr dirty="0" spc="140"/>
              <a:t>r</a:t>
            </a:r>
            <a:r>
              <a:rPr dirty="0" spc="-5"/>
              <a:t>e</a:t>
            </a:r>
            <a:r>
              <a:rPr dirty="0" spc="145"/>
              <a:t>d</a:t>
            </a:r>
            <a:r>
              <a:rPr dirty="0" spc="-10"/>
              <a:t>i</a:t>
            </a:r>
            <a:r>
              <a:rPr dirty="0" spc="-5"/>
              <a:t>c</a:t>
            </a:r>
            <a:r>
              <a:rPr dirty="0" spc="145"/>
              <a:t>t</a:t>
            </a:r>
            <a:r>
              <a:rPr dirty="0" spc="145"/>
              <a:t>o</a:t>
            </a:r>
            <a:r>
              <a:rPr dirty="0" spc="140"/>
              <a:t>r</a:t>
            </a:r>
            <a:r>
              <a:rPr dirty="0" spc="140"/>
              <a:t>	</a:t>
            </a:r>
            <a:r>
              <a:rPr dirty="0" spc="10"/>
              <a:t>f</a:t>
            </a:r>
            <a:r>
              <a:rPr dirty="0" spc="75"/>
              <a:t>ac</a:t>
            </a:r>
            <a:r>
              <a:rPr dirty="0" spc="145"/>
              <a:t>t</a:t>
            </a:r>
            <a:r>
              <a:rPr dirty="0" spc="145"/>
              <a:t>o</a:t>
            </a:r>
            <a:r>
              <a:rPr dirty="0" spc="140"/>
              <a:t>r</a:t>
            </a:r>
            <a:r>
              <a:rPr dirty="0"/>
              <a:t>s</a:t>
            </a:r>
            <a:r>
              <a:rPr dirty="0" spc="60"/>
              <a:t>,  </a:t>
            </a:r>
            <a:r>
              <a:rPr dirty="0" spc="75"/>
              <a:t>generating</a:t>
            </a:r>
            <a:r>
              <a:rPr dirty="0" spc="5"/>
              <a:t> </a:t>
            </a:r>
            <a:r>
              <a:rPr dirty="0" spc="155"/>
              <a:t>a</a:t>
            </a:r>
            <a:r>
              <a:rPr dirty="0" spc="5"/>
              <a:t> </a:t>
            </a:r>
            <a:r>
              <a:rPr dirty="0" spc="90"/>
              <a:t>probability</a:t>
            </a:r>
            <a:r>
              <a:rPr dirty="0" spc="5"/>
              <a:t> </a:t>
            </a:r>
            <a:r>
              <a:rPr dirty="0" spc="55"/>
              <a:t>score</a:t>
            </a:r>
            <a:r>
              <a:rPr dirty="0" spc="5"/>
              <a:t> </a:t>
            </a:r>
            <a:r>
              <a:rPr dirty="0" spc="125"/>
              <a:t>bounded</a:t>
            </a:r>
            <a:r>
              <a:rPr dirty="0" spc="5"/>
              <a:t> </a:t>
            </a:r>
            <a:r>
              <a:rPr dirty="0" spc="60"/>
              <a:t>between</a:t>
            </a:r>
            <a:r>
              <a:rPr dirty="0" spc="5"/>
              <a:t> </a:t>
            </a:r>
            <a:r>
              <a:rPr dirty="0" spc="15"/>
              <a:t>0</a:t>
            </a:r>
            <a:r>
              <a:rPr dirty="0" spc="5"/>
              <a:t> </a:t>
            </a:r>
            <a:r>
              <a:rPr dirty="0" spc="150"/>
              <a:t>and</a:t>
            </a:r>
            <a:r>
              <a:rPr dirty="0" spc="5"/>
              <a:t> </a:t>
            </a:r>
            <a:r>
              <a:rPr dirty="0" spc="35"/>
              <a:t>1.</a:t>
            </a:r>
          </a:p>
          <a:p>
            <a:pPr marL="292735" marR="5080">
              <a:lnSpc>
                <a:spcPct val="132500"/>
              </a:lnSpc>
            </a:pPr>
            <a:r>
              <a:rPr dirty="0" spc="145"/>
              <a:t>It</a:t>
            </a:r>
            <a:r>
              <a:rPr dirty="0" spc="20"/>
              <a:t> </a:t>
            </a:r>
            <a:r>
              <a:rPr dirty="0" spc="-5"/>
              <a:t>is</a:t>
            </a:r>
            <a:r>
              <a:rPr dirty="0" spc="25"/>
              <a:t> </a:t>
            </a:r>
            <a:r>
              <a:rPr dirty="0" spc="15"/>
              <a:t>effective</a:t>
            </a:r>
            <a:r>
              <a:rPr dirty="0" spc="25"/>
              <a:t> </a:t>
            </a:r>
            <a:r>
              <a:rPr dirty="0" spc="95"/>
              <a:t>for</a:t>
            </a:r>
            <a:r>
              <a:rPr dirty="0" spc="25"/>
              <a:t> </a:t>
            </a:r>
            <a:r>
              <a:rPr dirty="0" spc="65"/>
              <a:t>categorical</a:t>
            </a:r>
            <a:r>
              <a:rPr dirty="0" spc="20"/>
              <a:t> </a:t>
            </a:r>
            <a:r>
              <a:rPr dirty="0" spc="70"/>
              <a:t>response</a:t>
            </a:r>
            <a:r>
              <a:rPr dirty="0" spc="25"/>
              <a:t> </a:t>
            </a:r>
            <a:r>
              <a:rPr dirty="0" spc="65"/>
              <a:t>variables</a:t>
            </a:r>
            <a:r>
              <a:rPr dirty="0" spc="25"/>
              <a:t> </a:t>
            </a:r>
            <a:r>
              <a:rPr dirty="0" spc="75"/>
              <a:t>with</a:t>
            </a:r>
            <a:r>
              <a:rPr dirty="0" spc="25"/>
              <a:t> </a:t>
            </a:r>
            <a:r>
              <a:rPr dirty="0" spc="100"/>
              <a:t>two</a:t>
            </a:r>
            <a:r>
              <a:rPr dirty="0" spc="20"/>
              <a:t> </a:t>
            </a:r>
            <a:r>
              <a:rPr dirty="0" spc="50"/>
              <a:t>possible</a:t>
            </a:r>
            <a:r>
              <a:rPr dirty="0" spc="25"/>
              <a:t> </a:t>
            </a:r>
            <a:r>
              <a:rPr dirty="0" spc="85"/>
              <a:t>outcomes, </a:t>
            </a:r>
            <a:r>
              <a:rPr dirty="0" spc="-610"/>
              <a:t> </a:t>
            </a:r>
            <a:r>
              <a:rPr dirty="0" spc="95"/>
              <a:t>making</a:t>
            </a:r>
            <a:r>
              <a:rPr dirty="0" spc="5"/>
              <a:t> </a:t>
            </a:r>
            <a:r>
              <a:rPr dirty="0" spc="65"/>
              <a:t>it</a:t>
            </a:r>
            <a:r>
              <a:rPr dirty="0" spc="5"/>
              <a:t> </a:t>
            </a:r>
            <a:r>
              <a:rPr dirty="0" spc="45"/>
              <a:t>useful</a:t>
            </a:r>
            <a:r>
              <a:rPr dirty="0" spc="10"/>
              <a:t> </a:t>
            </a:r>
            <a:r>
              <a:rPr dirty="0" spc="95"/>
              <a:t>for</a:t>
            </a:r>
            <a:r>
              <a:rPr dirty="0" spc="5"/>
              <a:t> </a:t>
            </a:r>
            <a:r>
              <a:rPr dirty="0" spc="50"/>
              <a:t>classification</a:t>
            </a:r>
            <a:r>
              <a:rPr dirty="0" spc="5"/>
              <a:t> </a:t>
            </a:r>
            <a:r>
              <a:rPr dirty="0" spc="150"/>
              <a:t>and</a:t>
            </a:r>
            <a:r>
              <a:rPr dirty="0" spc="10"/>
              <a:t> </a:t>
            </a:r>
            <a:r>
              <a:rPr dirty="0" spc="70"/>
              <a:t>risk</a:t>
            </a:r>
            <a:r>
              <a:rPr dirty="0" spc="5"/>
              <a:t> </a:t>
            </a:r>
            <a:r>
              <a:rPr dirty="0" spc="55"/>
              <a:t>assessment</a:t>
            </a:r>
            <a:r>
              <a:rPr dirty="0" spc="5"/>
              <a:t> </a:t>
            </a:r>
            <a:r>
              <a:rPr dirty="0" spc="85"/>
              <a:t>tasks.</a:t>
            </a:r>
          </a:p>
          <a:p>
            <a:pPr marL="292735" indent="-280670">
              <a:lnSpc>
                <a:spcPct val="100000"/>
              </a:lnSpc>
              <a:spcBef>
                <a:spcPts val="975"/>
              </a:spcBef>
              <a:buFont typeface="Times New Roman"/>
              <a:buAutoNum type="arabicPeriod" startAt="3"/>
              <a:tabLst>
                <a:tab pos="293370" algn="l"/>
              </a:tabLst>
            </a:pPr>
            <a:r>
              <a:rPr dirty="0" b="1">
                <a:latin typeface="Times New Roman"/>
                <a:cs typeface="Times New Roman"/>
              </a:rPr>
              <a:t>Naïve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spc="10" b="1">
                <a:latin typeface="Times New Roman"/>
                <a:cs typeface="Times New Roman"/>
              </a:rPr>
              <a:t>Bayes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spc="35" b="1">
                <a:latin typeface="Times New Roman"/>
                <a:cs typeface="Times New Roman"/>
              </a:rPr>
              <a:t>(NB)</a:t>
            </a:r>
            <a:r>
              <a:rPr dirty="0" spc="35"/>
              <a:t>:</a:t>
            </a:r>
          </a:p>
          <a:p>
            <a:pPr marL="292735" marR="5080">
              <a:lnSpc>
                <a:spcPct val="132500"/>
              </a:lnSpc>
            </a:pPr>
            <a:r>
              <a:rPr dirty="0" spc="145"/>
              <a:t>NB</a:t>
            </a:r>
            <a:r>
              <a:rPr dirty="0" spc="355"/>
              <a:t> </a:t>
            </a:r>
            <a:r>
              <a:rPr dirty="0" spc="25"/>
              <a:t>classifiers</a:t>
            </a:r>
            <a:r>
              <a:rPr dirty="0" spc="355"/>
              <a:t> </a:t>
            </a:r>
            <a:r>
              <a:rPr dirty="0" spc="70"/>
              <a:t>assume</a:t>
            </a:r>
            <a:r>
              <a:rPr dirty="0" spc="355"/>
              <a:t> </a:t>
            </a:r>
            <a:r>
              <a:rPr dirty="0" spc="85"/>
              <a:t>feature</a:t>
            </a:r>
            <a:r>
              <a:rPr dirty="0" spc="355"/>
              <a:t> </a:t>
            </a:r>
            <a:r>
              <a:rPr dirty="0" spc="70"/>
              <a:t>independence</a:t>
            </a:r>
            <a:r>
              <a:rPr dirty="0" spc="355"/>
              <a:t> </a:t>
            </a:r>
            <a:r>
              <a:rPr dirty="0" spc="30"/>
              <a:t>given</a:t>
            </a:r>
            <a:r>
              <a:rPr dirty="0" spc="355"/>
              <a:t> </a:t>
            </a:r>
            <a:r>
              <a:rPr dirty="0" spc="95"/>
              <a:t>the</a:t>
            </a:r>
            <a:r>
              <a:rPr dirty="0" spc="355"/>
              <a:t> </a:t>
            </a:r>
            <a:r>
              <a:rPr dirty="0" spc="35"/>
              <a:t>class,</a:t>
            </a:r>
            <a:r>
              <a:rPr dirty="0" spc="355"/>
              <a:t> </a:t>
            </a:r>
            <a:r>
              <a:rPr dirty="0" spc="95"/>
              <a:t>making</a:t>
            </a:r>
            <a:r>
              <a:rPr dirty="0" spc="355"/>
              <a:t> </a:t>
            </a:r>
            <a:r>
              <a:rPr dirty="0" spc="105"/>
              <a:t>them </a:t>
            </a:r>
            <a:r>
              <a:rPr dirty="0" spc="-610"/>
              <a:t> </a:t>
            </a:r>
            <a:r>
              <a:rPr dirty="0" spc="30"/>
              <a:t>efficient</a:t>
            </a:r>
            <a:r>
              <a:rPr dirty="0" spc="5"/>
              <a:t> </a:t>
            </a:r>
            <a:r>
              <a:rPr dirty="0" spc="95"/>
              <a:t>for</a:t>
            </a:r>
            <a:r>
              <a:rPr dirty="0" spc="5"/>
              <a:t> </a:t>
            </a:r>
            <a:r>
              <a:rPr dirty="0" spc="70"/>
              <a:t>high-dimensional</a:t>
            </a:r>
            <a:r>
              <a:rPr dirty="0" spc="10"/>
              <a:t> </a:t>
            </a:r>
            <a:r>
              <a:rPr dirty="0" spc="150"/>
              <a:t>data</a:t>
            </a:r>
            <a:r>
              <a:rPr dirty="0" spc="5"/>
              <a:t> </a:t>
            </a:r>
            <a:r>
              <a:rPr dirty="0" spc="75"/>
              <a:t>with</a:t>
            </a:r>
            <a:r>
              <a:rPr dirty="0" spc="10"/>
              <a:t> </a:t>
            </a:r>
            <a:r>
              <a:rPr dirty="0" spc="55"/>
              <a:t>limited</a:t>
            </a:r>
            <a:r>
              <a:rPr dirty="0" spc="5"/>
              <a:t> </a:t>
            </a:r>
            <a:r>
              <a:rPr dirty="0" spc="90"/>
              <a:t>training</a:t>
            </a:r>
            <a:r>
              <a:rPr dirty="0" spc="10"/>
              <a:t> </a:t>
            </a:r>
            <a:r>
              <a:rPr dirty="0" spc="60"/>
              <a:t>samples.</a:t>
            </a:r>
          </a:p>
          <a:p>
            <a:pPr marL="292735" marR="5080">
              <a:lnSpc>
                <a:spcPct val="132500"/>
              </a:lnSpc>
            </a:pPr>
            <a:r>
              <a:rPr dirty="0" spc="145"/>
              <a:t>NB</a:t>
            </a:r>
            <a:r>
              <a:rPr dirty="0" spc="245"/>
              <a:t> </a:t>
            </a:r>
            <a:r>
              <a:rPr dirty="0" spc="-5"/>
              <a:t>is</a:t>
            </a:r>
            <a:r>
              <a:rPr dirty="0" spc="245"/>
              <a:t> </a:t>
            </a:r>
            <a:r>
              <a:rPr dirty="0" spc="65"/>
              <a:t>competitive</a:t>
            </a:r>
            <a:r>
              <a:rPr dirty="0" spc="245"/>
              <a:t> </a:t>
            </a:r>
            <a:r>
              <a:rPr dirty="0" spc="75"/>
              <a:t>with</a:t>
            </a:r>
            <a:r>
              <a:rPr dirty="0" spc="245"/>
              <a:t> </a:t>
            </a:r>
            <a:r>
              <a:rPr dirty="0" spc="95"/>
              <a:t>advanced</a:t>
            </a:r>
            <a:r>
              <a:rPr dirty="0" spc="245"/>
              <a:t> </a:t>
            </a:r>
            <a:r>
              <a:rPr dirty="0" spc="100"/>
              <a:t>methods</a:t>
            </a:r>
            <a:r>
              <a:rPr dirty="0" spc="245"/>
              <a:t> </a:t>
            </a:r>
            <a:r>
              <a:rPr dirty="0" spc="150"/>
              <a:t>and</a:t>
            </a:r>
            <a:r>
              <a:rPr dirty="0" spc="245"/>
              <a:t> </a:t>
            </a:r>
            <a:r>
              <a:rPr dirty="0" spc="55"/>
              <a:t>finds</a:t>
            </a:r>
            <a:r>
              <a:rPr dirty="0" spc="245"/>
              <a:t> </a:t>
            </a:r>
            <a:r>
              <a:rPr dirty="0" spc="85"/>
              <a:t>applications</a:t>
            </a:r>
            <a:r>
              <a:rPr dirty="0" spc="245"/>
              <a:t> </a:t>
            </a:r>
            <a:r>
              <a:rPr dirty="0" spc="65"/>
              <a:t>in</a:t>
            </a:r>
            <a:r>
              <a:rPr dirty="0" spc="245"/>
              <a:t> </a:t>
            </a:r>
            <a:r>
              <a:rPr dirty="0" spc="110"/>
              <a:t>spam </a:t>
            </a:r>
            <a:r>
              <a:rPr dirty="0" spc="-610"/>
              <a:t> </a:t>
            </a:r>
            <a:r>
              <a:rPr dirty="0" spc="45"/>
              <a:t>filtering,</a:t>
            </a:r>
            <a:r>
              <a:rPr dirty="0" spc="10"/>
              <a:t> </a:t>
            </a:r>
            <a:r>
              <a:rPr dirty="0" spc="60"/>
              <a:t>medical</a:t>
            </a:r>
            <a:r>
              <a:rPr dirty="0" spc="15"/>
              <a:t> </a:t>
            </a:r>
            <a:r>
              <a:rPr dirty="0" spc="65"/>
              <a:t>diagnosis,</a:t>
            </a:r>
            <a:r>
              <a:rPr dirty="0" spc="15"/>
              <a:t> </a:t>
            </a:r>
            <a:r>
              <a:rPr dirty="0" spc="60"/>
              <a:t>image</a:t>
            </a:r>
            <a:r>
              <a:rPr dirty="0" spc="15"/>
              <a:t> </a:t>
            </a:r>
            <a:r>
              <a:rPr dirty="0" spc="55"/>
              <a:t>processing,</a:t>
            </a:r>
            <a:r>
              <a:rPr dirty="0" spc="15"/>
              <a:t> </a:t>
            </a:r>
            <a:r>
              <a:rPr dirty="0" spc="150"/>
              <a:t>and</a:t>
            </a:r>
            <a:r>
              <a:rPr dirty="0" spc="15"/>
              <a:t> </a:t>
            </a:r>
            <a:r>
              <a:rPr dirty="0" spc="60"/>
              <a:t>vocal</a:t>
            </a:r>
            <a:r>
              <a:rPr dirty="0" spc="10"/>
              <a:t> </a:t>
            </a:r>
            <a:r>
              <a:rPr dirty="0" spc="100"/>
              <a:t>emotion</a:t>
            </a:r>
            <a:r>
              <a:rPr dirty="0" spc="15"/>
              <a:t> </a:t>
            </a:r>
            <a:r>
              <a:rPr dirty="0" spc="75"/>
              <a:t>detection.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0"/>
              <a:t>MACHINE</a:t>
            </a:r>
            <a:r>
              <a:rPr dirty="0" spc="535"/>
              <a:t> </a:t>
            </a:r>
            <a:r>
              <a:rPr dirty="0" spc="345"/>
              <a:t>LEARNING</a:t>
            </a:r>
            <a:r>
              <a:rPr dirty="0" spc="540"/>
              <a:t> </a:t>
            </a:r>
            <a:r>
              <a:rPr dirty="0" spc="365"/>
              <a:t>ALGORITHMS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274878" y="8933909"/>
            <a:ext cx="22955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 b="1" i="1">
                <a:latin typeface="Verdana"/>
                <a:cs typeface="Verdana"/>
              </a:rPr>
              <a:t>F</a:t>
            </a:r>
            <a:r>
              <a:rPr dirty="0" sz="2100" spc="-95" b="1" i="1">
                <a:latin typeface="Verdana"/>
                <a:cs typeface="Verdana"/>
              </a:rPr>
              <a:t>i</a:t>
            </a:r>
            <a:r>
              <a:rPr dirty="0" sz="2100" b="1" i="1">
                <a:latin typeface="Verdana"/>
                <a:cs typeface="Verdana"/>
              </a:rPr>
              <a:t>g</a:t>
            </a:r>
            <a:r>
              <a:rPr dirty="0" sz="2100" spc="-125" b="1" i="1">
                <a:latin typeface="Verdana"/>
                <a:cs typeface="Verdana"/>
              </a:rPr>
              <a:t> </a:t>
            </a:r>
            <a:r>
              <a:rPr dirty="0" sz="2100" spc="-675" b="1" i="1">
                <a:latin typeface="Verdana"/>
                <a:cs typeface="Verdana"/>
              </a:rPr>
              <a:t>1</a:t>
            </a:r>
            <a:r>
              <a:rPr dirty="0" sz="2100" spc="-295" b="1" i="1">
                <a:latin typeface="Verdana"/>
                <a:cs typeface="Verdana"/>
              </a:rPr>
              <a:t>:</a:t>
            </a:r>
            <a:r>
              <a:rPr dirty="0" sz="2100" spc="-125" b="1" i="1">
                <a:latin typeface="Verdana"/>
                <a:cs typeface="Verdana"/>
              </a:rPr>
              <a:t> </a:t>
            </a:r>
            <a:r>
              <a:rPr dirty="0" sz="2100" spc="-30" b="1" i="1">
                <a:latin typeface="Verdana"/>
                <a:cs typeface="Verdana"/>
              </a:rPr>
              <a:t>F</a:t>
            </a:r>
            <a:r>
              <a:rPr dirty="0" sz="2100" spc="-95" b="1" i="1">
                <a:latin typeface="Verdana"/>
                <a:cs typeface="Verdana"/>
              </a:rPr>
              <a:t>l</a:t>
            </a:r>
            <a:r>
              <a:rPr dirty="0" sz="2100" spc="-75" b="1" i="1">
                <a:latin typeface="Verdana"/>
                <a:cs typeface="Verdana"/>
              </a:rPr>
              <a:t>o</a:t>
            </a:r>
            <a:r>
              <a:rPr dirty="0" sz="2100" spc="-85" b="1" i="1">
                <a:latin typeface="Verdana"/>
                <a:cs typeface="Verdana"/>
              </a:rPr>
              <a:t>w</a:t>
            </a:r>
            <a:r>
              <a:rPr dirty="0" sz="2100" spc="-125" b="1" i="1">
                <a:latin typeface="Verdana"/>
                <a:cs typeface="Verdana"/>
              </a:rPr>
              <a:t> </a:t>
            </a:r>
            <a:r>
              <a:rPr dirty="0" sz="2100" b="1" i="1">
                <a:latin typeface="Verdana"/>
                <a:cs typeface="Verdana"/>
              </a:rPr>
              <a:t>c</a:t>
            </a:r>
            <a:r>
              <a:rPr dirty="0" sz="2100" spc="-50" b="1" i="1">
                <a:latin typeface="Verdana"/>
                <a:cs typeface="Verdana"/>
              </a:rPr>
              <a:t>h</a:t>
            </a:r>
            <a:r>
              <a:rPr dirty="0" sz="2100" spc="40" b="1" i="1">
                <a:latin typeface="Verdana"/>
                <a:cs typeface="Verdana"/>
              </a:rPr>
              <a:t>a</a:t>
            </a:r>
            <a:r>
              <a:rPr dirty="0" sz="2100" spc="-145" b="1" i="1">
                <a:latin typeface="Verdana"/>
                <a:cs typeface="Verdana"/>
              </a:rPr>
              <a:t>r</a:t>
            </a:r>
            <a:r>
              <a:rPr dirty="0" sz="2100" spc="-45" b="1" i="1">
                <a:latin typeface="Verdana"/>
                <a:cs typeface="Verdana"/>
              </a:rPr>
              <a:t>t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381625" cy="2257425"/>
          </a:xfrm>
          <a:custGeom>
            <a:avLst/>
            <a:gdLst/>
            <a:ahLst/>
            <a:cxnLst/>
            <a:rect l="l" t="t" r="r" b="b"/>
            <a:pathLst>
              <a:path w="5381625" h="2257425">
                <a:moveTo>
                  <a:pt x="3019177" y="2142880"/>
                </a:moveTo>
                <a:lnTo>
                  <a:pt x="680221" y="2142880"/>
                </a:lnTo>
                <a:lnTo>
                  <a:pt x="474128" y="2092080"/>
                </a:lnTo>
                <a:lnTo>
                  <a:pt x="423596" y="2066680"/>
                </a:lnTo>
                <a:lnTo>
                  <a:pt x="225648" y="2015880"/>
                </a:lnTo>
                <a:lnTo>
                  <a:pt x="177243" y="1990480"/>
                </a:lnTo>
                <a:lnTo>
                  <a:pt x="81781" y="1965080"/>
                </a:lnTo>
                <a:lnTo>
                  <a:pt x="34740" y="1939680"/>
                </a:lnTo>
                <a:lnTo>
                  <a:pt x="0" y="1930207"/>
                </a:lnTo>
                <a:lnTo>
                  <a:pt x="0" y="0"/>
                </a:lnTo>
                <a:lnTo>
                  <a:pt x="5381432" y="0"/>
                </a:lnTo>
                <a:lnTo>
                  <a:pt x="5381432" y="90720"/>
                </a:lnTo>
                <a:lnTo>
                  <a:pt x="5379405" y="123580"/>
                </a:lnTo>
                <a:lnTo>
                  <a:pt x="5376127" y="161680"/>
                </a:lnTo>
                <a:lnTo>
                  <a:pt x="5371929" y="187080"/>
                </a:lnTo>
                <a:lnTo>
                  <a:pt x="5366818" y="225180"/>
                </a:lnTo>
                <a:lnTo>
                  <a:pt x="5360802" y="263280"/>
                </a:lnTo>
                <a:lnTo>
                  <a:pt x="5353887" y="301380"/>
                </a:lnTo>
                <a:lnTo>
                  <a:pt x="5346081" y="339480"/>
                </a:lnTo>
                <a:lnTo>
                  <a:pt x="5337391" y="377580"/>
                </a:lnTo>
                <a:lnTo>
                  <a:pt x="5327824" y="415680"/>
                </a:lnTo>
                <a:lnTo>
                  <a:pt x="5317388" y="441080"/>
                </a:lnTo>
                <a:lnTo>
                  <a:pt x="5306091" y="479180"/>
                </a:lnTo>
                <a:lnTo>
                  <a:pt x="5293938" y="517280"/>
                </a:lnTo>
                <a:lnTo>
                  <a:pt x="5280938" y="555380"/>
                </a:lnTo>
                <a:lnTo>
                  <a:pt x="5267098" y="580780"/>
                </a:lnTo>
                <a:lnTo>
                  <a:pt x="5252425" y="618880"/>
                </a:lnTo>
                <a:lnTo>
                  <a:pt x="5236926" y="656980"/>
                </a:lnTo>
                <a:lnTo>
                  <a:pt x="5220609" y="682380"/>
                </a:lnTo>
                <a:lnTo>
                  <a:pt x="5203481" y="720480"/>
                </a:lnTo>
                <a:lnTo>
                  <a:pt x="5185549" y="758580"/>
                </a:lnTo>
                <a:lnTo>
                  <a:pt x="5166821" y="783980"/>
                </a:lnTo>
                <a:lnTo>
                  <a:pt x="5147303" y="822080"/>
                </a:lnTo>
                <a:lnTo>
                  <a:pt x="5127004" y="847480"/>
                </a:lnTo>
                <a:lnTo>
                  <a:pt x="5105929" y="885580"/>
                </a:lnTo>
                <a:lnTo>
                  <a:pt x="5084087" y="923680"/>
                </a:lnTo>
                <a:lnTo>
                  <a:pt x="5061485" y="949080"/>
                </a:lnTo>
                <a:lnTo>
                  <a:pt x="5038131" y="987180"/>
                </a:lnTo>
                <a:lnTo>
                  <a:pt x="5014030" y="1012580"/>
                </a:lnTo>
                <a:lnTo>
                  <a:pt x="4989192" y="1050680"/>
                </a:lnTo>
                <a:lnTo>
                  <a:pt x="4963622" y="1076080"/>
                </a:lnTo>
                <a:lnTo>
                  <a:pt x="4937328" y="1101480"/>
                </a:lnTo>
                <a:lnTo>
                  <a:pt x="4910318" y="1139580"/>
                </a:lnTo>
                <a:lnTo>
                  <a:pt x="4882599" y="1164980"/>
                </a:lnTo>
                <a:lnTo>
                  <a:pt x="4854178" y="1190380"/>
                </a:lnTo>
                <a:lnTo>
                  <a:pt x="4825062" y="1228480"/>
                </a:lnTo>
                <a:lnTo>
                  <a:pt x="4795259" y="1253880"/>
                </a:lnTo>
                <a:lnTo>
                  <a:pt x="4764775" y="1279280"/>
                </a:lnTo>
                <a:lnTo>
                  <a:pt x="4733619" y="1317380"/>
                </a:lnTo>
                <a:lnTo>
                  <a:pt x="4701798" y="1342780"/>
                </a:lnTo>
                <a:lnTo>
                  <a:pt x="4669318" y="1368180"/>
                </a:lnTo>
                <a:lnTo>
                  <a:pt x="4636187" y="1393580"/>
                </a:lnTo>
                <a:lnTo>
                  <a:pt x="4602412" y="1418980"/>
                </a:lnTo>
                <a:lnTo>
                  <a:pt x="4568001" y="1444380"/>
                </a:lnTo>
                <a:lnTo>
                  <a:pt x="4532960" y="1469780"/>
                </a:lnTo>
                <a:lnTo>
                  <a:pt x="4497298" y="1507880"/>
                </a:lnTo>
                <a:lnTo>
                  <a:pt x="4461021" y="1533280"/>
                </a:lnTo>
                <a:lnTo>
                  <a:pt x="4424137" y="1558680"/>
                </a:lnTo>
                <a:lnTo>
                  <a:pt x="4386653" y="1584080"/>
                </a:lnTo>
                <a:lnTo>
                  <a:pt x="4348575" y="1596780"/>
                </a:lnTo>
                <a:lnTo>
                  <a:pt x="4270672" y="1647580"/>
                </a:lnTo>
                <a:lnTo>
                  <a:pt x="4190484" y="1698380"/>
                </a:lnTo>
                <a:lnTo>
                  <a:pt x="4108071" y="1749180"/>
                </a:lnTo>
                <a:lnTo>
                  <a:pt x="4066048" y="1761880"/>
                </a:lnTo>
                <a:lnTo>
                  <a:pt x="3980406" y="1812680"/>
                </a:lnTo>
                <a:lnTo>
                  <a:pt x="3936801" y="1825380"/>
                </a:lnTo>
                <a:lnTo>
                  <a:pt x="3892683" y="1850780"/>
                </a:lnTo>
                <a:lnTo>
                  <a:pt x="3848060" y="1863480"/>
                </a:lnTo>
                <a:lnTo>
                  <a:pt x="3802939" y="1888880"/>
                </a:lnTo>
                <a:lnTo>
                  <a:pt x="3757326" y="1901580"/>
                </a:lnTo>
                <a:lnTo>
                  <a:pt x="3711230" y="1926980"/>
                </a:lnTo>
                <a:lnTo>
                  <a:pt x="3664658" y="1939680"/>
                </a:lnTo>
                <a:lnTo>
                  <a:pt x="3617616" y="1965080"/>
                </a:lnTo>
                <a:lnTo>
                  <a:pt x="3522155" y="1990480"/>
                </a:lnTo>
                <a:lnTo>
                  <a:pt x="3473750" y="2015880"/>
                </a:lnTo>
                <a:lnTo>
                  <a:pt x="3275802" y="2066680"/>
                </a:lnTo>
                <a:lnTo>
                  <a:pt x="3225270" y="2092080"/>
                </a:lnTo>
                <a:lnTo>
                  <a:pt x="3019177" y="2142880"/>
                </a:lnTo>
                <a:close/>
              </a:path>
              <a:path w="5381625" h="2257425">
                <a:moveTo>
                  <a:pt x="2753188" y="2193680"/>
                </a:moveTo>
                <a:lnTo>
                  <a:pt x="946210" y="2193680"/>
                </a:lnTo>
                <a:lnTo>
                  <a:pt x="732699" y="2142880"/>
                </a:lnTo>
                <a:lnTo>
                  <a:pt x="2966699" y="2142880"/>
                </a:lnTo>
                <a:lnTo>
                  <a:pt x="2753188" y="2193680"/>
                </a:lnTo>
                <a:close/>
              </a:path>
              <a:path w="5381625" h="2257425">
                <a:moveTo>
                  <a:pt x="2589479" y="2219080"/>
                </a:moveTo>
                <a:lnTo>
                  <a:pt x="1109919" y="2219080"/>
                </a:lnTo>
                <a:lnTo>
                  <a:pt x="1000451" y="2193680"/>
                </a:lnTo>
                <a:lnTo>
                  <a:pt x="2698947" y="2193680"/>
                </a:lnTo>
                <a:lnTo>
                  <a:pt x="2589479" y="2219080"/>
                </a:lnTo>
                <a:close/>
              </a:path>
              <a:path w="5381625" h="2257425">
                <a:moveTo>
                  <a:pt x="2478746" y="2231780"/>
                </a:moveTo>
                <a:lnTo>
                  <a:pt x="1220652" y="2231780"/>
                </a:lnTo>
                <a:lnTo>
                  <a:pt x="1165131" y="2219080"/>
                </a:lnTo>
                <a:lnTo>
                  <a:pt x="2534267" y="2219080"/>
                </a:lnTo>
                <a:lnTo>
                  <a:pt x="2478746" y="2231780"/>
                </a:lnTo>
                <a:close/>
              </a:path>
              <a:path w="5381625" h="2257425">
                <a:moveTo>
                  <a:pt x="2366806" y="2244480"/>
                </a:moveTo>
                <a:lnTo>
                  <a:pt x="1332592" y="2244480"/>
                </a:lnTo>
                <a:lnTo>
                  <a:pt x="1276475" y="2231780"/>
                </a:lnTo>
                <a:lnTo>
                  <a:pt x="2422923" y="2231780"/>
                </a:lnTo>
                <a:lnTo>
                  <a:pt x="2366806" y="2244480"/>
                </a:lnTo>
                <a:close/>
              </a:path>
              <a:path w="5381625" h="2257425">
                <a:moveTo>
                  <a:pt x="2196760" y="2257180"/>
                </a:moveTo>
                <a:lnTo>
                  <a:pt x="1502638" y="2257180"/>
                </a:lnTo>
                <a:lnTo>
                  <a:pt x="1445681" y="2244480"/>
                </a:lnTo>
                <a:lnTo>
                  <a:pt x="2253717" y="2244480"/>
                </a:lnTo>
                <a:lnTo>
                  <a:pt x="2196760" y="2257180"/>
                </a:lnTo>
                <a:close/>
              </a:path>
            </a:pathLst>
          </a:custGeom>
          <a:solidFill>
            <a:srgbClr val="F4EF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3906" y="437775"/>
            <a:ext cx="3399154" cy="8261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365"/>
              <a:t>R</a:t>
            </a:r>
            <a:r>
              <a:rPr dirty="0" sz="5250" spc="610"/>
              <a:t>E</a:t>
            </a:r>
            <a:r>
              <a:rPr dirty="0" sz="5250" spc="345"/>
              <a:t>S</a:t>
            </a:r>
            <a:r>
              <a:rPr dirty="0" sz="5250" spc="575"/>
              <a:t>U</a:t>
            </a:r>
            <a:r>
              <a:rPr dirty="0" sz="5250" spc="484"/>
              <a:t>L</a:t>
            </a:r>
            <a:r>
              <a:rPr dirty="0" sz="5250" spc="350"/>
              <a:t>T</a:t>
            </a:r>
            <a:r>
              <a:rPr dirty="0" sz="5250" spc="25"/>
              <a:t>S</a:t>
            </a:r>
            <a:endParaRPr sz="5250"/>
          </a:p>
        </p:txBody>
      </p:sp>
      <p:grpSp>
        <p:nvGrpSpPr>
          <p:cNvPr id="4" name="object 4"/>
          <p:cNvGrpSpPr/>
          <p:nvPr/>
        </p:nvGrpSpPr>
        <p:grpSpPr>
          <a:xfrm>
            <a:off x="-38099" y="192984"/>
            <a:ext cx="6210300" cy="1043305"/>
            <a:chOff x="-38099" y="192984"/>
            <a:chExt cx="6210300" cy="1043305"/>
          </a:xfrm>
        </p:grpSpPr>
        <p:sp>
          <p:nvSpPr>
            <p:cNvPr id="5" name="object 5"/>
            <p:cNvSpPr/>
            <p:nvPr/>
          </p:nvSpPr>
          <p:spPr>
            <a:xfrm>
              <a:off x="0" y="231084"/>
              <a:ext cx="6134100" cy="476884"/>
            </a:xfrm>
            <a:custGeom>
              <a:avLst/>
              <a:gdLst/>
              <a:ahLst/>
              <a:cxnLst/>
              <a:rect l="l" t="t" r="r" b="b"/>
              <a:pathLst>
                <a:path w="6134100" h="476884">
                  <a:moveTo>
                    <a:pt x="0" y="0"/>
                  </a:moveTo>
                  <a:lnTo>
                    <a:pt x="5403332" y="0"/>
                  </a:lnTo>
                  <a:lnTo>
                    <a:pt x="5451917" y="1455"/>
                  </a:lnTo>
                  <a:lnTo>
                    <a:pt x="5499733" y="5766"/>
                  </a:lnTo>
                  <a:lnTo>
                    <a:pt x="5546696" y="12849"/>
                  </a:lnTo>
                  <a:lnTo>
                    <a:pt x="5592722" y="22621"/>
                  </a:lnTo>
                  <a:lnTo>
                    <a:pt x="5637727" y="34998"/>
                  </a:lnTo>
                  <a:lnTo>
                    <a:pt x="5681630" y="49897"/>
                  </a:lnTo>
                  <a:lnTo>
                    <a:pt x="5724345" y="67235"/>
                  </a:lnTo>
                  <a:lnTo>
                    <a:pt x="5765789" y="86927"/>
                  </a:lnTo>
                  <a:lnTo>
                    <a:pt x="5805880" y="108891"/>
                  </a:lnTo>
                  <a:lnTo>
                    <a:pt x="5844534" y="133043"/>
                  </a:lnTo>
                  <a:lnTo>
                    <a:pt x="5881667" y="159300"/>
                  </a:lnTo>
                  <a:lnTo>
                    <a:pt x="5917196" y="187578"/>
                  </a:lnTo>
                  <a:lnTo>
                    <a:pt x="5951037" y="217794"/>
                  </a:lnTo>
                  <a:lnTo>
                    <a:pt x="5983107" y="249864"/>
                  </a:lnTo>
                  <a:lnTo>
                    <a:pt x="6013323" y="283705"/>
                  </a:lnTo>
                  <a:lnTo>
                    <a:pt x="6041601" y="319234"/>
                  </a:lnTo>
                  <a:lnTo>
                    <a:pt x="6067858" y="356367"/>
                  </a:lnTo>
                  <a:lnTo>
                    <a:pt x="6092010" y="395021"/>
                  </a:lnTo>
                  <a:lnTo>
                    <a:pt x="6113974" y="435111"/>
                  </a:lnTo>
                  <a:lnTo>
                    <a:pt x="6133666" y="476556"/>
                  </a:lnTo>
                </a:path>
              </a:pathLst>
            </a:custGeom>
            <a:ln w="76199">
              <a:solidFill>
                <a:srgbClr val="4F4E4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569" y="547597"/>
              <a:ext cx="839469" cy="688975"/>
            </a:xfrm>
            <a:custGeom>
              <a:avLst/>
              <a:gdLst/>
              <a:ahLst/>
              <a:cxnLst/>
              <a:rect l="l" t="t" r="r" b="b"/>
              <a:pathLst>
                <a:path w="839469" h="688975">
                  <a:moveTo>
                    <a:pt x="686562" y="342265"/>
                  </a:moveTo>
                  <a:lnTo>
                    <a:pt x="624471" y="341515"/>
                  </a:lnTo>
                  <a:lnTo>
                    <a:pt x="572604" y="338416"/>
                  </a:lnTo>
                  <a:lnTo>
                    <a:pt x="530098" y="331711"/>
                  </a:lnTo>
                  <a:lnTo>
                    <a:pt x="469671" y="302387"/>
                  </a:lnTo>
                  <a:lnTo>
                    <a:pt x="436245" y="243420"/>
                  </a:lnTo>
                  <a:lnTo>
                    <a:pt x="427494" y="199656"/>
                  </a:lnTo>
                  <a:lnTo>
                    <a:pt x="422871" y="144678"/>
                  </a:lnTo>
                  <a:lnTo>
                    <a:pt x="421525" y="77228"/>
                  </a:lnTo>
                  <a:lnTo>
                    <a:pt x="417385" y="77228"/>
                  </a:lnTo>
                  <a:lnTo>
                    <a:pt x="416039" y="144678"/>
                  </a:lnTo>
                  <a:lnTo>
                    <a:pt x="411416" y="199656"/>
                  </a:lnTo>
                  <a:lnTo>
                    <a:pt x="402653" y="243420"/>
                  </a:lnTo>
                  <a:lnTo>
                    <a:pt x="369227" y="302387"/>
                  </a:lnTo>
                  <a:lnTo>
                    <a:pt x="308813" y="331711"/>
                  </a:lnTo>
                  <a:lnTo>
                    <a:pt x="266306" y="338416"/>
                  </a:lnTo>
                  <a:lnTo>
                    <a:pt x="214439" y="341515"/>
                  </a:lnTo>
                  <a:lnTo>
                    <a:pt x="152336" y="342265"/>
                  </a:lnTo>
                  <a:lnTo>
                    <a:pt x="152336" y="346405"/>
                  </a:lnTo>
                  <a:lnTo>
                    <a:pt x="214439" y="347154"/>
                  </a:lnTo>
                  <a:lnTo>
                    <a:pt x="266306" y="350253"/>
                  </a:lnTo>
                  <a:lnTo>
                    <a:pt x="308813" y="356958"/>
                  </a:lnTo>
                  <a:lnTo>
                    <a:pt x="369227" y="386257"/>
                  </a:lnTo>
                  <a:lnTo>
                    <a:pt x="402653" y="445223"/>
                  </a:lnTo>
                  <a:lnTo>
                    <a:pt x="411416" y="488988"/>
                  </a:lnTo>
                  <a:lnTo>
                    <a:pt x="416039" y="543979"/>
                  </a:lnTo>
                  <a:lnTo>
                    <a:pt x="417385" y="611454"/>
                  </a:lnTo>
                  <a:lnTo>
                    <a:pt x="421525" y="611454"/>
                  </a:lnTo>
                  <a:lnTo>
                    <a:pt x="422871" y="543979"/>
                  </a:lnTo>
                  <a:lnTo>
                    <a:pt x="427494" y="488988"/>
                  </a:lnTo>
                  <a:lnTo>
                    <a:pt x="436245" y="445223"/>
                  </a:lnTo>
                  <a:lnTo>
                    <a:pt x="469671" y="386257"/>
                  </a:lnTo>
                  <a:lnTo>
                    <a:pt x="530098" y="356958"/>
                  </a:lnTo>
                  <a:lnTo>
                    <a:pt x="572604" y="350253"/>
                  </a:lnTo>
                  <a:lnTo>
                    <a:pt x="624471" y="347154"/>
                  </a:lnTo>
                  <a:lnTo>
                    <a:pt x="686562" y="346405"/>
                  </a:lnTo>
                  <a:lnTo>
                    <a:pt x="686562" y="342265"/>
                  </a:lnTo>
                  <a:close/>
                </a:path>
                <a:path w="839469" h="688975">
                  <a:moveTo>
                    <a:pt x="838885" y="499237"/>
                  </a:moveTo>
                  <a:lnTo>
                    <a:pt x="832866" y="455955"/>
                  </a:lnTo>
                  <a:lnTo>
                    <a:pt x="826109" y="432562"/>
                  </a:lnTo>
                  <a:lnTo>
                    <a:pt x="826109" y="498081"/>
                  </a:lnTo>
                  <a:lnTo>
                    <a:pt x="823353" y="539280"/>
                  </a:lnTo>
                  <a:lnTo>
                    <a:pt x="812368" y="575779"/>
                  </a:lnTo>
                  <a:lnTo>
                    <a:pt x="767715" y="633450"/>
                  </a:lnTo>
                  <a:lnTo>
                    <a:pt x="735088" y="653973"/>
                  </a:lnTo>
                  <a:lnTo>
                    <a:pt x="696277" y="668515"/>
                  </a:lnTo>
                  <a:lnTo>
                    <a:pt x="651789" y="676770"/>
                  </a:lnTo>
                  <a:lnTo>
                    <a:pt x="602145" y="678408"/>
                  </a:lnTo>
                  <a:lnTo>
                    <a:pt x="547839" y="673112"/>
                  </a:lnTo>
                  <a:lnTo>
                    <a:pt x="489407" y="660565"/>
                  </a:lnTo>
                  <a:lnTo>
                    <a:pt x="442201" y="645807"/>
                  </a:lnTo>
                  <a:lnTo>
                    <a:pt x="395681" y="627392"/>
                  </a:lnTo>
                  <a:lnTo>
                    <a:pt x="350189" y="605624"/>
                  </a:lnTo>
                  <a:lnTo>
                    <a:pt x="306082" y="580821"/>
                  </a:lnTo>
                  <a:lnTo>
                    <a:pt x="263715" y="553313"/>
                  </a:lnTo>
                  <a:lnTo>
                    <a:pt x="223431" y="523405"/>
                  </a:lnTo>
                  <a:lnTo>
                    <a:pt x="185597" y="491426"/>
                  </a:lnTo>
                  <a:lnTo>
                    <a:pt x="150545" y="457682"/>
                  </a:lnTo>
                  <a:lnTo>
                    <a:pt x="118656" y="422503"/>
                  </a:lnTo>
                  <a:lnTo>
                    <a:pt x="90271" y="386207"/>
                  </a:lnTo>
                  <a:lnTo>
                    <a:pt x="65735" y="349097"/>
                  </a:lnTo>
                  <a:lnTo>
                    <a:pt x="45402" y="311505"/>
                  </a:lnTo>
                  <a:lnTo>
                    <a:pt x="29641" y="273748"/>
                  </a:lnTo>
                  <a:lnTo>
                    <a:pt x="18783" y="236143"/>
                  </a:lnTo>
                  <a:lnTo>
                    <a:pt x="12788" y="190588"/>
                  </a:lnTo>
                  <a:lnTo>
                    <a:pt x="15544" y="149402"/>
                  </a:lnTo>
                  <a:lnTo>
                    <a:pt x="26530" y="112903"/>
                  </a:lnTo>
                  <a:lnTo>
                    <a:pt x="71170" y="55232"/>
                  </a:lnTo>
                  <a:lnTo>
                    <a:pt x="103784" y="34709"/>
                  </a:lnTo>
                  <a:lnTo>
                    <a:pt x="142595" y="20167"/>
                  </a:lnTo>
                  <a:lnTo>
                    <a:pt x="187083" y="11912"/>
                  </a:lnTo>
                  <a:lnTo>
                    <a:pt x="236740" y="10261"/>
                  </a:lnTo>
                  <a:lnTo>
                    <a:pt x="291045" y="15557"/>
                  </a:lnTo>
                  <a:lnTo>
                    <a:pt x="349504" y="28117"/>
                  </a:lnTo>
                  <a:lnTo>
                    <a:pt x="396709" y="42862"/>
                  </a:lnTo>
                  <a:lnTo>
                    <a:pt x="443230" y="61290"/>
                  </a:lnTo>
                  <a:lnTo>
                    <a:pt x="488721" y="83058"/>
                  </a:lnTo>
                  <a:lnTo>
                    <a:pt x="532828" y="107848"/>
                  </a:lnTo>
                  <a:lnTo>
                    <a:pt x="575195" y="135369"/>
                  </a:lnTo>
                  <a:lnTo>
                    <a:pt x="615480" y="165265"/>
                  </a:lnTo>
                  <a:lnTo>
                    <a:pt x="653313" y="197256"/>
                  </a:lnTo>
                  <a:lnTo>
                    <a:pt x="688352" y="230987"/>
                  </a:lnTo>
                  <a:lnTo>
                    <a:pt x="720242" y="266166"/>
                  </a:lnTo>
                  <a:lnTo>
                    <a:pt x="748639" y="302475"/>
                  </a:lnTo>
                  <a:lnTo>
                    <a:pt x="773176" y="339572"/>
                  </a:lnTo>
                  <a:lnTo>
                    <a:pt x="793496" y="377164"/>
                  </a:lnTo>
                  <a:lnTo>
                    <a:pt x="809269" y="414921"/>
                  </a:lnTo>
                  <a:lnTo>
                    <a:pt x="820115" y="452526"/>
                  </a:lnTo>
                  <a:lnTo>
                    <a:pt x="826109" y="498081"/>
                  </a:lnTo>
                  <a:lnTo>
                    <a:pt x="826109" y="432562"/>
                  </a:lnTo>
                  <a:lnTo>
                    <a:pt x="805395" y="378193"/>
                  </a:lnTo>
                  <a:lnTo>
                    <a:pt x="784428" y="339407"/>
                  </a:lnTo>
                  <a:lnTo>
                    <a:pt x="759104" y="301117"/>
                  </a:lnTo>
                  <a:lnTo>
                    <a:pt x="729818" y="263652"/>
                  </a:lnTo>
                  <a:lnTo>
                    <a:pt x="696899" y="227355"/>
                  </a:lnTo>
                  <a:lnTo>
                    <a:pt x="660742" y="192532"/>
                  </a:lnTo>
                  <a:lnTo>
                    <a:pt x="621703" y="159537"/>
                  </a:lnTo>
                  <a:lnTo>
                    <a:pt x="580148" y="128676"/>
                  </a:lnTo>
                  <a:lnTo>
                    <a:pt x="536435" y="100291"/>
                  </a:lnTo>
                  <a:lnTo>
                    <a:pt x="490918" y="74701"/>
                  </a:lnTo>
                  <a:lnTo>
                    <a:pt x="443992" y="52235"/>
                  </a:lnTo>
                  <a:lnTo>
                    <a:pt x="395998" y="33235"/>
                  </a:lnTo>
                  <a:lnTo>
                    <a:pt x="347306" y="18021"/>
                  </a:lnTo>
                  <a:lnTo>
                    <a:pt x="291858" y="5854"/>
                  </a:lnTo>
                  <a:lnTo>
                    <a:pt x="239966" y="0"/>
                  </a:lnTo>
                  <a:lnTo>
                    <a:pt x="192036" y="215"/>
                  </a:lnTo>
                  <a:lnTo>
                    <a:pt x="148463" y="6235"/>
                  </a:lnTo>
                  <a:lnTo>
                    <a:pt x="109677" y="17805"/>
                  </a:lnTo>
                  <a:lnTo>
                    <a:pt x="48044" y="56565"/>
                  </a:lnTo>
                  <a:lnTo>
                    <a:pt x="10401" y="114477"/>
                  </a:lnTo>
                  <a:lnTo>
                    <a:pt x="0" y="189458"/>
                  </a:lnTo>
                  <a:lnTo>
                    <a:pt x="6032" y="232714"/>
                  </a:lnTo>
                  <a:lnTo>
                    <a:pt x="17233" y="271526"/>
                  </a:lnTo>
                  <a:lnTo>
                    <a:pt x="33502" y="310489"/>
                  </a:lnTo>
                  <a:lnTo>
                    <a:pt x="54483" y="349275"/>
                  </a:lnTo>
                  <a:lnTo>
                    <a:pt x="79794" y="387565"/>
                  </a:lnTo>
                  <a:lnTo>
                    <a:pt x="109093" y="425018"/>
                  </a:lnTo>
                  <a:lnTo>
                    <a:pt x="141998" y="461327"/>
                  </a:lnTo>
                  <a:lnTo>
                    <a:pt x="178155" y="496138"/>
                  </a:lnTo>
                  <a:lnTo>
                    <a:pt x="217195" y="529145"/>
                  </a:lnTo>
                  <a:lnTo>
                    <a:pt x="258762" y="560006"/>
                  </a:lnTo>
                  <a:lnTo>
                    <a:pt x="302475" y="588391"/>
                  </a:lnTo>
                  <a:lnTo>
                    <a:pt x="347980" y="613981"/>
                  </a:lnTo>
                  <a:lnTo>
                    <a:pt x="394919" y="636435"/>
                  </a:lnTo>
                  <a:lnTo>
                    <a:pt x="442912" y="655447"/>
                  </a:lnTo>
                  <a:lnTo>
                    <a:pt x="491604" y="670661"/>
                  </a:lnTo>
                  <a:lnTo>
                    <a:pt x="547052" y="682828"/>
                  </a:lnTo>
                  <a:lnTo>
                    <a:pt x="598932" y="688682"/>
                  </a:lnTo>
                  <a:lnTo>
                    <a:pt x="646861" y="688479"/>
                  </a:lnTo>
                  <a:lnTo>
                    <a:pt x="690422" y="682459"/>
                  </a:lnTo>
                  <a:lnTo>
                    <a:pt x="704011" y="678408"/>
                  </a:lnTo>
                  <a:lnTo>
                    <a:pt x="729208" y="670902"/>
                  </a:lnTo>
                  <a:lnTo>
                    <a:pt x="790829" y="632129"/>
                  </a:lnTo>
                  <a:lnTo>
                    <a:pt x="828471" y="574230"/>
                  </a:lnTo>
                  <a:lnTo>
                    <a:pt x="837285" y="538746"/>
                  </a:lnTo>
                  <a:lnTo>
                    <a:pt x="838885" y="4992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3556547" y="0"/>
            <a:ext cx="4732020" cy="10287000"/>
            <a:chOff x="13556547" y="0"/>
            <a:chExt cx="4732020" cy="10287000"/>
          </a:xfrm>
        </p:grpSpPr>
        <p:sp>
          <p:nvSpPr>
            <p:cNvPr id="8" name="object 8"/>
            <p:cNvSpPr/>
            <p:nvPr/>
          </p:nvSpPr>
          <p:spPr>
            <a:xfrm>
              <a:off x="13556547" y="0"/>
              <a:ext cx="4732020" cy="10287000"/>
            </a:xfrm>
            <a:custGeom>
              <a:avLst/>
              <a:gdLst/>
              <a:ahLst/>
              <a:cxnLst/>
              <a:rect l="l" t="t" r="r" b="b"/>
              <a:pathLst>
                <a:path w="4732019" h="10287000">
                  <a:moveTo>
                    <a:pt x="473145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4731450" y="0"/>
                  </a:lnTo>
                  <a:lnTo>
                    <a:pt x="4731450" y="10286999"/>
                  </a:lnTo>
                  <a:close/>
                </a:path>
              </a:pathLst>
            </a:custGeom>
            <a:solidFill>
              <a:srgbClr val="FF82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92635" y="7519515"/>
              <a:ext cx="2695364" cy="276748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813" y="2409390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813" y="3495240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813" y="4581090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813" y="5666940"/>
            <a:ext cx="76200" cy="761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813" y="6752790"/>
            <a:ext cx="76200" cy="761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813" y="7838640"/>
            <a:ext cx="76200" cy="761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813" y="8924490"/>
            <a:ext cx="76200" cy="7619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11974" y="2036626"/>
            <a:ext cx="12557125" cy="7626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  <a:tabLst>
                <a:tab pos="798195" algn="l"/>
                <a:tab pos="1736725" algn="l"/>
                <a:tab pos="2765425" algn="l"/>
                <a:tab pos="3211830" algn="l"/>
                <a:tab pos="4565650" algn="l"/>
                <a:tab pos="5161915" algn="l"/>
                <a:tab pos="7115809" algn="l"/>
                <a:tab pos="7562215" algn="l"/>
                <a:tab pos="8896985" algn="l"/>
                <a:tab pos="10022205" algn="l"/>
                <a:tab pos="11447780" algn="l"/>
              </a:tabLst>
            </a:pP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y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14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ff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ec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f	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uppo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ec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265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(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265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)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,  </a:t>
            </a:r>
            <a:r>
              <a:rPr dirty="0" sz="2700" spc="70">
                <a:solidFill>
                  <a:srgbClr val="333332"/>
                </a:solidFill>
                <a:latin typeface="Times New Roman"/>
                <a:cs typeface="Times New Roman"/>
              </a:rPr>
              <a:t>Naïve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25">
                <a:solidFill>
                  <a:srgbClr val="333332"/>
                </a:solidFill>
                <a:latin typeface="Times New Roman"/>
                <a:cs typeface="Times New Roman"/>
              </a:rPr>
              <a:t>Bayes,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333332"/>
                </a:solidFill>
                <a:latin typeface="Times New Roman"/>
                <a:cs typeface="Times New Roman"/>
              </a:rPr>
              <a:t>Logistic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Regression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detecting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instances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333332"/>
                </a:solidFill>
                <a:latin typeface="Times New Roman"/>
                <a:cs typeface="Times New Roman"/>
              </a:rPr>
              <a:t>cyberbullying.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31900"/>
              </a:lnSpc>
              <a:tabLst>
                <a:tab pos="1034415" algn="l"/>
                <a:tab pos="3267075" algn="l"/>
                <a:tab pos="3950335" algn="l"/>
                <a:tab pos="5182870" algn="l"/>
                <a:tab pos="6676390" algn="l"/>
                <a:tab pos="7777480" algn="l"/>
                <a:tab pos="9010015" algn="l"/>
                <a:tab pos="9693275" algn="l"/>
                <a:tab pos="11050905" algn="l"/>
              </a:tabLst>
            </a:pPr>
            <a:r>
              <a:rPr dirty="0" sz="2700" spc="120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15" b="1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120" b="1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14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on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0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t	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700" spc="-16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ec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20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-155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(89</a:t>
            </a:r>
            <a:r>
              <a:rPr dirty="0" sz="2700" spc="-345" b="1">
                <a:solidFill>
                  <a:srgbClr val="333332"/>
                </a:solidFill>
                <a:latin typeface="Times New Roman"/>
                <a:cs typeface="Times New Roman"/>
              </a:rPr>
              <a:t>%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)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14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on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g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14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od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cc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y  </a:t>
            </a:r>
            <a:r>
              <a:rPr dirty="0" sz="2700" spc="40">
                <a:solidFill>
                  <a:srgbClr val="333332"/>
                </a:solidFill>
                <a:latin typeface="Times New Roman"/>
                <a:cs typeface="Times New Roman"/>
              </a:rPr>
              <a:t>identifying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333332"/>
                </a:solidFill>
                <a:latin typeface="Times New Roman"/>
                <a:cs typeface="Times New Roman"/>
              </a:rPr>
              <a:t>cyberbullying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70">
                <a:solidFill>
                  <a:srgbClr val="333332"/>
                </a:solidFill>
                <a:latin typeface="Times New Roman"/>
                <a:cs typeface="Times New Roman"/>
              </a:rPr>
              <a:t>comments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85%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time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35">
                <a:solidFill>
                  <a:srgbClr val="333332"/>
                </a:solidFill>
                <a:latin typeface="Times New Roman"/>
                <a:cs typeface="Times New Roman"/>
              </a:rPr>
              <a:t>achieving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15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45" b="1">
                <a:solidFill>
                  <a:srgbClr val="333332"/>
                </a:solidFill>
                <a:latin typeface="Times New Roman"/>
                <a:cs typeface="Times New Roman"/>
              </a:rPr>
              <a:t>recall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of </a:t>
            </a:r>
            <a:r>
              <a:rPr dirty="0" sz="2700" spc="-75" b="1">
                <a:solidFill>
                  <a:srgbClr val="333332"/>
                </a:solidFill>
                <a:latin typeface="Times New Roman"/>
                <a:cs typeface="Times New Roman"/>
              </a:rPr>
              <a:t>96%</a:t>
            </a:r>
            <a:r>
              <a:rPr dirty="0" sz="2700" spc="-75">
                <a:solidFill>
                  <a:srgbClr val="333332"/>
                </a:solidFill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31900"/>
              </a:lnSpc>
              <a:spcBef>
                <a:spcPts val="5"/>
              </a:spcBef>
              <a:tabLst>
                <a:tab pos="974725" algn="l"/>
                <a:tab pos="1961514" algn="l"/>
                <a:tab pos="2679700" algn="l"/>
                <a:tab pos="4341495" algn="l"/>
                <a:tab pos="5057140" algn="l"/>
                <a:tab pos="5833110" algn="l"/>
                <a:tab pos="6137910" algn="l"/>
                <a:tab pos="7534909" algn="l"/>
                <a:tab pos="7954009" algn="l"/>
                <a:tab pos="8822690" algn="l"/>
                <a:tab pos="9766935" algn="l"/>
                <a:tab pos="10542905" algn="l"/>
                <a:tab pos="11732895" algn="l"/>
              </a:tabLst>
            </a:pPr>
            <a:r>
              <a:rPr dirty="0" sz="2700" spc="125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ï</a:t>
            </a:r>
            <a:r>
              <a:rPr dirty="0" sz="2700" spc="-175" b="1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-20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Bay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15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114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w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w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5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700" spc="-16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ec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20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-155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f	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85</a:t>
            </a:r>
            <a:r>
              <a:rPr dirty="0" sz="2700" spc="-345" b="1">
                <a:solidFill>
                  <a:srgbClr val="333332"/>
                </a:solidFill>
                <a:latin typeface="Times New Roman"/>
                <a:cs typeface="Times New Roman"/>
              </a:rPr>
              <a:t>%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b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w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li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y	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w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14">
                <a:solidFill>
                  <a:srgbClr val="333332"/>
                </a:solidFill>
                <a:latin typeface="Times New Roman"/>
                <a:cs typeface="Times New Roman"/>
              </a:rPr>
              <a:t>r  </a:t>
            </a:r>
            <a:r>
              <a:rPr dirty="0" sz="2700" spc="30">
                <a:solidFill>
                  <a:srgbClr val="333332"/>
                </a:solidFill>
                <a:latin typeface="Times New Roman"/>
                <a:cs typeface="Times New Roman"/>
              </a:rPr>
              <a:t>recall</a:t>
            </a:r>
            <a:r>
              <a:rPr dirty="0" sz="27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333332"/>
                </a:solidFill>
                <a:latin typeface="Times New Roman"/>
                <a:cs typeface="Times New Roman"/>
              </a:rPr>
              <a:t>F1-Score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333332"/>
                </a:solidFill>
                <a:latin typeface="Times New Roman"/>
                <a:cs typeface="Times New Roman"/>
              </a:rPr>
              <a:t>compared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to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70">
                <a:solidFill>
                  <a:srgbClr val="333332"/>
                </a:solidFill>
                <a:latin typeface="Times New Roman"/>
                <a:cs typeface="Times New Roman"/>
              </a:rPr>
              <a:t>SVM.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31900"/>
              </a:lnSpc>
              <a:tabLst>
                <a:tab pos="1313815" algn="l"/>
                <a:tab pos="3104515" algn="l"/>
                <a:tab pos="4270375" algn="l"/>
                <a:tab pos="5229225" algn="l"/>
                <a:tab pos="6377305" algn="l"/>
                <a:tab pos="7793355" algn="l"/>
                <a:tab pos="8905240" algn="l"/>
                <a:tab pos="10149840" algn="l"/>
                <a:tab pos="11226165" algn="l"/>
              </a:tabLst>
            </a:pP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Log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20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20" b="1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1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spc="-16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0" b="1">
                <a:solidFill>
                  <a:srgbClr val="333332"/>
                </a:solidFill>
                <a:latin typeface="Times New Roman"/>
                <a:cs typeface="Times New Roman"/>
              </a:rPr>
              <a:t>ss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-155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w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cc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-16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y	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(85</a:t>
            </a:r>
            <a:r>
              <a:rPr dirty="0" sz="2700" spc="-345" b="1">
                <a:solidFill>
                  <a:srgbClr val="333332"/>
                </a:solidFill>
                <a:latin typeface="Times New Roman"/>
                <a:cs typeface="Times New Roman"/>
              </a:rPr>
              <a:t>%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)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ho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w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on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g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ec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90">
                <a:solidFill>
                  <a:srgbClr val="333332"/>
                </a:solidFill>
                <a:latin typeface="Times New Roman"/>
                <a:cs typeface="Times New Roman"/>
              </a:rPr>
              <a:t>n  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7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333332"/>
                </a:solidFill>
                <a:latin typeface="Times New Roman"/>
                <a:cs typeface="Times New Roman"/>
              </a:rPr>
              <a:t>reasonable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30">
                <a:solidFill>
                  <a:srgbClr val="333332"/>
                </a:solidFill>
                <a:latin typeface="Times New Roman"/>
                <a:cs typeface="Times New Roman"/>
              </a:rPr>
              <a:t>recall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90">
                <a:solidFill>
                  <a:srgbClr val="333332"/>
                </a:solidFill>
                <a:latin typeface="Times New Roman"/>
                <a:cs typeface="Times New Roman"/>
              </a:rPr>
              <a:t>for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333332"/>
                </a:solidFill>
                <a:latin typeface="Times New Roman"/>
                <a:cs typeface="Times New Roman"/>
              </a:rPr>
              <a:t>cyberbullying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detection.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31900"/>
              </a:lnSpc>
            </a:pPr>
            <a:r>
              <a:rPr dirty="0" sz="2700" spc="85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700" spc="1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333332"/>
                </a:solidFill>
                <a:latin typeface="Times New Roman"/>
                <a:cs typeface="Times New Roman"/>
              </a:rPr>
              <a:t>findings</a:t>
            </a:r>
            <a:r>
              <a:rPr dirty="0" sz="2700" spc="1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highlight</a:t>
            </a:r>
            <a:r>
              <a:rPr dirty="0" sz="2700" spc="1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700" spc="1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40" b="1">
                <a:solidFill>
                  <a:srgbClr val="333332"/>
                </a:solidFill>
                <a:latin typeface="Times New Roman"/>
                <a:cs typeface="Times New Roman"/>
              </a:rPr>
              <a:t>effectiveness</a:t>
            </a:r>
            <a:r>
              <a:rPr dirty="0" sz="2700" spc="13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2700" spc="13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75" b="1">
                <a:solidFill>
                  <a:srgbClr val="333332"/>
                </a:solidFill>
                <a:latin typeface="Times New Roman"/>
                <a:cs typeface="Times New Roman"/>
              </a:rPr>
              <a:t>SVM</a:t>
            </a:r>
            <a:r>
              <a:rPr dirty="0" sz="2700" spc="13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2700" spc="1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333332"/>
                </a:solidFill>
                <a:latin typeface="Times New Roman"/>
                <a:cs typeface="Times New Roman"/>
              </a:rPr>
              <a:t>accurately</a:t>
            </a:r>
            <a:r>
              <a:rPr dirty="0" sz="2700" spc="1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detecting</a:t>
            </a:r>
            <a:r>
              <a:rPr dirty="0" sz="2700" spc="1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333332"/>
                </a:solidFill>
                <a:latin typeface="Times New Roman"/>
                <a:cs typeface="Times New Roman"/>
              </a:rPr>
              <a:t>cyberbullying, </a:t>
            </a:r>
            <a:r>
              <a:rPr dirty="0" sz="2700" spc="-6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333332"/>
                </a:solidFill>
                <a:latin typeface="Times New Roman"/>
                <a:cs typeface="Times New Roman"/>
              </a:rPr>
              <a:t>followed</a:t>
            </a:r>
            <a:r>
              <a:rPr dirty="0" sz="27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by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70">
                <a:solidFill>
                  <a:srgbClr val="333332"/>
                </a:solidFill>
                <a:latin typeface="Times New Roman"/>
                <a:cs typeface="Times New Roman"/>
              </a:rPr>
              <a:t>Naïve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20">
                <a:solidFill>
                  <a:srgbClr val="333332"/>
                </a:solidFill>
                <a:latin typeface="Times New Roman"/>
                <a:cs typeface="Times New Roman"/>
              </a:rPr>
              <a:t>Bayes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333332"/>
                </a:solidFill>
                <a:latin typeface="Times New Roman"/>
                <a:cs typeface="Times New Roman"/>
              </a:rPr>
              <a:t>Logistic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Regression.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31900"/>
              </a:lnSpc>
              <a:tabLst>
                <a:tab pos="1313815" algn="l"/>
                <a:tab pos="3043555" algn="l"/>
                <a:tab pos="3759835" algn="l"/>
                <a:tab pos="5457190" algn="l"/>
                <a:tab pos="5927090" algn="l"/>
                <a:tab pos="6828790" algn="l"/>
                <a:tab pos="8030209" algn="l"/>
                <a:tab pos="8649970" algn="l"/>
                <a:tab pos="10040620" algn="l"/>
                <a:tab pos="10509885" algn="l"/>
                <a:tab pos="11865610" algn="l"/>
              </a:tabLst>
            </a:pPr>
            <a:r>
              <a:rPr dirty="0" sz="2700" spc="290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14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f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14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od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ss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nh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14">
                <a:solidFill>
                  <a:srgbClr val="333332"/>
                </a:solidFill>
                <a:latin typeface="Times New Roman"/>
                <a:cs typeface="Times New Roman"/>
              </a:rPr>
              <a:t>r  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suitability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90">
                <a:solidFill>
                  <a:srgbClr val="333332"/>
                </a:solidFill>
                <a:latin typeface="Times New Roman"/>
                <a:cs typeface="Times New Roman"/>
              </a:rPr>
              <a:t>for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detecting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333332"/>
                </a:solidFill>
                <a:latin typeface="Times New Roman"/>
                <a:cs typeface="Times New Roman"/>
              </a:rPr>
              <a:t>cyberbullying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behaviors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online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environments.</a:t>
            </a: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ct val="131900"/>
              </a:lnSpc>
              <a:spcBef>
                <a:spcPts val="5"/>
              </a:spcBef>
              <a:tabLst>
                <a:tab pos="716280" algn="l"/>
                <a:tab pos="1647825" algn="l"/>
                <a:tab pos="2797810" algn="l"/>
                <a:tab pos="4279900" algn="l"/>
                <a:tab pos="5622290" algn="l"/>
                <a:tab pos="6308090" algn="l"/>
                <a:tab pos="7218680" algn="l"/>
                <a:tab pos="8240395" algn="l"/>
                <a:tab pos="8679815" algn="l"/>
                <a:tab pos="10026015" algn="l"/>
                <a:tab pos="10711815" algn="l"/>
                <a:tab pos="12090400" algn="l"/>
              </a:tabLst>
            </a:pP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y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ili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ze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-20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-155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175" b="1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at</a:t>
            </a:r>
            <a:r>
              <a:rPr dirty="0" sz="2700" spc="-16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ce</a:t>
            </a:r>
            <a:r>
              <a:rPr dirty="0" sz="2700" spc="-15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1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114" b="1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-10" b="1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-16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175" b="1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15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li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z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e  </a:t>
            </a:r>
            <a:r>
              <a:rPr dirty="0" sz="2700" spc="75">
                <a:solidFill>
                  <a:srgbClr val="333332"/>
                </a:solidFill>
                <a:latin typeface="Times New Roman"/>
                <a:cs typeface="Times New Roman"/>
              </a:rPr>
              <a:t>performance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45">
                <a:solidFill>
                  <a:srgbClr val="333332"/>
                </a:solidFill>
                <a:latin typeface="Times New Roman"/>
                <a:cs typeface="Times New Roman"/>
              </a:rPr>
              <a:t>these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10">
                <a:solidFill>
                  <a:srgbClr val="333332"/>
                </a:solidFill>
                <a:latin typeface="Times New Roman"/>
                <a:cs typeface="Times New Roman"/>
              </a:rPr>
              <a:t>classifiers.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67467" y="653300"/>
            <a:ext cx="9105265" cy="9105265"/>
            <a:chOff x="67467" y="653300"/>
            <a:chExt cx="9105265" cy="9105265"/>
          </a:xfrm>
        </p:grpSpPr>
        <p:sp>
          <p:nvSpPr>
            <p:cNvPr id="4" name="object 4"/>
            <p:cNvSpPr/>
            <p:nvPr/>
          </p:nvSpPr>
          <p:spPr>
            <a:xfrm>
              <a:off x="96042" y="681875"/>
              <a:ext cx="9048115" cy="9048115"/>
            </a:xfrm>
            <a:custGeom>
              <a:avLst/>
              <a:gdLst/>
              <a:ahLst/>
              <a:cxnLst/>
              <a:rect l="l" t="t" r="r" b="b"/>
              <a:pathLst>
                <a:path w="9048115" h="9048115">
                  <a:moveTo>
                    <a:pt x="9047957" y="9047957"/>
                  </a:moveTo>
                  <a:lnTo>
                    <a:pt x="0" y="9047957"/>
                  </a:lnTo>
                  <a:lnTo>
                    <a:pt x="0" y="0"/>
                  </a:lnTo>
                  <a:lnTo>
                    <a:pt x="9047957" y="0"/>
                  </a:lnTo>
                  <a:lnTo>
                    <a:pt x="9047957" y="9047957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42" y="681875"/>
              <a:ext cx="9048115" cy="9048115"/>
            </a:xfrm>
            <a:custGeom>
              <a:avLst/>
              <a:gdLst/>
              <a:ahLst/>
              <a:cxnLst/>
              <a:rect l="l" t="t" r="r" b="b"/>
              <a:pathLst>
                <a:path w="9048115" h="9048115">
                  <a:moveTo>
                    <a:pt x="0" y="0"/>
                  </a:moveTo>
                  <a:lnTo>
                    <a:pt x="9047856" y="0"/>
                  </a:lnTo>
                  <a:lnTo>
                    <a:pt x="9047856" y="9047856"/>
                  </a:lnTo>
                  <a:lnTo>
                    <a:pt x="0" y="9047856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4F4E4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0573" y="1028700"/>
            <a:ext cx="8829674" cy="6991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334" y="1028700"/>
            <a:ext cx="4343399" cy="34766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7108" y="4831049"/>
            <a:ext cx="4648199" cy="3543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0558" y="1028700"/>
            <a:ext cx="4076699" cy="34766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042" y="8810075"/>
            <a:ext cx="901954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32410">
              <a:lnSpc>
                <a:spcPct val="100000"/>
              </a:lnSpc>
              <a:spcBef>
                <a:spcPts val="100"/>
              </a:spcBef>
            </a:pPr>
            <a:r>
              <a:rPr dirty="0" sz="1900" spc="-30" b="1" i="1">
                <a:latin typeface="Verdana"/>
                <a:cs typeface="Verdana"/>
              </a:rPr>
              <a:t>F</a:t>
            </a:r>
            <a:r>
              <a:rPr dirty="0" sz="1900" spc="-80" b="1" i="1">
                <a:latin typeface="Verdana"/>
                <a:cs typeface="Verdana"/>
              </a:rPr>
              <a:t>i</a:t>
            </a:r>
            <a:r>
              <a:rPr dirty="0" sz="1900" b="1" i="1">
                <a:latin typeface="Verdana"/>
                <a:cs typeface="Verdana"/>
              </a:rPr>
              <a:t>g</a:t>
            </a:r>
            <a:r>
              <a:rPr dirty="0" sz="1900" spc="-114" b="1" i="1">
                <a:latin typeface="Verdana"/>
                <a:cs typeface="Verdana"/>
              </a:rPr>
              <a:t> </a:t>
            </a:r>
            <a:r>
              <a:rPr dirty="0" sz="1900" spc="-235" b="1" i="1">
                <a:latin typeface="Verdana"/>
                <a:cs typeface="Verdana"/>
              </a:rPr>
              <a:t>2</a:t>
            </a:r>
            <a:r>
              <a:rPr dirty="0" sz="1900" spc="-270" b="1" i="1">
                <a:latin typeface="Verdana"/>
                <a:cs typeface="Verdana"/>
              </a:rPr>
              <a:t>:</a:t>
            </a:r>
            <a:r>
              <a:rPr dirty="0" sz="1900" spc="-114" b="1" i="1">
                <a:latin typeface="Verdana"/>
                <a:cs typeface="Verdana"/>
              </a:rPr>
              <a:t> </a:t>
            </a:r>
            <a:r>
              <a:rPr dirty="0" sz="1900" spc="10" b="1" i="1">
                <a:latin typeface="Verdana"/>
                <a:cs typeface="Verdana"/>
              </a:rPr>
              <a:t>C</a:t>
            </a:r>
            <a:r>
              <a:rPr dirty="0" sz="1900" spc="-65" b="1" i="1">
                <a:latin typeface="Verdana"/>
                <a:cs typeface="Verdana"/>
              </a:rPr>
              <a:t>o</a:t>
            </a:r>
            <a:r>
              <a:rPr dirty="0" sz="1900" spc="-50" b="1" i="1">
                <a:latin typeface="Verdana"/>
                <a:cs typeface="Verdana"/>
              </a:rPr>
              <a:t>n</a:t>
            </a:r>
            <a:r>
              <a:rPr dirty="0" sz="1900" spc="-75" b="1" i="1">
                <a:latin typeface="Verdana"/>
                <a:cs typeface="Verdana"/>
              </a:rPr>
              <a:t>f</a:t>
            </a:r>
            <a:r>
              <a:rPr dirty="0" sz="1900" spc="-55" b="1" i="1">
                <a:latin typeface="Verdana"/>
                <a:cs typeface="Verdana"/>
              </a:rPr>
              <a:t>u</a:t>
            </a:r>
            <a:r>
              <a:rPr dirty="0" sz="1900" spc="-125" b="1" i="1">
                <a:latin typeface="Verdana"/>
                <a:cs typeface="Verdana"/>
              </a:rPr>
              <a:t>s</a:t>
            </a:r>
            <a:r>
              <a:rPr dirty="0" sz="1900" spc="-80" b="1" i="1">
                <a:latin typeface="Verdana"/>
                <a:cs typeface="Verdana"/>
              </a:rPr>
              <a:t>i</a:t>
            </a:r>
            <a:r>
              <a:rPr dirty="0" sz="1900" spc="-65" b="1" i="1">
                <a:latin typeface="Verdana"/>
                <a:cs typeface="Verdana"/>
              </a:rPr>
              <a:t>o</a:t>
            </a:r>
            <a:r>
              <a:rPr dirty="0" sz="1900" spc="-45" b="1" i="1">
                <a:latin typeface="Verdana"/>
                <a:cs typeface="Verdana"/>
              </a:rPr>
              <a:t>n</a:t>
            </a:r>
            <a:r>
              <a:rPr dirty="0" sz="1900" spc="-114" b="1" i="1">
                <a:latin typeface="Verdana"/>
                <a:cs typeface="Verdana"/>
              </a:rPr>
              <a:t> </a:t>
            </a:r>
            <a:r>
              <a:rPr dirty="0" sz="1900" spc="5" b="1" i="1">
                <a:latin typeface="Verdana"/>
                <a:cs typeface="Verdana"/>
              </a:rPr>
              <a:t>M</a:t>
            </a:r>
            <a:r>
              <a:rPr dirty="0" sz="1900" spc="35" b="1" i="1">
                <a:latin typeface="Verdana"/>
                <a:cs typeface="Verdana"/>
              </a:rPr>
              <a:t>a</a:t>
            </a:r>
            <a:r>
              <a:rPr dirty="0" sz="1900" spc="-45" b="1" i="1">
                <a:latin typeface="Verdana"/>
                <a:cs typeface="Verdana"/>
              </a:rPr>
              <a:t>t</a:t>
            </a:r>
            <a:r>
              <a:rPr dirty="0" sz="1900" spc="-135" b="1" i="1">
                <a:latin typeface="Verdana"/>
                <a:cs typeface="Verdana"/>
              </a:rPr>
              <a:t>r</a:t>
            </a:r>
            <a:r>
              <a:rPr dirty="0" sz="1900" spc="-80" b="1" i="1">
                <a:latin typeface="Verdana"/>
                <a:cs typeface="Verdana"/>
              </a:rPr>
              <a:t>i</a:t>
            </a:r>
            <a:r>
              <a:rPr dirty="0" sz="1900" spc="-150" b="1" i="1">
                <a:latin typeface="Verdana"/>
                <a:cs typeface="Verdana"/>
              </a:rPr>
              <a:t>x</a:t>
            </a:r>
            <a:r>
              <a:rPr dirty="0" sz="1900" spc="-75" b="1" i="1">
                <a:latin typeface="Verdana"/>
                <a:cs typeface="Verdana"/>
              </a:rPr>
              <a:t>e</a:t>
            </a:r>
            <a:r>
              <a:rPr dirty="0" sz="1900" spc="-120" b="1" i="1">
                <a:latin typeface="Verdana"/>
                <a:cs typeface="Verdana"/>
              </a:rPr>
              <a:t>s</a:t>
            </a:r>
            <a:r>
              <a:rPr dirty="0" sz="1900" spc="-114" b="1" i="1">
                <a:latin typeface="Verdana"/>
                <a:cs typeface="Verdana"/>
              </a:rPr>
              <a:t> </a:t>
            </a:r>
            <a:r>
              <a:rPr dirty="0" sz="1900" spc="-65" b="1" i="1">
                <a:latin typeface="Verdana"/>
                <a:cs typeface="Verdana"/>
              </a:rPr>
              <a:t>o</a:t>
            </a:r>
            <a:r>
              <a:rPr dirty="0" sz="1900" spc="-70" b="1" i="1">
                <a:latin typeface="Verdana"/>
                <a:cs typeface="Verdana"/>
              </a:rPr>
              <a:t>f</a:t>
            </a:r>
            <a:r>
              <a:rPr dirty="0" sz="1900" spc="-114" b="1" i="1">
                <a:latin typeface="Verdana"/>
                <a:cs typeface="Verdana"/>
              </a:rPr>
              <a:t> </a:t>
            </a:r>
            <a:r>
              <a:rPr dirty="0" sz="1900" spc="10" b="1" i="1">
                <a:latin typeface="Verdana"/>
                <a:cs typeface="Verdana"/>
              </a:rPr>
              <a:t>C</a:t>
            </a:r>
            <a:r>
              <a:rPr dirty="0" sz="1900" spc="-80" b="1" i="1">
                <a:latin typeface="Verdana"/>
                <a:cs typeface="Verdana"/>
              </a:rPr>
              <a:t>l</a:t>
            </a:r>
            <a:r>
              <a:rPr dirty="0" sz="1900" spc="35" b="1" i="1">
                <a:latin typeface="Verdana"/>
                <a:cs typeface="Verdana"/>
              </a:rPr>
              <a:t>a</a:t>
            </a:r>
            <a:r>
              <a:rPr dirty="0" sz="1900" spc="-125" b="1" i="1">
                <a:latin typeface="Verdana"/>
                <a:cs typeface="Verdana"/>
              </a:rPr>
              <a:t>ss</a:t>
            </a:r>
            <a:r>
              <a:rPr dirty="0" sz="1900" spc="-80" b="1" i="1">
                <a:latin typeface="Verdana"/>
                <a:cs typeface="Verdana"/>
              </a:rPr>
              <a:t>i</a:t>
            </a:r>
            <a:r>
              <a:rPr dirty="0" sz="1900" spc="-75" b="1" i="1">
                <a:latin typeface="Verdana"/>
                <a:cs typeface="Verdana"/>
              </a:rPr>
              <a:t>f</a:t>
            </a:r>
            <a:r>
              <a:rPr dirty="0" sz="1900" spc="-80" b="1" i="1">
                <a:latin typeface="Verdana"/>
                <a:cs typeface="Verdana"/>
              </a:rPr>
              <a:t>i</a:t>
            </a:r>
            <a:r>
              <a:rPr dirty="0" sz="1900" spc="-75" b="1" i="1">
                <a:latin typeface="Verdana"/>
                <a:cs typeface="Verdana"/>
              </a:rPr>
              <a:t>e</a:t>
            </a:r>
            <a:r>
              <a:rPr dirty="0" sz="1900" spc="-135" b="1" i="1">
                <a:latin typeface="Verdana"/>
                <a:cs typeface="Verdana"/>
              </a:rPr>
              <a:t>r</a:t>
            </a:r>
            <a:r>
              <a:rPr dirty="0" sz="1900" spc="-120" b="1" i="1"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84425" y="8205763"/>
            <a:ext cx="368554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30" b="1" i="1">
                <a:latin typeface="Verdana"/>
                <a:cs typeface="Verdana"/>
              </a:rPr>
              <a:t>F</a:t>
            </a:r>
            <a:r>
              <a:rPr dirty="0" sz="1900" spc="-80" b="1" i="1">
                <a:latin typeface="Verdana"/>
                <a:cs typeface="Verdana"/>
              </a:rPr>
              <a:t>i</a:t>
            </a:r>
            <a:r>
              <a:rPr dirty="0" sz="1900" b="1" i="1">
                <a:latin typeface="Verdana"/>
                <a:cs typeface="Verdana"/>
              </a:rPr>
              <a:t>g</a:t>
            </a:r>
            <a:r>
              <a:rPr dirty="0" sz="1900" spc="-114" b="1" i="1">
                <a:latin typeface="Verdana"/>
                <a:cs typeface="Verdana"/>
              </a:rPr>
              <a:t> </a:t>
            </a:r>
            <a:r>
              <a:rPr dirty="0" sz="1900" spc="-235" b="1" i="1">
                <a:latin typeface="Verdana"/>
                <a:cs typeface="Verdana"/>
              </a:rPr>
              <a:t>3</a:t>
            </a:r>
            <a:r>
              <a:rPr dirty="0" sz="1900" spc="-270" b="1" i="1">
                <a:latin typeface="Verdana"/>
                <a:cs typeface="Verdana"/>
              </a:rPr>
              <a:t>:</a:t>
            </a:r>
            <a:r>
              <a:rPr dirty="0" sz="1900" spc="-114" b="1" i="1">
                <a:latin typeface="Verdana"/>
                <a:cs typeface="Verdana"/>
              </a:rPr>
              <a:t> </a:t>
            </a:r>
            <a:r>
              <a:rPr dirty="0" sz="1900" spc="-95" b="1" i="1">
                <a:latin typeface="Verdana"/>
                <a:cs typeface="Verdana"/>
              </a:rPr>
              <a:t>R</a:t>
            </a:r>
            <a:r>
              <a:rPr dirty="0" sz="1900" spc="-20" b="1" i="1">
                <a:latin typeface="Verdana"/>
                <a:cs typeface="Verdana"/>
              </a:rPr>
              <a:t>O</a:t>
            </a:r>
            <a:r>
              <a:rPr dirty="0" sz="1900" spc="15" b="1" i="1">
                <a:latin typeface="Verdana"/>
                <a:cs typeface="Verdana"/>
              </a:rPr>
              <a:t>C</a:t>
            </a:r>
            <a:r>
              <a:rPr dirty="0" sz="1900" spc="-114" b="1" i="1">
                <a:latin typeface="Verdana"/>
                <a:cs typeface="Verdana"/>
              </a:rPr>
              <a:t> </a:t>
            </a:r>
            <a:r>
              <a:rPr dirty="0" sz="1900" spc="10" b="1" i="1">
                <a:latin typeface="Verdana"/>
                <a:cs typeface="Verdana"/>
              </a:rPr>
              <a:t>C</a:t>
            </a:r>
            <a:r>
              <a:rPr dirty="0" sz="1900" spc="-55" b="1" i="1">
                <a:latin typeface="Verdana"/>
                <a:cs typeface="Verdana"/>
              </a:rPr>
              <a:t>u</a:t>
            </a:r>
            <a:r>
              <a:rPr dirty="0" sz="1900" spc="-135" b="1" i="1">
                <a:latin typeface="Verdana"/>
                <a:cs typeface="Verdana"/>
              </a:rPr>
              <a:t>r</a:t>
            </a:r>
            <a:r>
              <a:rPr dirty="0" sz="1900" spc="-105" b="1" i="1">
                <a:latin typeface="Verdana"/>
                <a:cs typeface="Verdana"/>
              </a:rPr>
              <a:t>v</a:t>
            </a:r>
            <a:r>
              <a:rPr dirty="0" sz="1900" spc="-70" b="1" i="1">
                <a:latin typeface="Verdana"/>
                <a:cs typeface="Verdana"/>
              </a:rPr>
              <a:t>e</a:t>
            </a:r>
            <a:r>
              <a:rPr dirty="0" sz="1900" spc="-114" b="1" i="1">
                <a:latin typeface="Verdana"/>
                <a:cs typeface="Verdana"/>
              </a:rPr>
              <a:t> </a:t>
            </a:r>
            <a:r>
              <a:rPr dirty="0" sz="1900" spc="-65" b="1" i="1">
                <a:latin typeface="Verdana"/>
                <a:cs typeface="Verdana"/>
              </a:rPr>
              <a:t>o</a:t>
            </a:r>
            <a:r>
              <a:rPr dirty="0" sz="1900" spc="-70" b="1" i="1">
                <a:latin typeface="Verdana"/>
                <a:cs typeface="Verdana"/>
              </a:rPr>
              <a:t>f</a:t>
            </a:r>
            <a:r>
              <a:rPr dirty="0" sz="1900" spc="-114" b="1" i="1">
                <a:latin typeface="Verdana"/>
                <a:cs typeface="Verdana"/>
              </a:rPr>
              <a:t> </a:t>
            </a:r>
            <a:r>
              <a:rPr dirty="0" sz="1900" spc="10" b="1" i="1">
                <a:latin typeface="Verdana"/>
                <a:cs typeface="Verdana"/>
              </a:rPr>
              <a:t>C</a:t>
            </a:r>
            <a:r>
              <a:rPr dirty="0" sz="1900" spc="-80" b="1" i="1">
                <a:latin typeface="Verdana"/>
                <a:cs typeface="Verdana"/>
              </a:rPr>
              <a:t>l</a:t>
            </a:r>
            <a:r>
              <a:rPr dirty="0" sz="1900" spc="35" b="1" i="1">
                <a:latin typeface="Verdana"/>
                <a:cs typeface="Verdana"/>
              </a:rPr>
              <a:t>a</a:t>
            </a:r>
            <a:r>
              <a:rPr dirty="0" sz="1900" spc="-125" b="1" i="1">
                <a:latin typeface="Verdana"/>
                <a:cs typeface="Verdana"/>
              </a:rPr>
              <a:t>ss</a:t>
            </a:r>
            <a:r>
              <a:rPr dirty="0" sz="1900" spc="-80" b="1" i="1">
                <a:latin typeface="Verdana"/>
                <a:cs typeface="Verdana"/>
              </a:rPr>
              <a:t>i</a:t>
            </a:r>
            <a:r>
              <a:rPr dirty="0" sz="1900" spc="-75" b="1" i="1">
                <a:latin typeface="Verdana"/>
                <a:cs typeface="Verdana"/>
              </a:rPr>
              <a:t>f</a:t>
            </a:r>
            <a:r>
              <a:rPr dirty="0" sz="1900" spc="-80" b="1" i="1">
                <a:latin typeface="Verdana"/>
                <a:cs typeface="Verdana"/>
              </a:rPr>
              <a:t>i</a:t>
            </a:r>
            <a:r>
              <a:rPr dirty="0" sz="1900" spc="-75" b="1" i="1">
                <a:latin typeface="Verdana"/>
                <a:cs typeface="Verdana"/>
              </a:rPr>
              <a:t>e</a:t>
            </a:r>
            <a:r>
              <a:rPr dirty="0" sz="1900" spc="-130" b="1" i="1">
                <a:latin typeface="Verdana"/>
                <a:cs typeface="Verdana"/>
              </a:rPr>
              <a:t>r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2508" y="2897065"/>
            <a:ext cx="15808325" cy="6650355"/>
            <a:chOff x="332508" y="2897065"/>
            <a:chExt cx="15808325" cy="6650355"/>
          </a:xfrm>
        </p:grpSpPr>
        <p:sp>
          <p:nvSpPr>
            <p:cNvPr id="3" name="object 3"/>
            <p:cNvSpPr/>
            <p:nvPr/>
          </p:nvSpPr>
          <p:spPr>
            <a:xfrm>
              <a:off x="332508" y="2897065"/>
              <a:ext cx="15808325" cy="6650355"/>
            </a:xfrm>
            <a:custGeom>
              <a:avLst/>
              <a:gdLst/>
              <a:ahLst/>
              <a:cxnLst/>
              <a:rect l="l" t="t" r="r" b="b"/>
              <a:pathLst>
                <a:path w="15808325" h="6650355">
                  <a:moveTo>
                    <a:pt x="15321989" y="6649957"/>
                  </a:moveTo>
                  <a:lnTo>
                    <a:pt x="485764" y="6649957"/>
                  </a:lnTo>
                  <a:lnTo>
                    <a:pt x="437762" y="6647580"/>
                  </a:lnTo>
                  <a:lnTo>
                    <a:pt x="390562" y="6640537"/>
                  </a:lnTo>
                  <a:lnTo>
                    <a:pt x="344494" y="6628960"/>
                  </a:lnTo>
                  <a:lnTo>
                    <a:pt x="299876" y="6612980"/>
                  </a:lnTo>
                  <a:lnTo>
                    <a:pt x="257028" y="6592730"/>
                  </a:lnTo>
                  <a:lnTo>
                    <a:pt x="216266" y="6568342"/>
                  </a:lnTo>
                  <a:lnTo>
                    <a:pt x="177911" y="6539947"/>
                  </a:lnTo>
                  <a:lnTo>
                    <a:pt x="142280" y="6507677"/>
                  </a:lnTo>
                  <a:lnTo>
                    <a:pt x="110010" y="6472046"/>
                  </a:lnTo>
                  <a:lnTo>
                    <a:pt x="81615" y="6433691"/>
                  </a:lnTo>
                  <a:lnTo>
                    <a:pt x="57227" y="6392929"/>
                  </a:lnTo>
                  <a:lnTo>
                    <a:pt x="36977" y="6350081"/>
                  </a:lnTo>
                  <a:lnTo>
                    <a:pt x="20997" y="6305463"/>
                  </a:lnTo>
                  <a:lnTo>
                    <a:pt x="9420" y="6259395"/>
                  </a:lnTo>
                  <a:lnTo>
                    <a:pt x="2377" y="6212195"/>
                  </a:lnTo>
                  <a:lnTo>
                    <a:pt x="0" y="6164182"/>
                  </a:lnTo>
                  <a:lnTo>
                    <a:pt x="0" y="485774"/>
                  </a:lnTo>
                  <a:lnTo>
                    <a:pt x="2377" y="437761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7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6"/>
                  </a:lnTo>
                  <a:lnTo>
                    <a:pt x="485770" y="0"/>
                  </a:lnTo>
                  <a:lnTo>
                    <a:pt x="15321983" y="0"/>
                  </a:lnTo>
                  <a:lnTo>
                    <a:pt x="15369992" y="2376"/>
                  </a:lnTo>
                  <a:lnTo>
                    <a:pt x="15417191" y="9420"/>
                  </a:lnTo>
                  <a:lnTo>
                    <a:pt x="15463259" y="20997"/>
                  </a:lnTo>
                  <a:lnTo>
                    <a:pt x="15507877" y="36977"/>
                  </a:lnTo>
                  <a:lnTo>
                    <a:pt x="15550725" y="57227"/>
                  </a:lnTo>
                  <a:lnTo>
                    <a:pt x="15591487" y="81615"/>
                  </a:lnTo>
                  <a:lnTo>
                    <a:pt x="15629842" y="110010"/>
                  </a:lnTo>
                  <a:lnTo>
                    <a:pt x="15665472" y="142280"/>
                  </a:lnTo>
                  <a:lnTo>
                    <a:pt x="15697742" y="177911"/>
                  </a:lnTo>
                  <a:lnTo>
                    <a:pt x="15726137" y="216266"/>
                  </a:lnTo>
                  <a:lnTo>
                    <a:pt x="15750526" y="257027"/>
                  </a:lnTo>
                  <a:lnTo>
                    <a:pt x="15770776" y="299876"/>
                  </a:lnTo>
                  <a:lnTo>
                    <a:pt x="15786756" y="344494"/>
                  </a:lnTo>
                  <a:lnTo>
                    <a:pt x="15798333" y="390562"/>
                  </a:lnTo>
                  <a:lnTo>
                    <a:pt x="15805376" y="437761"/>
                  </a:lnTo>
                  <a:lnTo>
                    <a:pt x="15807753" y="485774"/>
                  </a:lnTo>
                  <a:lnTo>
                    <a:pt x="15807753" y="6164182"/>
                  </a:lnTo>
                  <a:lnTo>
                    <a:pt x="15805376" y="6212195"/>
                  </a:lnTo>
                  <a:lnTo>
                    <a:pt x="15798333" y="6259395"/>
                  </a:lnTo>
                  <a:lnTo>
                    <a:pt x="15786756" y="6305463"/>
                  </a:lnTo>
                  <a:lnTo>
                    <a:pt x="15770776" y="6350081"/>
                  </a:lnTo>
                  <a:lnTo>
                    <a:pt x="15750526" y="6392929"/>
                  </a:lnTo>
                  <a:lnTo>
                    <a:pt x="15726137" y="6433691"/>
                  </a:lnTo>
                  <a:lnTo>
                    <a:pt x="15697742" y="6472046"/>
                  </a:lnTo>
                  <a:lnTo>
                    <a:pt x="15665472" y="6507677"/>
                  </a:lnTo>
                  <a:lnTo>
                    <a:pt x="15629842" y="6539947"/>
                  </a:lnTo>
                  <a:lnTo>
                    <a:pt x="15591487" y="6568342"/>
                  </a:lnTo>
                  <a:lnTo>
                    <a:pt x="15550725" y="6592730"/>
                  </a:lnTo>
                  <a:lnTo>
                    <a:pt x="15507877" y="6612980"/>
                  </a:lnTo>
                  <a:lnTo>
                    <a:pt x="15463259" y="6628960"/>
                  </a:lnTo>
                  <a:lnTo>
                    <a:pt x="15417191" y="6640537"/>
                  </a:lnTo>
                  <a:lnTo>
                    <a:pt x="15369992" y="6647580"/>
                  </a:lnTo>
                  <a:lnTo>
                    <a:pt x="15321989" y="6649957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32508" y="2897081"/>
              <a:ext cx="15808325" cy="6648450"/>
            </a:xfrm>
            <a:custGeom>
              <a:avLst/>
              <a:gdLst/>
              <a:ahLst/>
              <a:cxnLst/>
              <a:rect l="l" t="t" r="r" b="b"/>
              <a:pathLst>
                <a:path w="15808325" h="6648450">
                  <a:moveTo>
                    <a:pt x="857246" y="28574"/>
                  </a:moveTo>
                  <a:lnTo>
                    <a:pt x="685796" y="28574"/>
                  </a:lnTo>
                  <a:lnTo>
                    <a:pt x="685796" y="0"/>
                  </a:lnTo>
                  <a:lnTo>
                    <a:pt x="857246" y="0"/>
                  </a:lnTo>
                  <a:lnTo>
                    <a:pt x="857246" y="28574"/>
                  </a:lnTo>
                  <a:close/>
                </a:path>
                <a:path w="15808325" h="6648450">
                  <a:moveTo>
                    <a:pt x="1057271" y="28574"/>
                  </a:moveTo>
                  <a:lnTo>
                    <a:pt x="885821" y="28574"/>
                  </a:lnTo>
                  <a:lnTo>
                    <a:pt x="885821" y="0"/>
                  </a:lnTo>
                  <a:lnTo>
                    <a:pt x="1057271" y="0"/>
                  </a:lnTo>
                  <a:lnTo>
                    <a:pt x="1057271" y="28574"/>
                  </a:lnTo>
                  <a:close/>
                </a:path>
                <a:path w="15808325" h="6648450">
                  <a:moveTo>
                    <a:pt x="1257296" y="28574"/>
                  </a:moveTo>
                  <a:lnTo>
                    <a:pt x="1085846" y="28574"/>
                  </a:lnTo>
                  <a:lnTo>
                    <a:pt x="1085846" y="0"/>
                  </a:lnTo>
                  <a:lnTo>
                    <a:pt x="1257296" y="0"/>
                  </a:lnTo>
                  <a:lnTo>
                    <a:pt x="1257296" y="28574"/>
                  </a:lnTo>
                  <a:close/>
                </a:path>
                <a:path w="15808325" h="6648450">
                  <a:moveTo>
                    <a:pt x="1457321" y="28574"/>
                  </a:moveTo>
                  <a:lnTo>
                    <a:pt x="1285871" y="28574"/>
                  </a:lnTo>
                  <a:lnTo>
                    <a:pt x="1285871" y="0"/>
                  </a:lnTo>
                  <a:lnTo>
                    <a:pt x="1457321" y="0"/>
                  </a:lnTo>
                  <a:lnTo>
                    <a:pt x="1457321" y="28574"/>
                  </a:lnTo>
                  <a:close/>
                </a:path>
                <a:path w="15808325" h="6648450">
                  <a:moveTo>
                    <a:pt x="1657346" y="28574"/>
                  </a:moveTo>
                  <a:lnTo>
                    <a:pt x="1485896" y="28574"/>
                  </a:lnTo>
                  <a:lnTo>
                    <a:pt x="1485896" y="0"/>
                  </a:lnTo>
                  <a:lnTo>
                    <a:pt x="1657346" y="0"/>
                  </a:lnTo>
                  <a:lnTo>
                    <a:pt x="1657346" y="28574"/>
                  </a:lnTo>
                  <a:close/>
                </a:path>
                <a:path w="15808325" h="6648450">
                  <a:moveTo>
                    <a:pt x="1857371" y="28574"/>
                  </a:moveTo>
                  <a:lnTo>
                    <a:pt x="1685921" y="28574"/>
                  </a:lnTo>
                  <a:lnTo>
                    <a:pt x="1685921" y="0"/>
                  </a:lnTo>
                  <a:lnTo>
                    <a:pt x="1857371" y="0"/>
                  </a:lnTo>
                  <a:lnTo>
                    <a:pt x="1857371" y="28574"/>
                  </a:lnTo>
                  <a:close/>
                </a:path>
                <a:path w="15808325" h="6648450">
                  <a:moveTo>
                    <a:pt x="2057396" y="28574"/>
                  </a:moveTo>
                  <a:lnTo>
                    <a:pt x="1885946" y="28574"/>
                  </a:lnTo>
                  <a:lnTo>
                    <a:pt x="1885946" y="0"/>
                  </a:lnTo>
                  <a:lnTo>
                    <a:pt x="2057396" y="0"/>
                  </a:lnTo>
                  <a:lnTo>
                    <a:pt x="2057396" y="28574"/>
                  </a:lnTo>
                  <a:close/>
                </a:path>
                <a:path w="15808325" h="6648450">
                  <a:moveTo>
                    <a:pt x="2257421" y="28574"/>
                  </a:moveTo>
                  <a:lnTo>
                    <a:pt x="2085971" y="28574"/>
                  </a:lnTo>
                  <a:lnTo>
                    <a:pt x="2085971" y="0"/>
                  </a:lnTo>
                  <a:lnTo>
                    <a:pt x="2257421" y="0"/>
                  </a:lnTo>
                  <a:lnTo>
                    <a:pt x="2257421" y="28574"/>
                  </a:lnTo>
                  <a:close/>
                </a:path>
                <a:path w="15808325" h="6648450">
                  <a:moveTo>
                    <a:pt x="2457446" y="28574"/>
                  </a:moveTo>
                  <a:lnTo>
                    <a:pt x="2285996" y="28574"/>
                  </a:lnTo>
                  <a:lnTo>
                    <a:pt x="2285996" y="0"/>
                  </a:lnTo>
                  <a:lnTo>
                    <a:pt x="2457446" y="0"/>
                  </a:lnTo>
                  <a:lnTo>
                    <a:pt x="2457446" y="28574"/>
                  </a:lnTo>
                  <a:close/>
                </a:path>
                <a:path w="15808325" h="6648450">
                  <a:moveTo>
                    <a:pt x="2657471" y="28574"/>
                  </a:moveTo>
                  <a:lnTo>
                    <a:pt x="2486021" y="28574"/>
                  </a:lnTo>
                  <a:lnTo>
                    <a:pt x="2486021" y="0"/>
                  </a:lnTo>
                  <a:lnTo>
                    <a:pt x="2657471" y="0"/>
                  </a:lnTo>
                  <a:lnTo>
                    <a:pt x="2657471" y="28574"/>
                  </a:lnTo>
                  <a:close/>
                </a:path>
                <a:path w="15808325" h="6648450">
                  <a:moveTo>
                    <a:pt x="2857496" y="28574"/>
                  </a:moveTo>
                  <a:lnTo>
                    <a:pt x="2686046" y="28574"/>
                  </a:lnTo>
                  <a:lnTo>
                    <a:pt x="2686046" y="0"/>
                  </a:lnTo>
                  <a:lnTo>
                    <a:pt x="2857496" y="0"/>
                  </a:lnTo>
                  <a:lnTo>
                    <a:pt x="2857496" y="28574"/>
                  </a:lnTo>
                  <a:close/>
                </a:path>
                <a:path w="15808325" h="6648450">
                  <a:moveTo>
                    <a:pt x="3057521" y="28574"/>
                  </a:moveTo>
                  <a:lnTo>
                    <a:pt x="2886071" y="28574"/>
                  </a:lnTo>
                  <a:lnTo>
                    <a:pt x="2886071" y="0"/>
                  </a:lnTo>
                  <a:lnTo>
                    <a:pt x="3057521" y="0"/>
                  </a:lnTo>
                  <a:lnTo>
                    <a:pt x="3057521" y="28574"/>
                  </a:lnTo>
                  <a:close/>
                </a:path>
                <a:path w="15808325" h="6648450">
                  <a:moveTo>
                    <a:pt x="3257546" y="28574"/>
                  </a:moveTo>
                  <a:lnTo>
                    <a:pt x="3086096" y="28574"/>
                  </a:lnTo>
                  <a:lnTo>
                    <a:pt x="3086096" y="0"/>
                  </a:lnTo>
                  <a:lnTo>
                    <a:pt x="3257546" y="0"/>
                  </a:lnTo>
                  <a:lnTo>
                    <a:pt x="3257546" y="28574"/>
                  </a:lnTo>
                  <a:close/>
                </a:path>
                <a:path w="15808325" h="6648450">
                  <a:moveTo>
                    <a:pt x="3457571" y="28574"/>
                  </a:moveTo>
                  <a:lnTo>
                    <a:pt x="3286121" y="28574"/>
                  </a:lnTo>
                  <a:lnTo>
                    <a:pt x="3286121" y="0"/>
                  </a:lnTo>
                  <a:lnTo>
                    <a:pt x="3457571" y="0"/>
                  </a:lnTo>
                  <a:lnTo>
                    <a:pt x="3457571" y="28574"/>
                  </a:lnTo>
                  <a:close/>
                </a:path>
                <a:path w="15808325" h="6648450">
                  <a:moveTo>
                    <a:pt x="3657596" y="28574"/>
                  </a:moveTo>
                  <a:lnTo>
                    <a:pt x="3486146" y="28574"/>
                  </a:lnTo>
                  <a:lnTo>
                    <a:pt x="3486146" y="0"/>
                  </a:lnTo>
                  <a:lnTo>
                    <a:pt x="3657596" y="0"/>
                  </a:lnTo>
                  <a:lnTo>
                    <a:pt x="3657596" y="28574"/>
                  </a:lnTo>
                  <a:close/>
                </a:path>
                <a:path w="15808325" h="6648450">
                  <a:moveTo>
                    <a:pt x="3857621" y="28574"/>
                  </a:moveTo>
                  <a:lnTo>
                    <a:pt x="3686171" y="28574"/>
                  </a:lnTo>
                  <a:lnTo>
                    <a:pt x="3686171" y="0"/>
                  </a:lnTo>
                  <a:lnTo>
                    <a:pt x="3857621" y="0"/>
                  </a:lnTo>
                  <a:lnTo>
                    <a:pt x="3857621" y="28574"/>
                  </a:lnTo>
                  <a:close/>
                </a:path>
                <a:path w="15808325" h="6648450">
                  <a:moveTo>
                    <a:pt x="4057646" y="28574"/>
                  </a:moveTo>
                  <a:lnTo>
                    <a:pt x="3886196" y="28574"/>
                  </a:lnTo>
                  <a:lnTo>
                    <a:pt x="3886196" y="0"/>
                  </a:lnTo>
                  <a:lnTo>
                    <a:pt x="4057646" y="0"/>
                  </a:lnTo>
                  <a:lnTo>
                    <a:pt x="4057646" y="28574"/>
                  </a:lnTo>
                  <a:close/>
                </a:path>
                <a:path w="15808325" h="6648450">
                  <a:moveTo>
                    <a:pt x="4257671" y="28574"/>
                  </a:moveTo>
                  <a:lnTo>
                    <a:pt x="4086221" y="28574"/>
                  </a:lnTo>
                  <a:lnTo>
                    <a:pt x="4086221" y="0"/>
                  </a:lnTo>
                  <a:lnTo>
                    <a:pt x="4257671" y="0"/>
                  </a:lnTo>
                  <a:lnTo>
                    <a:pt x="4257671" y="28574"/>
                  </a:lnTo>
                  <a:close/>
                </a:path>
                <a:path w="15808325" h="6648450">
                  <a:moveTo>
                    <a:pt x="4457696" y="28574"/>
                  </a:moveTo>
                  <a:lnTo>
                    <a:pt x="4286246" y="28574"/>
                  </a:lnTo>
                  <a:lnTo>
                    <a:pt x="4286246" y="0"/>
                  </a:lnTo>
                  <a:lnTo>
                    <a:pt x="4457696" y="0"/>
                  </a:lnTo>
                  <a:lnTo>
                    <a:pt x="4457696" y="28574"/>
                  </a:lnTo>
                  <a:close/>
                </a:path>
                <a:path w="15808325" h="6648450">
                  <a:moveTo>
                    <a:pt x="4657720" y="28574"/>
                  </a:moveTo>
                  <a:lnTo>
                    <a:pt x="4486270" y="28574"/>
                  </a:lnTo>
                  <a:lnTo>
                    <a:pt x="4486270" y="0"/>
                  </a:lnTo>
                  <a:lnTo>
                    <a:pt x="4657720" y="0"/>
                  </a:lnTo>
                  <a:lnTo>
                    <a:pt x="4657720" y="28574"/>
                  </a:lnTo>
                  <a:close/>
                </a:path>
                <a:path w="15808325" h="6648450">
                  <a:moveTo>
                    <a:pt x="4857745" y="28574"/>
                  </a:moveTo>
                  <a:lnTo>
                    <a:pt x="4686295" y="28574"/>
                  </a:lnTo>
                  <a:lnTo>
                    <a:pt x="4686295" y="0"/>
                  </a:lnTo>
                  <a:lnTo>
                    <a:pt x="4857745" y="0"/>
                  </a:lnTo>
                  <a:lnTo>
                    <a:pt x="4857745" y="28574"/>
                  </a:lnTo>
                  <a:close/>
                </a:path>
                <a:path w="15808325" h="6648450">
                  <a:moveTo>
                    <a:pt x="5057770" y="28574"/>
                  </a:moveTo>
                  <a:lnTo>
                    <a:pt x="4886320" y="28574"/>
                  </a:lnTo>
                  <a:lnTo>
                    <a:pt x="4886320" y="0"/>
                  </a:lnTo>
                  <a:lnTo>
                    <a:pt x="5057770" y="0"/>
                  </a:lnTo>
                  <a:lnTo>
                    <a:pt x="5057770" y="28574"/>
                  </a:lnTo>
                  <a:close/>
                </a:path>
                <a:path w="15808325" h="6648450">
                  <a:moveTo>
                    <a:pt x="5257795" y="28574"/>
                  </a:moveTo>
                  <a:lnTo>
                    <a:pt x="5086345" y="28574"/>
                  </a:lnTo>
                  <a:lnTo>
                    <a:pt x="5086345" y="0"/>
                  </a:lnTo>
                  <a:lnTo>
                    <a:pt x="5257795" y="0"/>
                  </a:lnTo>
                  <a:lnTo>
                    <a:pt x="5257795" y="28574"/>
                  </a:lnTo>
                  <a:close/>
                </a:path>
                <a:path w="15808325" h="6648450">
                  <a:moveTo>
                    <a:pt x="5457820" y="28574"/>
                  </a:moveTo>
                  <a:lnTo>
                    <a:pt x="5286371" y="28574"/>
                  </a:lnTo>
                  <a:lnTo>
                    <a:pt x="5286371" y="0"/>
                  </a:lnTo>
                  <a:lnTo>
                    <a:pt x="5457820" y="0"/>
                  </a:lnTo>
                  <a:lnTo>
                    <a:pt x="5457820" y="28574"/>
                  </a:lnTo>
                  <a:close/>
                </a:path>
                <a:path w="15808325" h="6648450">
                  <a:moveTo>
                    <a:pt x="5657845" y="28574"/>
                  </a:moveTo>
                  <a:lnTo>
                    <a:pt x="5486395" y="28574"/>
                  </a:lnTo>
                  <a:lnTo>
                    <a:pt x="5486395" y="0"/>
                  </a:lnTo>
                  <a:lnTo>
                    <a:pt x="5657845" y="0"/>
                  </a:lnTo>
                  <a:lnTo>
                    <a:pt x="5657845" y="28574"/>
                  </a:lnTo>
                  <a:close/>
                </a:path>
                <a:path w="15808325" h="6648450">
                  <a:moveTo>
                    <a:pt x="5857870" y="28574"/>
                  </a:moveTo>
                  <a:lnTo>
                    <a:pt x="5686420" y="28574"/>
                  </a:lnTo>
                  <a:lnTo>
                    <a:pt x="5686420" y="0"/>
                  </a:lnTo>
                  <a:lnTo>
                    <a:pt x="5857870" y="0"/>
                  </a:lnTo>
                  <a:lnTo>
                    <a:pt x="5857870" y="28574"/>
                  </a:lnTo>
                  <a:close/>
                </a:path>
                <a:path w="15808325" h="6648450">
                  <a:moveTo>
                    <a:pt x="6057895" y="28574"/>
                  </a:moveTo>
                  <a:lnTo>
                    <a:pt x="5886445" y="28574"/>
                  </a:lnTo>
                  <a:lnTo>
                    <a:pt x="5886445" y="0"/>
                  </a:lnTo>
                  <a:lnTo>
                    <a:pt x="6057895" y="0"/>
                  </a:lnTo>
                  <a:lnTo>
                    <a:pt x="6057895" y="28574"/>
                  </a:lnTo>
                  <a:close/>
                </a:path>
                <a:path w="15808325" h="6648450">
                  <a:moveTo>
                    <a:pt x="6257920" y="28574"/>
                  </a:moveTo>
                  <a:lnTo>
                    <a:pt x="6086470" y="28574"/>
                  </a:lnTo>
                  <a:lnTo>
                    <a:pt x="6086470" y="0"/>
                  </a:lnTo>
                  <a:lnTo>
                    <a:pt x="6257920" y="0"/>
                  </a:lnTo>
                  <a:lnTo>
                    <a:pt x="6257920" y="28574"/>
                  </a:lnTo>
                  <a:close/>
                </a:path>
                <a:path w="15808325" h="6648450">
                  <a:moveTo>
                    <a:pt x="6457945" y="28574"/>
                  </a:moveTo>
                  <a:lnTo>
                    <a:pt x="6286495" y="28574"/>
                  </a:lnTo>
                  <a:lnTo>
                    <a:pt x="6286495" y="0"/>
                  </a:lnTo>
                  <a:lnTo>
                    <a:pt x="6457945" y="0"/>
                  </a:lnTo>
                  <a:lnTo>
                    <a:pt x="6457945" y="28574"/>
                  </a:lnTo>
                  <a:close/>
                </a:path>
                <a:path w="15808325" h="6648450">
                  <a:moveTo>
                    <a:pt x="6657970" y="28574"/>
                  </a:moveTo>
                  <a:lnTo>
                    <a:pt x="6486520" y="28574"/>
                  </a:lnTo>
                  <a:lnTo>
                    <a:pt x="6486520" y="0"/>
                  </a:lnTo>
                  <a:lnTo>
                    <a:pt x="6657970" y="0"/>
                  </a:lnTo>
                  <a:lnTo>
                    <a:pt x="6657970" y="28574"/>
                  </a:lnTo>
                  <a:close/>
                </a:path>
                <a:path w="15808325" h="6648450">
                  <a:moveTo>
                    <a:pt x="6857995" y="28574"/>
                  </a:moveTo>
                  <a:lnTo>
                    <a:pt x="6686545" y="28574"/>
                  </a:lnTo>
                  <a:lnTo>
                    <a:pt x="6686545" y="0"/>
                  </a:lnTo>
                  <a:lnTo>
                    <a:pt x="6857995" y="0"/>
                  </a:lnTo>
                  <a:lnTo>
                    <a:pt x="6857995" y="28574"/>
                  </a:lnTo>
                  <a:close/>
                </a:path>
                <a:path w="15808325" h="6648450">
                  <a:moveTo>
                    <a:pt x="7058020" y="28574"/>
                  </a:moveTo>
                  <a:lnTo>
                    <a:pt x="6886570" y="28574"/>
                  </a:lnTo>
                  <a:lnTo>
                    <a:pt x="6886570" y="0"/>
                  </a:lnTo>
                  <a:lnTo>
                    <a:pt x="7058020" y="0"/>
                  </a:lnTo>
                  <a:lnTo>
                    <a:pt x="7058020" y="28574"/>
                  </a:lnTo>
                  <a:close/>
                </a:path>
                <a:path w="15808325" h="6648450">
                  <a:moveTo>
                    <a:pt x="7258045" y="28574"/>
                  </a:moveTo>
                  <a:lnTo>
                    <a:pt x="7086595" y="28574"/>
                  </a:lnTo>
                  <a:lnTo>
                    <a:pt x="7086595" y="0"/>
                  </a:lnTo>
                  <a:lnTo>
                    <a:pt x="7258045" y="0"/>
                  </a:lnTo>
                  <a:lnTo>
                    <a:pt x="7258045" y="28574"/>
                  </a:lnTo>
                  <a:close/>
                </a:path>
                <a:path w="15808325" h="6648450">
                  <a:moveTo>
                    <a:pt x="7458070" y="28574"/>
                  </a:moveTo>
                  <a:lnTo>
                    <a:pt x="7286620" y="28574"/>
                  </a:lnTo>
                  <a:lnTo>
                    <a:pt x="7286620" y="0"/>
                  </a:lnTo>
                  <a:lnTo>
                    <a:pt x="7458070" y="0"/>
                  </a:lnTo>
                  <a:lnTo>
                    <a:pt x="7458070" y="28574"/>
                  </a:lnTo>
                  <a:close/>
                </a:path>
                <a:path w="15808325" h="6648450">
                  <a:moveTo>
                    <a:pt x="7658095" y="28574"/>
                  </a:moveTo>
                  <a:lnTo>
                    <a:pt x="7486645" y="28574"/>
                  </a:lnTo>
                  <a:lnTo>
                    <a:pt x="7486645" y="0"/>
                  </a:lnTo>
                  <a:lnTo>
                    <a:pt x="7658095" y="0"/>
                  </a:lnTo>
                  <a:lnTo>
                    <a:pt x="7658095" y="28574"/>
                  </a:lnTo>
                  <a:close/>
                </a:path>
                <a:path w="15808325" h="6648450">
                  <a:moveTo>
                    <a:pt x="7858120" y="28574"/>
                  </a:moveTo>
                  <a:lnTo>
                    <a:pt x="7686670" y="28574"/>
                  </a:lnTo>
                  <a:lnTo>
                    <a:pt x="7686670" y="0"/>
                  </a:lnTo>
                  <a:lnTo>
                    <a:pt x="7858120" y="0"/>
                  </a:lnTo>
                  <a:lnTo>
                    <a:pt x="7858120" y="28574"/>
                  </a:lnTo>
                  <a:close/>
                </a:path>
                <a:path w="15808325" h="6648450">
                  <a:moveTo>
                    <a:pt x="8058144" y="28574"/>
                  </a:moveTo>
                  <a:lnTo>
                    <a:pt x="7886695" y="28574"/>
                  </a:lnTo>
                  <a:lnTo>
                    <a:pt x="7886695" y="0"/>
                  </a:lnTo>
                  <a:lnTo>
                    <a:pt x="8058144" y="0"/>
                  </a:lnTo>
                  <a:lnTo>
                    <a:pt x="8058144" y="28574"/>
                  </a:lnTo>
                  <a:close/>
                </a:path>
                <a:path w="15808325" h="6648450">
                  <a:moveTo>
                    <a:pt x="8258169" y="28574"/>
                  </a:moveTo>
                  <a:lnTo>
                    <a:pt x="8086720" y="28574"/>
                  </a:lnTo>
                  <a:lnTo>
                    <a:pt x="8086720" y="0"/>
                  </a:lnTo>
                  <a:lnTo>
                    <a:pt x="8258169" y="0"/>
                  </a:lnTo>
                  <a:lnTo>
                    <a:pt x="8258169" y="28574"/>
                  </a:lnTo>
                  <a:close/>
                </a:path>
                <a:path w="15808325" h="6648450">
                  <a:moveTo>
                    <a:pt x="8458195" y="28574"/>
                  </a:moveTo>
                  <a:lnTo>
                    <a:pt x="8286745" y="28574"/>
                  </a:lnTo>
                  <a:lnTo>
                    <a:pt x="8286745" y="0"/>
                  </a:lnTo>
                  <a:lnTo>
                    <a:pt x="8458195" y="0"/>
                  </a:lnTo>
                  <a:lnTo>
                    <a:pt x="8458195" y="28574"/>
                  </a:lnTo>
                  <a:close/>
                </a:path>
                <a:path w="15808325" h="6648450">
                  <a:moveTo>
                    <a:pt x="8658220" y="28574"/>
                  </a:moveTo>
                  <a:lnTo>
                    <a:pt x="8486770" y="28574"/>
                  </a:lnTo>
                  <a:lnTo>
                    <a:pt x="8486770" y="0"/>
                  </a:lnTo>
                  <a:lnTo>
                    <a:pt x="8658220" y="0"/>
                  </a:lnTo>
                  <a:lnTo>
                    <a:pt x="8658220" y="28574"/>
                  </a:lnTo>
                  <a:close/>
                </a:path>
                <a:path w="15808325" h="6648450">
                  <a:moveTo>
                    <a:pt x="8858245" y="28574"/>
                  </a:moveTo>
                  <a:lnTo>
                    <a:pt x="8686795" y="28574"/>
                  </a:lnTo>
                  <a:lnTo>
                    <a:pt x="8686795" y="0"/>
                  </a:lnTo>
                  <a:lnTo>
                    <a:pt x="8858245" y="0"/>
                  </a:lnTo>
                  <a:lnTo>
                    <a:pt x="8858245" y="28574"/>
                  </a:lnTo>
                  <a:close/>
                </a:path>
                <a:path w="15808325" h="6648450">
                  <a:moveTo>
                    <a:pt x="9058270" y="28574"/>
                  </a:moveTo>
                  <a:lnTo>
                    <a:pt x="8886820" y="28574"/>
                  </a:lnTo>
                  <a:lnTo>
                    <a:pt x="8886820" y="0"/>
                  </a:lnTo>
                  <a:lnTo>
                    <a:pt x="9058270" y="0"/>
                  </a:lnTo>
                  <a:lnTo>
                    <a:pt x="9058270" y="28574"/>
                  </a:lnTo>
                  <a:close/>
                </a:path>
                <a:path w="15808325" h="6648450">
                  <a:moveTo>
                    <a:pt x="9258295" y="28574"/>
                  </a:moveTo>
                  <a:lnTo>
                    <a:pt x="9086845" y="28574"/>
                  </a:lnTo>
                  <a:lnTo>
                    <a:pt x="9086845" y="0"/>
                  </a:lnTo>
                  <a:lnTo>
                    <a:pt x="9258295" y="0"/>
                  </a:lnTo>
                  <a:lnTo>
                    <a:pt x="9258295" y="28574"/>
                  </a:lnTo>
                  <a:close/>
                </a:path>
                <a:path w="15808325" h="6648450">
                  <a:moveTo>
                    <a:pt x="9458320" y="28574"/>
                  </a:moveTo>
                  <a:lnTo>
                    <a:pt x="9286870" y="28574"/>
                  </a:lnTo>
                  <a:lnTo>
                    <a:pt x="9286870" y="0"/>
                  </a:lnTo>
                  <a:lnTo>
                    <a:pt x="9458320" y="0"/>
                  </a:lnTo>
                  <a:lnTo>
                    <a:pt x="9458320" y="28574"/>
                  </a:lnTo>
                  <a:close/>
                </a:path>
                <a:path w="15808325" h="6648450">
                  <a:moveTo>
                    <a:pt x="9658345" y="28574"/>
                  </a:moveTo>
                  <a:lnTo>
                    <a:pt x="9486895" y="28574"/>
                  </a:lnTo>
                  <a:lnTo>
                    <a:pt x="9486895" y="0"/>
                  </a:lnTo>
                  <a:lnTo>
                    <a:pt x="9658345" y="0"/>
                  </a:lnTo>
                  <a:lnTo>
                    <a:pt x="9658345" y="28574"/>
                  </a:lnTo>
                  <a:close/>
                </a:path>
                <a:path w="15808325" h="6648450">
                  <a:moveTo>
                    <a:pt x="9858371" y="28574"/>
                  </a:moveTo>
                  <a:lnTo>
                    <a:pt x="9686920" y="28574"/>
                  </a:lnTo>
                  <a:lnTo>
                    <a:pt x="9686920" y="0"/>
                  </a:lnTo>
                  <a:lnTo>
                    <a:pt x="9858371" y="0"/>
                  </a:lnTo>
                  <a:lnTo>
                    <a:pt x="9858371" y="28574"/>
                  </a:lnTo>
                  <a:close/>
                </a:path>
                <a:path w="15808325" h="6648450">
                  <a:moveTo>
                    <a:pt x="10058396" y="28574"/>
                  </a:moveTo>
                  <a:lnTo>
                    <a:pt x="9886946" y="28574"/>
                  </a:lnTo>
                  <a:lnTo>
                    <a:pt x="9886946" y="0"/>
                  </a:lnTo>
                  <a:lnTo>
                    <a:pt x="10058396" y="0"/>
                  </a:lnTo>
                  <a:lnTo>
                    <a:pt x="10058396" y="28574"/>
                  </a:lnTo>
                  <a:close/>
                </a:path>
                <a:path w="15808325" h="6648450">
                  <a:moveTo>
                    <a:pt x="10258421" y="28574"/>
                  </a:moveTo>
                  <a:lnTo>
                    <a:pt x="10086971" y="28574"/>
                  </a:lnTo>
                  <a:lnTo>
                    <a:pt x="10086971" y="0"/>
                  </a:lnTo>
                  <a:lnTo>
                    <a:pt x="10258421" y="0"/>
                  </a:lnTo>
                  <a:lnTo>
                    <a:pt x="10258421" y="28574"/>
                  </a:lnTo>
                  <a:close/>
                </a:path>
                <a:path w="15808325" h="6648450">
                  <a:moveTo>
                    <a:pt x="10458446" y="28574"/>
                  </a:moveTo>
                  <a:lnTo>
                    <a:pt x="10286996" y="28574"/>
                  </a:lnTo>
                  <a:lnTo>
                    <a:pt x="10286996" y="0"/>
                  </a:lnTo>
                  <a:lnTo>
                    <a:pt x="10458446" y="0"/>
                  </a:lnTo>
                  <a:lnTo>
                    <a:pt x="10458446" y="28574"/>
                  </a:lnTo>
                  <a:close/>
                </a:path>
                <a:path w="15808325" h="6648450">
                  <a:moveTo>
                    <a:pt x="10658471" y="28574"/>
                  </a:moveTo>
                  <a:lnTo>
                    <a:pt x="10487021" y="28574"/>
                  </a:lnTo>
                  <a:lnTo>
                    <a:pt x="10487021" y="0"/>
                  </a:lnTo>
                  <a:lnTo>
                    <a:pt x="10658471" y="0"/>
                  </a:lnTo>
                  <a:lnTo>
                    <a:pt x="10658471" y="28574"/>
                  </a:lnTo>
                  <a:close/>
                </a:path>
                <a:path w="15808325" h="6648450">
                  <a:moveTo>
                    <a:pt x="10858496" y="28574"/>
                  </a:moveTo>
                  <a:lnTo>
                    <a:pt x="10687046" y="28574"/>
                  </a:lnTo>
                  <a:lnTo>
                    <a:pt x="10687046" y="0"/>
                  </a:lnTo>
                  <a:lnTo>
                    <a:pt x="10858496" y="0"/>
                  </a:lnTo>
                  <a:lnTo>
                    <a:pt x="10858496" y="28574"/>
                  </a:lnTo>
                  <a:close/>
                </a:path>
                <a:path w="15808325" h="6648450">
                  <a:moveTo>
                    <a:pt x="11058521" y="28574"/>
                  </a:moveTo>
                  <a:lnTo>
                    <a:pt x="10887071" y="28574"/>
                  </a:lnTo>
                  <a:lnTo>
                    <a:pt x="10887071" y="0"/>
                  </a:lnTo>
                  <a:lnTo>
                    <a:pt x="11058521" y="0"/>
                  </a:lnTo>
                  <a:lnTo>
                    <a:pt x="11058521" y="28574"/>
                  </a:lnTo>
                  <a:close/>
                </a:path>
                <a:path w="15808325" h="6648450">
                  <a:moveTo>
                    <a:pt x="11258546" y="28574"/>
                  </a:moveTo>
                  <a:lnTo>
                    <a:pt x="11087096" y="28574"/>
                  </a:lnTo>
                  <a:lnTo>
                    <a:pt x="11087096" y="0"/>
                  </a:lnTo>
                  <a:lnTo>
                    <a:pt x="11258546" y="0"/>
                  </a:lnTo>
                  <a:lnTo>
                    <a:pt x="11258546" y="28574"/>
                  </a:lnTo>
                  <a:close/>
                </a:path>
                <a:path w="15808325" h="6648450">
                  <a:moveTo>
                    <a:pt x="11458571" y="28574"/>
                  </a:moveTo>
                  <a:lnTo>
                    <a:pt x="11287121" y="28574"/>
                  </a:lnTo>
                  <a:lnTo>
                    <a:pt x="11287121" y="0"/>
                  </a:lnTo>
                  <a:lnTo>
                    <a:pt x="11458571" y="0"/>
                  </a:lnTo>
                  <a:lnTo>
                    <a:pt x="11458571" y="28574"/>
                  </a:lnTo>
                  <a:close/>
                </a:path>
                <a:path w="15808325" h="6648450">
                  <a:moveTo>
                    <a:pt x="11658595" y="28574"/>
                  </a:moveTo>
                  <a:lnTo>
                    <a:pt x="11487146" y="28574"/>
                  </a:lnTo>
                  <a:lnTo>
                    <a:pt x="11487146" y="0"/>
                  </a:lnTo>
                  <a:lnTo>
                    <a:pt x="11658595" y="0"/>
                  </a:lnTo>
                  <a:lnTo>
                    <a:pt x="11658595" y="28574"/>
                  </a:lnTo>
                  <a:close/>
                </a:path>
                <a:path w="15808325" h="6648450">
                  <a:moveTo>
                    <a:pt x="11858620" y="28574"/>
                  </a:moveTo>
                  <a:lnTo>
                    <a:pt x="11687170" y="28574"/>
                  </a:lnTo>
                  <a:lnTo>
                    <a:pt x="11687170" y="0"/>
                  </a:lnTo>
                  <a:lnTo>
                    <a:pt x="11858620" y="0"/>
                  </a:lnTo>
                  <a:lnTo>
                    <a:pt x="11858620" y="28574"/>
                  </a:lnTo>
                  <a:close/>
                </a:path>
                <a:path w="15808325" h="6648450">
                  <a:moveTo>
                    <a:pt x="12058645" y="28574"/>
                  </a:moveTo>
                  <a:lnTo>
                    <a:pt x="11887195" y="28574"/>
                  </a:lnTo>
                  <a:lnTo>
                    <a:pt x="11887195" y="0"/>
                  </a:lnTo>
                  <a:lnTo>
                    <a:pt x="12058645" y="0"/>
                  </a:lnTo>
                  <a:lnTo>
                    <a:pt x="12058645" y="28574"/>
                  </a:lnTo>
                  <a:close/>
                </a:path>
                <a:path w="15808325" h="6648450">
                  <a:moveTo>
                    <a:pt x="12258670" y="28574"/>
                  </a:moveTo>
                  <a:lnTo>
                    <a:pt x="12087220" y="28574"/>
                  </a:lnTo>
                  <a:lnTo>
                    <a:pt x="12087220" y="0"/>
                  </a:lnTo>
                  <a:lnTo>
                    <a:pt x="12258670" y="0"/>
                  </a:lnTo>
                  <a:lnTo>
                    <a:pt x="12258670" y="28574"/>
                  </a:lnTo>
                  <a:close/>
                </a:path>
                <a:path w="15808325" h="6648450">
                  <a:moveTo>
                    <a:pt x="12458695" y="28574"/>
                  </a:moveTo>
                  <a:lnTo>
                    <a:pt x="12287245" y="28574"/>
                  </a:lnTo>
                  <a:lnTo>
                    <a:pt x="12287245" y="0"/>
                  </a:lnTo>
                  <a:lnTo>
                    <a:pt x="12458695" y="0"/>
                  </a:lnTo>
                  <a:lnTo>
                    <a:pt x="12458695" y="28574"/>
                  </a:lnTo>
                  <a:close/>
                </a:path>
                <a:path w="15808325" h="6648450">
                  <a:moveTo>
                    <a:pt x="12658720" y="28574"/>
                  </a:moveTo>
                  <a:lnTo>
                    <a:pt x="12487270" y="28574"/>
                  </a:lnTo>
                  <a:lnTo>
                    <a:pt x="12487270" y="0"/>
                  </a:lnTo>
                  <a:lnTo>
                    <a:pt x="12658720" y="0"/>
                  </a:lnTo>
                  <a:lnTo>
                    <a:pt x="12658720" y="28574"/>
                  </a:lnTo>
                  <a:close/>
                </a:path>
                <a:path w="15808325" h="6648450">
                  <a:moveTo>
                    <a:pt x="12858745" y="28574"/>
                  </a:moveTo>
                  <a:lnTo>
                    <a:pt x="12687295" y="28574"/>
                  </a:lnTo>
                  <a:lnTo>
                    <a:pt x="12687295" y="0"/>
                  </a:lnTo>
                  <a:lnTo>
                    <a:pt x="12858745" y="0"/>
                  </a:lnTo>
                  <a:lnTo>
                    <a:pt x="12858745" y="28574"/>
                  </a:lnTo>
                  <a:close/>
                </a:path>
                <a:path w="15808325" h="6648450">
                  <a:moveTo>
                    <a:pt x="13058770" y="28574"/>
                  </a:moveTo>
                  <a:lnTo>
                    <a:pt x="12887320" y="28574"/>
                  </a:lnTo>
                  <a:lnTo>
                    <a:pt x="12887320" y="0"/>
                  </a:lnTo>
                  <a:lnTo>
                    <a:pt x="13058770" y="0"/>
                  </a:lnTo>
                  <a:lnTo>
                    <a:pt x="13058770" y="28574"/>
                  </a:lnTo>
                  <a:close/>
                </a:path>
                <a:path w="15808325" h="6648450">
                  <a:moveTo>
                    <a:pt x="13258795" y="28574"/>
                  </a:moveTo>
                  <a:lnTo>
                    <a:pt x="13087345" y="28574"/>
                  </a:lnTo>
                  <a:lnTo>
                    <a:pt x="13087345" y="0"/>
                  </a:lnTo>
                  <a:lnTo>
                    <a:pt x="13258795" y="0"/>
                  </a:lnTo>
                  <a:lnTo>
                    <a:pt x="13258795" y="28574"/>
                  </a:lnTo>
                  <a:close/>
                </a:path>
                <a:path w="15808325" h="6648450">
                  <a:moveTo>
                    <a:pt x="13458820" y="28574"/>
                  </a:moveTo>
                  <a:lnTo>
                    <a:pt x="13287370" y="28574"/>
                  </a:lnTo>
                  <a:lnTo>
                    <a:pt x="13287370" y="0"/>
                  </a:lnTo>
                  <a:lnTo>
                    <a:pt x="13458820" y="0"/>
                  </a:lnTo>
                  <a:lnTo>
                    <a:pt x="13458820" y="28574"/>
                  </a:lnTo>
                  <a:close/>
                </a:path>
                <a:path w="15808325" h="6648450">
                  <a:moveTo>
                    <a:pt x="13658845" y="28574"/>
                  </a:moveTo>
                  <a:lnTo>
                    <a:pt x="13487395" y="28574"/>
                  </a:lnTo>
                  <a:lnTo>
                    <a:pt x="13487395" y="0"/>
                  </a:lnTo>
                  <a:lnTo>
                    <a:pt x="13658845" y="0"/>
                  </a:lnTo>
                  <a:lnTo>
                    <a:pt x="13658845" y="28574"/>
                  </a:lnTo>
                  <a:close/>
                </a:path>
                <a:path w="15808325" h="6648450">
                  <a:moveTo>
                    <a:pt x="13858870" y="28574"/>
                  </a:moveTo>
                  <a:lnTo>
                    <a:pt x="13687420" y="28574"/>
                  </a:lnTo>
                  <a:lnTo>
                    <a:pt x="13687420" y="0"/>
                  </a:lnTo>
                  <a:lnTo>
                    <a:pt x="13858870" y="0"/>
                  </a:lnTo>
                  <a:lnTo>
                    <a:pt x="13858870" y="28574"/>
                  </a:lnTo>
                  <a:close/>
                </a:path>
                <a:path w="15808325" h="6648450">
                  <a:moveTo>
                    <a:pt x="14058895" y="28574"/>
                  </a:moveTo>
                  <a:lnTo>
                    <a:pt x="13887445" y="28574"/>
                  </a:lnTo>
                  <a:lnTo>
                    <a:pt x="13887445" y="0"/>
                  </a:lnTo>
                  <a:lnTo>
                    <a:pt x="14058895" y="0"/>
                  </a:lnTo>
                  <a:lnTo>
                    <a:pt x="14058895" y="28574"/>
                  </a:lnTo>
                  <a:close/>
                </a:path>
                <a:path w="15808325" h="6648450">
                  <a:moveTo>
                    <a:pt x="14258920" y="28574"/>
                  </a:moveTo>
                  <a:lnTo>
                    <a:pt x="14087470" y="28574"/>
                  </a:lnTo>
                  <a:lnTo>
                    <a:pt x="14087470" y="0"/>
                  </a:lnTo>
                  <a:lnTo>
                    <a:pt x="14258920" y="0"/>
                  </a:lnTo>
                  <a:lnTo>
                    <a:pt x="14258920" y="28574"/>
                  </a:lnTo>
                  <a:close/>
                </a:path>
                <a:path w="15808325" h="6648450">
                  <a:moveTo>
                    <a:pt x="14458945" y="28574"/>
                  </a:moveTo>
                  <a:lnTo>
                    <a:pt x="14287495" y="28574"/>
                  </a:lnTo>
                  <a:lnTo>
                    <a:pt x="14287495" y="0"/>
                  </a:lnTo>
                  <a:lnTo>
                    <a:pt x="14458945" y="0"/>
                  </a:lnTo>
                  <a:lnTo>
                    <a:pt x="14458945" y="28574"/>
                  </a:lnTo>
                  <a:close/>
                </a:path>
                <a:path w="15808325" h="6648450">
                  <a:moveTo>
                    <a:pt x="14658970" y="28574"/>
                  </a:moveTo>
                  <a:lnTo>
                    <a:pt x="14487520" y="28574"/>
                  </a:lnTo>
                  <a:lnTo>
                    <a:pt x="14487520" y="0"/>
                  </a:lnTo>
                  <a:lnTo>
                    <a:pt x="14658970" y="0"/>
                  </a:lnTo>
                  <a:lnTo>
                    <a:pt x="14658970" y="28574"/>
                  </a:lnTo>
                  <a:close/>
                </a:path>
                <a:path w="15808325" h="6648450">
                  <a:moveTo>
                    <a:pt x="14858995" y="28574"/>
                  </a:moveTo>
                  <a:lnTo>
                    <a:pt x="14687545" y="28574"/>
                  </a:lnTo>
                  <a:lnTo>
                    <a:pt x="14687545" y="0"/>
                  </a:lnTo>
                  <a:lnTo>
                    <a:pt x="14858995" y="0"/>
                  </a:lnTo>
                  <a:lnTo>
                    <a:pt x="14858995" y="28574"/>
                  </a:lnTo>
                  <a:close/>
                </a:path>
                <a:path w="15808325" h="6648450">
                  <a:moveTo>
                    <a:pt x="15059020" y="28574"/>
                  </a:moveTo>
                  <a:lnTo>
                    <a:pt x="14887570" y="28574"/>
                  </a:lnTo>
                  <a:lnTo>
                    <a:pt x="14887570" y="0"/>
                  </a:lnTo>
                  <a:lnTo>
                    <a:pt x="15059020" y="0"/>
                  </a:lnTo>
                  <a:lnTo>
                    <a:pt x="15059020" y="28574"/>
                  </a:lnTo>
                  <a:close/>
                </a:path>
                <a:path w="15808325" h="6648450">
                  <a:moveTo>
                    <a:pt x="15259045" y="28574"/>
                  </a:moveTo>
                  <a:lnTo>
                    <a:pt x="15087595" y="28574"/>
                  </a:lnTo>
                  <a:lnTo>
                    <a:pt x="15087595" y="0"/>
                  </a:lnTo>
                  <a:lnTo>
                    <a:pt x="15259045" y="0"/>
                  </a:lnTo>
                  <a:lnTo>
                    <a:pt x="15259045" y="28574"/>
                  </a:lnTo>
                  <a:close/>
                </a:path>
                <a:path w="15808325" h="6648450">
                  <a:moveTo>
                    <a:pt x="15449538" y="46764"/>
                  </a:moveTo>
                  <a:lnTo>
                    <a:pt x="15418108" y="38806"/>
                  </a:lnTo>
                  <a:lnTo>
                    <a:pt x="15386351" y="33122"/>
                  </a:lnTo>
                  <a:lnTo>
                    <a:pt x="15354267" y="29711"/>
                  </a:lnTo>
                  <a:lnTo>
                    <a:pt x="15321857" y="28574"/>
                  </a:lnTo>
                  <a:lnTo>
                    <a:pt x="15287620" y="28574"/>
                  </a:lnTo>
                  <a:lnTo>
                    <a:pt x="15287620" y="0"/>
                  </a:lnTo>
                  <a:lnTo>
                    <a:pt x="15322302" y="0"/>
                  </a:lnTo>
                  <a:lnTo>
                    <a:pt x="15369991" y="2361"/>
                  </a:lnTo>
                  <a:lnTo>
                    <a:pt x="15417191" y="9404"/>
                  </a:lnTo>
                  <a:lnTo>
                    <a:pt x="15457462" y="19524"/>
                  </a:lnTo>
                  <a:lnTo>
                    <a:pt x="15449538" y="46764"/>
                  </a:lnTo>
                  <a:close/>
                </a:path>
                <a:path w="15808325" h="6648450">
                  <a:moveTo>
                    <a:pt x="15614634" y="134613"/>
                  </a:moveTo>
                  <a:lnTo>
                    <a:pt x="15582331" y="109994"/>
                  </a:lnTo>
                  <a:lnTo>
                    <a:pt x="15548450" y="88610"/>
                  </a:lnTo>
                  <a:lnTo>
                    <a:pt x="15512689" y="70270"/>
                  </a:lnTo>
                  <a:lnTo>
                    <a:pt x="15475148" y="55038"/>
                  </a:lnTo>
                  <a:lnTo>
                    <a:pt x="15484556" y="28609"/>
                  </a:lnTo>
                  <a:lnTo>
                    <a:pt x="15550725" y="57211"/>
                  </a:lnTo>
                  <a:lnTo>
                    <a:pt x="15591486" y="81599"/>
                  </a:lnTo>
                  <a:lnTo>
                    <a:pt x="15629911" y="110057"/>
                  </a:lnTo>
                  <a:lnTo>
                    <a:pt x="15632872" y="112739"/>
                  </a:lnTo>
                  <a:lnTo>
                    <a:pt x="15614634" y="134613"/>
                  </a:lnTo>
                  <a:close/>
                </a:path>
                <a:path w="15808325" h="6648450">
                  <a:moveTo>
                    <a:pt x="15730934" y="281600"/>
                  </a:moveTo>
                  <a:lnTo>
                    <a:pt x="15692887" y="218558"/>
                  </a:lnTo>
                  <a:lnTo>
                    <a:pt x="15645143" y="162484"/>
                  </a:lnTo>
                  <a:lnTo>
                    <a:pt x="15634855" y="152513"/>
                  </a:lnTo>
                  <a:lnTo>
                    <a:pt x="15654129" y="131990"/>
                  </a:lnTo>
                  <a:lnTo>
                    <a:pt x="15697742" y="177895"/>
                  </a:lnTo>
                  <a:lnTo>
                    <a:pt x="15726137" y="216250"/>
                  </a:lnTo>
                  <a:lnTo>
                    <a:pt x="15750526" y="257012"/>
                  </a:lnTo>
                  <a:lnTo>
                    <a:pt x="15756190" y="268996"/>
                  </a:lnTo>
                  <a:lnTo>
                    <a:pt x="15730934" y="281600"/>
                  </a:lnTo>
                  <a:close/>
                </a:path>
                <a:path w="15808325" h="6648450">
                  <a:moveTo>
                    <a:pt x="15778464" y="462516"/>
                  </a:moveTo>
                  <a:lnTo>
                    <a:pt x="15774643" y="422182"/>
                  </a:lnTo>
                  <a:lnTo>
                    <a:pt x="15767331" y="382653"/>
                  </a:lnTo>
                  <a:lnTo>
                    <a:pt x="15756528" y="343930"/>
                  </a:lnTo>
                  <a:lnTo>
                    <a:pt x="15742232" y="306012"/>
                  </a:lnTo>
                  <a:lnTo>
                    <a:pt x="15768396" y="294824"/>
                  </a:lnTo>
                  <a:lnTo>
                    <a:pt x="15786756" y="344478"/>
                  </a:lnTo>
                  <a:lnTo>
                    <a:pt x="15798333" y="390546"/>
                  </a:lnTo>
                  <a:lnTo>
                    <a:pt x="15805376" y="437746"/>
                  </a:lnTo>
                  <a:lnTo>
                    <a:pt x="15806532" y="461087"/>
                  </a:lnTo>
                  <a:lnTo>
                    <a:pt x="15778464" y="462516"/>
                  </a:lnTo>
                  <a:close/>
                </a:path>
                <a:path w="15808325" h="6648450">
                  <a:moveTo>
                    <a:pt x="15807753" y="661260"/>
                  </a:moveTo>
                  <a:lnTo>
                    <a:pt x="15779054" y="661260"/>
                  </a:lnTo>
                  <a:lnTo>
                    <a:pt x="15779054" y="489810"/>
                  </a:lnTo>
                  <a:lnTo>
                    <a:pt x="15807753" y="489810"/>
                  </a:lnTo>
                  <a:lnTo>
                    <a:pt x="15807753" y="661260"/>
                  </a:lnTo>
                  <a:close/>
                </a:path>
                <a:path w="15808325" h="6648450">
                  <a:moveTo>
                    <a:pt x="15807753" y="861285"/>
                  </a:moveTo>
                  <a:lnTo>
                    <a:pt x="15779054" y="861285"/>
                  </a:lnTo>
                  <a:lnTo>
                    <a:pt x="15779054" y="689835"/>
                  </a:lnTo>
                  <a:lnTo>
                    <a:pt x="15807753" y="689835"/>
                  </a:lnTo>
                  <a:lnTo>
                    <a:pt x="15807753" y="861285"/>
                  </a:lnTo>
                  <a:close/>
                </a:path>
                <a:path w="15808325" h="6648450">
                  <a:moveTo>
                    <a:pt x="15807753" y="1061310"/>
                  </a:moveTo>
                  <a:lnTo>
                    <a:pt x="15779054" y="1061310"/>
                  </a:lnTo>
                  <a:lnTo>
                    <a:pt x="15779054" y="889860"/>
                  </a:lnTo>
                  <a:lnTo>
                    <a:pt x="15807753" y="889860"/>
                  </a:lnTo>
                  <a:lnTo>
                    <a:pt x="15807753" y="1061310"/>
                  </a:lnTo>
                  <a:close/>
                </a:path>
                <a:path w="15808325" h="6648450">
                  <a:moveTo>
                    <a:pt x="15807753" y="1261335"/>
                  </a:moveTo>
                  <a:lnTo>
                    <a:pt x="15779054" y="1261335"/>
                  </a:lnTo>
                  <a:lnTo>
                    <a:pt x="15779054" y="1089885"/>
                  </a:lnTo>
                  <a:lnTo>
                    <a:pt x="15807753" y="1089885"/>
                  </a:lnTo>
                  <a:lnTo>
                    <a:pt x="15807753" y="1261335"/>
                  </a:lnTo>
                  <a:close/>
                </a:path>
                <a:path w="15808325" h="6648450">
                  <a:moveTo>
                    <a:pt x="15807753" y="1461360"/>
                  </a:moveTo>
                  <a:lnTo>
                    <a:pt x="15779054" y="1461360"/>
                  </a:lnTo>
                  <a:lnTo>
                    <a:pt x="15779054" y="1289910"/>
                  </a:lnTo>
                  <a:lnTo>
                    <a:pt x="15807753" y="1289910"/>
                  </a:lnTo>
                  <a:lnTo>
                    <a:pt x="15807753" y="1461360"/>
                  </a:lnTo>
                  <a:close/>
                </a:path>
                <a:path w="15808325" h="6648450">
                  <a:moveTo>
                    <a:pt x="15807753" y="1661385"/>
                  </a:moveTo>
                  <a:lnTo>
                    <a:pt x="15779054" y="1661385"/>
                  </a:lnTo>
                  <a:lnTo>
                    <a:pt x="15779054" y="1489935"/>
                  </a:lnTo>
                  <a:lnTo>
                    <a:pt x="15807753" y="1489935"/>
                  </a:lnTo>
                  <a:lnTo>
                    <a:pt x="15807753" y="1661385"/>
                  </a:lnTo>
                  <a:close/>
                </a:path>
                <a:path w="15808325" h="6648450">
                  <a:moveTo>
                    <a:pt x="15807753" y="1861410"/>
                  </a:moveTo>
                  <a:lnTo>
                    <a:pt x="15779054" y="1861410"/>
                  </a:lnTo>
                  <a:lnTo>
                    <a:pt x="15779054" y="1689960"/>
                  </a:lnTo>
                  <a:lnTo>
                    <a:pt x="15807753" y="1689960"/>
                  </a:lnTo>
                  <a:lnTo>
                    <a:pt x="15807753" y="1861410"/>
                  </a:lnTo>
                  <a:close/>
                </a:path>
                <a:path w="15808325" h="6648450">
                  <a:moveTo>
                    <a:pt x="15807753" y="2061435"/>
                  </a:moveTo>
                  <a:lnTo>
                    <a:pt x="15779054" y="2061435"/>
                  </a:lnTo>
                  <a:lnTo>
                    <a:pt x="15779054" y="1889985"/>
                  </a:lnTo>
                  <a:lnTo>
                    <a:pt x="15807753" y="1889985"/>
                  </a:lnTo>
                  <a:lnTo>
                    <a:pt x="15807753" y="2061435"/>
                  </a:lnTo>
                  <a:close/>
                </a:path>
                <a:path w="15808325" h="6648450">
                  <a:moveTo>
                    <a:pt x="15807753" y="2261460"/>
                  </a:moveTo>
                  <a:lnTo>
                    <a:pt x="15779054" y="2261460"/>
                  </a:lnTo>
                  <a:lnTo>
                    <a:pt x="15779054" y="2090010"/>
                  </a:lnTo>
                  <a:lnTo>
                    <a:pt x="15807753" y="2090010"/>
                  </a:lnTo>
                  <a:lnTo>
                    <a:pt x="15807753" y="2261460"/>
                  </a:lnTo>
                  <a:close/>
                </a:path>
                <a:path w="15808325" h="6648450">
                  <a:moveTo>
                    <a:pt x="15807753" y="2461485"/>
                  </a:moveTo>
                  <a:lnTo>
                    <a:pt x="15779054" y="2461485"/>
                  </a:lnTo>
                  <a:lnTo>
                    <a:pt x="15779054" y="2290035"/>
                  </a:lnTo>
                  <a:lnTo>
                    <a:pt x="15807753" y="2290035"/>
                  </a:lnTo>
                  <a:lnTo>
                    <a:pt x="15807753" y="2461485"/>
                  </a:lnTo>
                  <a:close/>
                </a:path>
                <a:path w="15808325" h="6648450">
                  <a:moveTo>
                    <a:pt x="15807753" y="2661510"/>
                  </a:moveTo>
                  <a:lnTo>
                    <a:pt x="15779054" y="2661510"/>
                  </a:lnTo>
                  <a:lnTo>
                    <a:pt x="15779054" y="2490060"/>
                  </a:lnTo>
                  <a:lnTo>
                    <a:pt x="15807753" y="2490060"/>
                  </a:lnTo>
                  <a:lnTo>
                    <a:pt x="15807753" y="2661510"/>
                  </a:lnTo>
                  <a:close/>
                </a:path>
                <a:path w="15808325" h="6648450">
                  <a:moveTo>
                    <a:pt x="15807753" y="2861535"/>
                  </a:moveTo>
                  <a:lnTo>
                    <a:pt x="15779054" y="2861535"/>
                  </a:lnTo>
                  <a:lnTo>
                    <a:pt x="15779054" y="2690085"/>
                  </a:lnTo>
                  <a:lnTo>
                    <a:pt x="15807753" y="2690085"/>
                  </a:lnTo>
                  <a:lnTo>
                    <a:pt x="15807753" y="2861535"/>
                  </a:lnTo>
                  <a:close/>
                </a:path>
                <a:path w="15808325" h="6648450">
                  <a:moveTo>
                    <a:pt x="15807753" y="3061560"/>
                  </a:moveTo>
                  <a:lnTo>
                    <a:pt x="15779054" y="3061560"/>
                  </a:lnTo>
                  <a:lnTo>
                    <a:pt x="15779054" y="2890110"/>
                  </a:lnTo>
                  <a:lnTo>
                    <a:pt x="15807753" y="2890110"/>
                  </a:lnTo>
                  <a:lnTo>
                    <a:pt x="15807753" y="3061560"/>
                  </a:lnTo>
                  <a:close/>
                </a:path>
                <a:path w="15808325" h="6648450">
                  <a:moveTo>
                    <a:pt x="15807753" y="3261585"/>
                  </a:moveTo>
                  <a:lnTo>
                    <a:pt x="15779054" y="3261585"/>
                  </a:lnTo>
                  <a:lnTo>
                    <a:pt x="15779054" y="3090135"/>
                  </a:lnTo>
                  <a:lnTo>
                    <a:pt x="15807753" y="3090135"/>
                  </a:lnTo>
                  <a:lnTo>
                    <a:pt x="15807753" y="3261585"/>
                  </a:lnTo>
                  <a:close/>
                </a:path>
                <a:path w="15808325" h="6648450">
                  <a:moveTo>
                    <a:pt x="15807753" y="3461610"/>
                  </a:moveTo>
                  <a:lnTo>
                    <a:pt x="15779054" y="3461610"/>
                  </a:lnTo>
                  <a:lnTo>
                    <a:pt x="15779054" y="3290160"/>
                  </a:lnTo>
                  <a:lnTo>
                    <a:pt x="15807753" y="3290160"/>
                  </a:lnTo>
                  <a:lnTo>
                    <a:pt x="15807753" y="3461610"/>
                  </a:lnTo>
                  <a:close/>
                </a:path>
                <a:path w="15808325" h="6648450">
                  <a:moveTo>
                    <a:pt x="15807753" y="3661635"/>
                  </a:moveTo>
                  <a:lnTo>
                    <a:pt x="15779054" y="3661635"/>
                  </a:lnTo>
                  <a:lnTo>
                    <a:pt x="15779054" y="3490185"/>
                  </a:lnTo>
                  <a:lnTo>
                    <a:pt x="15807753" y="3490185"/>
                  </a:lnTo>
                  <a:lnTo>
                    <a:pt x="15807753" y="3661635"/>
                  </a:lnTo>
                  <a:close/>
                </a:path>
                <a:path w="15808325" h="6648450">
                  <a:moveTo>
                    <a:pt x="15807753" y="3861660"/>
                  </a:moveTo>
                  <a:lnTo>
                    <a:pt x="15779054" y="3861660"/>
                  </a:lnTo>
                  <a:lnTo>
                    <a:pt x="15779054" y="3690210"/>
                  </a:lnTo>
                  <a:lnTo>
                    <a:pt x="15807753" y="3690210"/>
                  </a:lnTo>
                  <a:lnTo>
                    <a:pt x="15807753" y="3861660"/>
                  </a:lnTo>
                  <a:close/>
                </a:path>
                <a:path w="15808325" h="6648450">
                  <a:moveTo>
                    <a:pt x="15807753" y="4061685"/>
                  </a:moveTo>
                  <a:lnTo>
                    <a:pt x="15779054" y="4061685"/>
                  </a:lnTo>
                  <a:lnTo>
                    <a:pt x="15779054" y="3890235"/>
                  </a:lnTo>
                  <a:lnTo>
                    <a:pt x="15807753" y="3890235"/>
                  </a:lnTo>
                  <a:lnTo>
                    <a:pt x="15807753" y="4061685"/>
                  </a:lnTo>
                  <a:close/>
                </a:path>
                <a:path w="15808325" h="6648450">
                  <a:moveTo>
                    <a:pt x="15807753" y="4261710"/>
                  </a:moveTo>
                  <a:lnTo>
                    <a:pt x="15779054" y="4261710"/>
                  </a:lnTo>
                  <a:lnTo>
                    <a:pt x="15779054" y="4090260"/>
                  </a:lnTo>
                  <a:lnTo>
                    <a:pt x="15807753" y="4090260"/>
                  </a:lnTo>
                  <a:lnTo>
                    <a:pt x="15807753" y="4261710"/>
                  </a:lnTo>
                  <a:close/>
                </a:path>
                <a:path w="15808325" h="6648450">
                  <a:moveTo>
                    <a:pt x="15807753" y="4461735"/>
                  </a:moveTo>
                  <a:lnTo>
                    <a:pt x="15779054" y="4461735"/>
                  </a:lnTo>
                  <a:lnTo>
                    <a:pt x="15779054" y="4290285"/>
                  </a:lnTo>
                  <a:lnTo>
                    <a:pt x="15807753" y="4290285"/>
                  </a:lnTo>
                  <a:lnTo>
                    <a:pt x="15807753" y="4461735"/>
                  </a:lnTo>
                  <a:close/>
                </a:path>
                <a:path w="15808325" h="6648450">
                  <a:moveTo>
                    <a:pt x="15807753" y="4661760"/>
                  </a:moveTo>
                  <a:lnTo>
                    <a:pt x="15779054" y="4661760"/>
                  </a:lnTo>
                  <a:lnTo>
                    <a:pt x="15779054" y="4490310"/>
                  </a:lnTo>
                  <a:lnTo>
                    <a:pt x="15807753" y="4490310"/>
                  </a:lnTo>
                  <a:lnTo>
                    <a:pt x="15807753" y="4661760"/>
                  </a:lnTo>
                  <a:close/>
                </a:path>
                <a:path w="15808325" h="6648450">
                  <a:moveTo>
                    <a:pt x="15807753" y="4861785"/>
                  </a:moveTo>
                  <a:lnTo>
                    <a:pt x="15779054" y="4861785"/>
                  </a:lnTo>
                  <a:lnTo>
                    <a:pt x="15779054" y="4690336"/>
                  </a:lnTo>
                  <a:lnTo>
                    <a:pt x="15807753" y="4690336"/>
                  </a:lnTo>
                  <a:lnTo>
                    <a:pt x="15807753" y="4861785"/>
                  </a:lnTo>
                  <a:close/>
                </a:path>
                <a:path w="15808325" h="6648450">
                  <a:moveTo>
                    <a:pt x="15807753" y="5061810"/>
                  </a:moveTo>
                  <a:lnTo>
                    <a:pt x="15779054" y="5061810"/>
                  </a:lnTo>
                  <a:lnTo>
                    <a:pt x="15779054" y="4890360"/>
                  </a:lnTo>
                  <a:lnTo>
                    <a:pt x="15807753" y="4890360"/>
                  </a:lnTo>
                  <a:lnTo>
                    <a:pt x="15807753" y="5061810"/>
                  </a:lnTo>
                  <a:close/>
                </a:path>
                <a:path w="15808325" h="6648450">
                  <a:moveTo>
                    <a:pt x="15807753" y="5261835"/>
                  </a:moveTo>
                  <a:lnTo>
                    <a:pt x="15779054" y="5261835"/>
                  </a:lnTo>
                  <a:lnTo>
                    <a:pt x="15779054" y="5090385"/>
                  </a:lnTo>
                  <a:lnTo>
                    <a:pt x="15807753" y="5090385"/>
                  </a:lnTo>
                  <a:lnTo>
                    <a:pt x="15807753" y="5261835"/>
                  </a:lnTo>
                  <a:close/>
                </a:path>
                <a:path w="15808325" h="6648450">
                  <a:moveTo>
                    <a:pt x="15807753" y="5461860"/>
                  </a:moveTo>
                  <a:lnTo>
                    <a:pt x="15779054" y="5461860"/>
                  </a:lnTo>
                  <a:lnTo>
                    <a:pt x="15779054" y="5290410"/>
                  </a:lnTo>
                  <a:lnTo>
                    <a:pt x="15807753" y="5290410"/>
                  </a:lnTo>
                  <a:lnTo>
                    <a:pt x="15807753" y="5461860"/>
                  </a:lnTo>
                  <a:close/>
                </a:path>
                <a:path w="15808325" h="6648450">
                  <a:moveTo>
                    <a:pt x="15807753" y="5661885"/>
                  </a:moveTo>
                  <a:lnTo>
                    <a:pt x="15779054" y="5661885"/>
                  </a:lnTo>
                  <a:lnTo>
                    <a:pt x="15779054" y="5490435"/>
                  </a:lnTo>
                  <a:lnTo>
                    <a:pt x="15807753" y="5490435"/>
                  </a:lnTo>
                  <a:lnTo>
                    <a:pt x="15807753" y="5661885"/>
                  </a:lnTo>
                  <a:close/>
                </a:path>
                <a:path w="15808325" h="6648450">
                  <a:moveTo>
                    <a:pt x="15807753" y="5861910"/>
                  </a:moveTo>
                  <a:lnTo>
                    <a:pt x="15779054" y="5861910"/>
                  </a:lnTo>
                  <a:lnTo>
                    <a:pt x="15779054" y="5690460"/>
                  </a:lnTo>
                  <a:lnTo>
                    <a:pt x="15807753" y="5690460"/>
                  </a:lnTo>
                  <a:lnTo>
                    <a:pt x="15807753" y="5861910"/>
                  </a:lnTo>
                  <a:close/>
                </a:path>
                <a:path w="15808325" h="6648450">
                  <a:moveTo>
                    <a:pt x="15807753" y="6061935"/>
                  </a:moveTo>
                  <a:lnTo>
                    <a:pt x="15779054" y="6061935"/>
                  </a:lnTo>
                  <a:lnTo>
                    <a:pt x="15779054" y="5890485"/>
                  </a:lnTo>
                  <a:lnTo>
                    <a:pt x="15807753" y="5890485"/>
                  </a:lnTo>
                  <a:lnTo>
                    <a:pt x="15807753" y="6061935"/>
                  </a:lnTo>
                  <a:close/>
                </a:path>
                <a:path w="15808325" h="6648450">
                  <a:moveTo>
                    <a:pt x="15797809" y="6261467"/>
                  </a:moveTo>
                  <a:lnTo>
                    <a:pt x="15769785" y="6255735"/>
                  </a:lnTo>
                  <a:lnTo>
                    <a:pt x="15773841" y="6233017"/>
                  </a:lnTo>
                  <a:lnTo>
                    <a:pt x="15776737" y="6210177"/>
                  </a:lnTo>
                  <a:lnTo>
                    <a:pt x="15778475" y="6187216"/>
                  </a:lnTo>
                  <a:lnTo>
                    <a:pt x="15779054" y="6164166"/>
                  </a:lnTo>
                  <a:lnTo>
                    <a:pt x="15779054" y="6090510"/>
                  </a:lnTo>
                  <a:lnTo>
                    <a:pt x="15807753" y="6090510"/>
                  </a:lnTo>
                  <a:lnTo>
                    <a:pt x="15807753" y="6164166"/>
                  </a:lnTo>
                  <a:lnTo>
                    <a:pt x="15805376" y="6212179"/>
                  </a:lnTo>
                  <a:lnTo>
                    <a:pt x="15798333" y="6259379"/>
                  </a:lnTo>
                  <a:lnTo>
                    <a:pt x="15797809" y="6261467"/>
                  </a:lnTo>
                  <a:close/>
                </a:path>
                <a:path w="15808325" h="6648450">
                  <a:moveTo>
                    <a:pt x="15718636" y="6443808"/>
                  </a:moveTo>
                  <a:lnTo>
                    <a:pt x="15695554" y="6427538"/>
                  </a:lnTo>
                  <a:lnTo>
                    <a:pt x="15717436" y="6393432"/>
                  </a:lnTo>
                  <a:lnTo>
                    <a:pt x="15736072" y="6357806"/>
                  </a:lnTo>
                  <a:lnTo>
                    <a:pt x="15751461" y="6320660"/>
                  </a:lnTo>
                  <a:lnTo>
                    <a:pt x="15763603" y="6281995"/>
                  </a:lnTo>
                  <a:lnTo>
                    <a:pt x="15790824" y="6289258"/>
                  </a:lnTo>
                  <a:lnTo>
                    <a:pt x="15786756" y="6305447"/>
                  </a:lnTo>
                  <a:lnTo>
                    <a:pt x="15770776" y="6350065"/>
                  </a:lnTo>
                  <a:lnTo>
                    <a:pt x="15750526" y="6392913"/>
                  </a:lnTo>
                  <a:lnTo>
                    <a:pt x="15726137" y="6433675"/>
                  </a:lnTo>
                  <a:lnTo>
                    <a:pt x="15718636" y="6443808"/>
                  </a:lnTo>
                  <a:close/>
                </a:path>
                <a:path w="15808325" h="6648450">
                  <a:moveTo>
                    <a:pt x="15573083" y="6579337"/>
                  </a:moveTo>
                  <a:lnTo>
                    <a:pt x="15558540" y="6555300"/>
                  </a:lnTo>
                  <a:lnTo>
                    <a:pt x="15581730" y="6540302"/>
                  </a:lnTo>
                  <a:lnTo>
                    <a:pt x="15603893" y="6523989"/>
                  </a:lnTo>
                  <a:lnTo>
                    <a:pt x="15645143" y="6487420"/>
                  </a:lnTo>
                  <a:lnTo>
                    <a:pt x="15671280" y="6458978"/>
                  </a:lnTo>
                  <a:lnTo>
                    <a:pt x="15679451" y="6449013"/>
                  </a:lnTo>
                  <a:lnTo>
                    <a:pt x="15701674" y="6466720"/>
                  </a:lnTo>
                  <a:lnTo>
                    <a:pt x="15697742" y="6472030"/>
                  </a:lnTo>
                  <a:lnTo>
                    <a:pt x="15665472" y="6507662"/>
                  </a:lnTo>
                  <a:lnTo>
                    <a:pt x="15629842" y="6539931"/>
                  </a:lnTo>
                  <a:lnTo>
                    <a:pt x="15591486" y="6568326"/>
                  </a:lnTo>
                  <a:lnTo>
                    <a:pt x="15573083" y="6579337"/>
                  </a:lnTo>
                  <a:close/>
                </a:path>
                <a:path w="15808325" h="6648450">
                  <a:moveTo>
                    <a:pt x="15385786" y="6645207"/>
                  </a:moveTo>
                  <a:lnTo>
                    <a:pt x="15382084" y="6617348"/>
                  </a:lnTo>
                  <a:lnTo>
                    <a:pt x="15421963" y="6610271"/>
                  </a:lnTo>
                  <a:lnTo>
                    <a:pt x="15460757" y="6599781"/>
                  </a:lnTo>
                  <a:lnTo>
                    <a:pt x="15498466" y="6585877"/>
                  </a:lnTo>
                  <a:lnTo>
                    <a:pt x="15535090" y="6568560"/>
                  </a:lnTo>
                  <a:lnTo>
                    <a:pt x="15548403" y="6593812"/>
                  </a:lnTo>
                  <a:lnTo>
                    <a:pt x="15507877" y="6612964"/>
                  </a:lnTo>
                  <a:lnTo>
                    <a:pt x="15463259" y="6628944"/>
                  </a:lnTo>
                  <a:lnTo>
                    <a:pt x="15417191" y="6640521"/>
                  </a:lnTo>
                  <a:lnTo>
                    <a:pt x="15385786" y="6645207"/>
                  </a:lnTo>
                  <a:close/>
                </a:path>
                <a:path w="15808325" h="6648450">
                  <a:moveTo>
                    <a:pt x="15352439" y="6648433"/>
                  </a:moveTo>
                  <a:lnTo>
                    <a:pt x="15185756" y="6648433"/>
                  </a:lnTo>
                  <a:lnTo>
                    <a:pt x="15185756" y="6621330"/>
                  </a:lnTo>
                  <a:lnTo>
                    <a:pt x="15330233" y="6621254"/>
                  </a:lnTo>
                  <a:lnTo>
                    <a:pt x="15338601" y="6621024"/>
                  </a:lnTo>
                  <a:lnTo>
                    <a:pt x="15346960" y="6620642"/>
                  </a:lnTo>
                  <a:lnTo>
                    <a:pt x="15355312" y="6620106"/>
                  </a:lnTo>
                  <a:lnTo>
                    <a:pt x="15357371" y="6648189"/>
                  </a:lnTo>
                  <a:lnTo>
                    <a:pt x="15352439" y="6648433"/>
                  </a:lnTo>
                  <a:close/>
                </a:path>
                <a:path w="15808325" h="6648450">
                  <a:moveTo>
                    <a:pt x="15157181" y="6648433"/>
                  </a:moveTo>
                  <a:lnTo>
                    <a:pt x="14985731" y="6648433"/>
                  </a:lnTo>
                  <a:lnTo>
                    <a:pt x="14985731" y="6621330"/>
                  </a:lnTo>
                  <a:lnTo>
                    <a:pt x="15157181" y="6621330"/>
                  </a:lnTo>
                  <a:lnTo>
                    <a:pt x="15157181" y="6648433"/>
                  </a:lnTo>
                  <a:close/>
                </a:path>
                <a:path w="15808325" h="6648450">
                  <a:moveTo>
                    <a:pt x="14957156" y="6648433"/>
                  </a:moveTo>
                  <a:lnTo>
                    <a:pt x="14785706" y="6648433"/>
                  </a:lnTo>
                  <a:lnTo>
                    <a:pt x="14785706" y="6621330"/>
                  </a:lnTo>
                  <a:lnTo>
                    <a:pt x="14957156" y="6621330"/>
                  </a:lnTo>
                  <a:lnTo>
                    <a:pt x="14957156" y="6648433"/>
                  </a:lnTo>
                  <a:close/>
                </a:path>
                <a:path w="15808325" h="6648450">
                  <a:moveTo>
                    <a:pt x="14757131" y="6648433"/>
                  </a:moveTo>
                  <a:lnTo>
                    <a:pt x="14585681" y="6648433"/>
                  </a:lnTo>
                  <a:lnTo>
                    <a:pt x="14585681" y="6621330"/>
                  </a:lnTo>
                  <a:lnTo>
                    <a:pt x="14757131" y="6621330"/>
                  </a:lnTo>
                  <a:lnTo>
                    <a:pt x="14757131" y="6648433"/>
                  </a:lnTo>
                  <a:close/>
                </a:path>
                <a:path w="15808325" h="6648450">
                  <a:moveTo>
                    <a:pt x="14557106" y="6648433"/>
                  </a:moveTo>
                  <a:lnTo>
                    <a:pt x="14385656" y="6648433"/>
                  </a:lnTo>
                  <a:lnTo>
                    <a:pt x="14385656" y="6621330"/>
                  </a:lnTo>
                  <a:lnTo>
                    <a:pt x="14557106" y="6621330"/>
                  </a:lnTo>
                  <a:lnTo>
                    <a:pt x="14557106" y="6648433"/>
                  </a:lnTo>
                  <a:close/>
                </a:path>
                <a:path w="15808325" h="6648450">
                  <a:moveTo>
                    <a:pt x="14357081" y="6648433"/>
                  </a:moveTo>
                  <a:lnTo>
                    <a:pt x="14185631" y="6648433"/>
                  </a:lnTo>
                  <a:lnTo>
                    <a:pt x="14185631" y="6621330"/>
                  </a:lnTo>
                  <a:lnTo>
                    <a:pt x="14357081" y="6621330"/>
                  </a:lnTo>
                  <a:lnTo>
                    <a:pt x="14357081" y="6648433"/>
                  </a:lnTo>
                  <a:close/>
                </a:path>
                <a:path w="15808325" h="6648450">
                  <a:moveTo>
                    <a:pt x="14157056" y="6648433"/>
                  </a:moveTo>
                  <a:lnTo>
                    <a:pt x="13985606" y="6648433"/>
                  </a:lnTo>
                  <a:lnTo>
                    <a:pt x="13985606" y="6621330"/>
                  </a:lnTo>
                  <a:lnTo>
                    <a:pt x="14157056" y="6621330"/>
                  </a:lnTo>
                  <a:lnTo>
                    <a:pt x="14157056" y="6648433"/>
                  </a:lnTo>
                  <a:close/>
                </a:path>
                <a:path w="15808325" h="6648450">
                  <a:moveTo>
                    <a:pt x="13957031" y="6648433"/>
                  </a:moveTo>
                  <a:lnTo>
                    <a:pt x="13785581" y="6648433"/>
                  </a:lnTo>
                  <a:lnTo>
                    <a:pt x="13785581" y="6621330"/>
                  </a:lnTo>
                  <a:lnTo>
                    <a:pt x="13957031" y="6621330"/>
                  </a:lnTo>
                  <a:lnTo>
                    <a:pt x="13957031" y="6648433"/>
                  </a:lnTo>
                  <a:close/>
                </a:path>
                <a:path w="15808325" h="6648450">
                  <a:moveTo>
                    <a:pt x="13757006" y="6648433"/>
                  </a:moveTo>
                  <a:lnTo>
                    <a:pt x="13585556" y="6648433"/>
                  </a:lnTo>
                  <a:lnTo>
                    <a:pt x="13585556" y="6621330"/>
                  </a:lnTo>
                  <a:lnTo>
                    <a:pt x="13757006" y="6621330"/>
                  </a:lnTo>
                  <a:lnTo>
                    <a:pt x="13757006" y="6648433"/>
                  </a:lnTo>
                  <a:close/>
                </a:path>
                <a:path w="15808325" h="6648450">
                  <a:moveTo>
                    <a:pt x="13556981" y="6648433"/>
                  </a:moveTo>
                  <a:lnTo>
                    <a:pt x="13385531" y="6648433"/>
                  </a:lnTo>
                  <a:lnTo>
                    <a:pt x="13385531" y="6621330"/>
                  </a:lnTo>
                  <a:lnTo>
                    <a:pt x="13556981" y="6621330"/>
                  </a:lnTo>
                  <a:lnTo>
                    <a:pt x="13556981" y="6648433"/>
                  </a:lnTo>
                  <a:close/>
                </a:path>
                <a:path w="15808325" h="6648450">
                  <a:moveTo>
                    <a:pt x="13356956" y="6648433"/>
                  </a:moveTo>
                  <a:lnTo>
                    <a:pt x="13185506" y="6648433"/>
                  </a:lnTo>
                  <a:lnTo>
                    <a:pt x="13185506" y="6621330"/>
                  </a:lnTo>
                  <a:lnTo>
                    <a:pt x="13356956" y="6621330"/>
                  </a:lnTo>
                  <a:lnTo>
                    <a:pt x="13356956" y="6648433"/>
                  </a:lnTo>
                  <a:close/>
                </a:path>
                <a:path w="15808325" h="6648450">
                  <a:moveTo>
                    <a:pt x="13156931" y="6648433"/>
                  </a:moveTo>
                  <a:lnTo>
                    <a:pt x="12985481" y="6648433"/>
                  </a:lnTo>
                  <a:lnTo>
                    <a:pt x="12985481" y="6621330"/>
                  </a:lnTo>
                  <a:lnTo>
                    <a:pt x="13156931" y="6621330"/>
                  </a:lnTo>
                  <a:lnTo>
                    <a:pt x="13156931" y="6648433"/>
                  </a:lnTo>
                  <a:close/>
                </a:path>
                <a:path w="15808325" h="6648450">
                  <a:moveTo>
                    <a:pt x="12956906" y="6648433"/>
                  </a:moveTo>
                  <a:lnTo>
                    <a:pt x="12785456" y="6648433"/>
                  </a:lnTo>
                  <a:lnTo>
                    <a:pt x="12785456" y="6621330"/>
                  </a:lnTo>
                  <a:lnTo>
                    <a:pt x="12956906" y="6621330"/>
                  </a:lnTo>
                  <a:lnTo>
                    <a:pt x="12956906" y="6648433"/>
                  </a:lnTo>
                  <a:close/>
                </a:path>
                <a:path w="15808325" h="6648450">
                  <a:moveTo>
                    <a:pt x="12756881" y="6648433"/>
                  </a:moveTo>
                  <a:lnTo>
                    <a:pt x="12585431" y="6648433"/>
                  </a:lnTo>
                  <a:lnTo>
                    <a:pt x="12585431" y="6621330"/>
                  </a:lnTo>
                  <a:lnTo>
                    <a:pt x="12756881" y="6621330"/>
                  </a:lnTo>
                  <a:lnTo>
                    <a:pt x="12756881" y="6648433"/>
                  </a:lnTo>
                  <a:close/>
                </a:path>
                <a:path w="15808325" h="6648450">
                  <a:moveTo>
                    <a:pt x="12556856" y="6648433"/>
                  </a:moveTo>
                  <a:lnTo>
                    <a:pt x="12385406" y="6648433"/>
                  </a:lnTo>
                  <a:lnTo>
                    <a:pt x="12385406" y="6621330"/>
                  </a:lnTo>
                  <a:lnTo>
                    <a:pt x="12556856" y="6621330"/>
                  </a:lnTo>
                  <a:lnTo>
                    <a:pt x="12556856" y="6648433"/>
                  </a:lnTo>
                  <a:close/>
                </a:path>
                <a:path w="15808325" h="6648450">
                  <a:moveTo>
                    <a:pt x="12356831" y="6648433"/>
                  </a:moveTo>
                  <a:lnTo>
                    <a:pt x="12185381" y="6648433"/>
                  </a:lnTo>
                  <a:lnTo>
                    <a:pt x="12185381" y="6621330"/>
                  </a:lnTo>
                  <a:lnTo>
                    <a:pt x="12356831" y="6621330"/>
                  </a:lnTo>
                  <a:lnTo>
                    <a:pt x="12356831" y="6648433"/>
                  </a:lnTo>
                  <a:close/>
                </a:path>
                <a:path w="15808325" h="6648450">
                  <a:moveTo>
                    <a:pt x="12156806" y="6648433"/>
                  </a:moveTo>
                  <a:lnTo>
                    <a:pt x="11985356" y="6648433"/>
                  </a:lnTo>
                  <a:lnTo>
                    <a:pt x="11985356" y="6621330"/>
                  </a:lnTo>
                  <a:lnTo>
                    <a:pt x="12156806" y="6621330"/>
                  </a:lnTo>
                  <a:lnTo>
                    <a:pt x="12156806" y="6648433"/>
                  </a:lnTo>
                  <a:close/>
                </a:path>
                <a:path w="15808325" h="6648450">
                  <a:moveTo>
                    <a:pt x="11956781" y="6648433"/>
                  </a:moveTo>
                  <a:lnTo>
                    <a:pt x="11785331" y="6648433"/>
                  </a:lnTo>
                  <a:lnTo>
                    <a:pt x="11785331" y="6621330"/>
                  </a:lnTo>
                  <a:lnTo>
                    <a:pt x="11956781" y="6621330"/>
                  </a:lnTo>
                  <a:lnTo>
                    <a:pt x="11956781" y="6648433"/>
                  </a:lnTo>
                  <a:close/>
                </a:path>
                <a:path w="15808325" h="6648450">
                  <a:moveTo>
                    <a:pt x="11756756" y="6648433"/>
                  </a:moveTo>
                  <a:lnTo>
                    <a:pt x="11585306" y="6648433"/>
                  </a:lnTo>
                  <a:lnTo>
                    <a:pt x="11585306" y="6621330"/>
                  </a:lnTo>
                  <a:lnTo>
                    <a:pt x="11756756" y="6621330"/>
                  </a:lnTo>
                  <a:lnTo>
                    <a:pt x="11756756" y="6648433"/>
                  </a:lnTo>
                  <a:close/>
                </a:path>
                <a:path w="15808325" h="6648450">
                  <a:moveTo>
                    <a:pt x="11556731" y="6648433"/>
                  </a:moveTo>
                  <a:lnTo>
                    <a:pt x="11385281" y="6648433"/>
                  </a:lnTo>
                  <a:lnTo>
                    <a:pt x="11385281" y="6621330"/>
                  </a:lnTo>
                  <a:lnTo>
                    <a:pt x="11556731" y="6621330"/>
                  </a:lnTo>
                  <a:lnTo>
                    <a:pt x="11556731" y="6648433"/>
                  </a:lnTo>
                  <a:close/>
                </a:path>
                <a:path w="15808325" h="6648450">
                  <a:moveTo>
                    <a:pt x="11356706" y="6648433"/>
                  </a:moveTo>
                  <a:lnTo>
                    <a:pt x="11185256" y="6648433"/>
                  </a:lnTo>
                  <a:lnTo>
                    <a:pt x="11185256" y="6621330"/>
                  </a:lnTo>
                  <a:lnTo>
                    <a:pt x="11356706" y="6621330"/>
                  </a:lnTo>
                  <a:lnTo>
                    <a:pt x="11356706" y="6648433"/>
                  </a:lnTo>
                  <a:close/>
                </a:path>
                <a:path w="15808325" h="6648450">
                  <a:moveTo>
                    <a:pt x="11156681" y="6648433"/>
                  </a:moveTo>
                  <a:lnTo>
                    <a:pt x="10985231" y="6648433"/>
                  </a:lnTo>
                  <a:lnTo>
                    <a:pt x="10985231" y="6621330"/>
                  </a:lnTo>
                  <a:lnTo>
                    <a:pt x="11156681" y="6621330"/>
                  </a:lnTo>
                  <a:lnTo>
                    <a:pt x="11156681" y="6648433"/>
                  </a:lnTo>
                  <a:close/>
                </a:path>
                <a:path w="15808325" h="6648450">
                  <a:moveTo>
                    <a:pt x="10956656" y="6648433"/>
                  </a:moveTo>
                  <a:lnTo>
                    <a:pt x="10785206" y="6648433"/>
                  </a:lnTo>
                  <a:lnTo>
                    <a:pt x="10785206" y="6621330"/>
                  </a:lnTo>
                  <a:lnTo>
                    <a:pt x="10956656" y="6621330"/>
                  </a:lnTo>
                  <a:lnTo>
                    <a:pt x="10956656" y="6648433"/>
                  </a:lnTo>
                  <a:close/>
                </a:path>
                <a:path w="15808325" h="6648450">
                  <a:moveTo>
                    <a:pt x="10756631" y="6648433"/>
                  </a:moveTo>
                  <a:lnTo>
                    <a:pt x="10585181" y="6648433"/>
                  </a:lnTo>
                  <a:lnTo>
                    <a:pt x="10585181" y="6621330"/>
                  </a:lnTo>
                  <a:lnTo>
                    <a:pt x="10756631" y="6621330"/>
                  </a:lnTo>
                  <a:lnTo>
                    <a:pt x="10756631" y="6648433"/>
                  </a:lnTo>
                  <a:close/>
                </a:path>
                <a:path w="15808325" h="6648450">
                  <a:moveTo>
                    <a:pt x="10556606" y="6648433"/>
                  </a:moveTo>
                  <a:lnTo>
                    <a:pt x="10385156" y="6648433"/>
                  </a:lnTo>
                  <a:lnTo>
                    <a:pt x="10385156" y="6621330"/>
                  </a:lnTo>
                  <a:lnTo>
                    <a:pt x="10556606" y="6621330"/>
                  </a:lnTo>
                  <a:lnTo>
                    <a:pt x="10556606" y="6648433"/>
                  </a:lnTo>
                  <a:close/>
                </a:path>
                <a:path w="15808325" h="6648450">
                  <a:moveTo>
                    <a:pt x="10356581" y="6648433"/>
                  </a:moveTo>
                  <a:lnTo>
                    <a:pt x="10185131" y="6648433"/>
                  </a:lnTo>
                  <a:lnTo>
                    <a:pt x="10185131" y="6621330"/>
                  </a:lnTo>
                  <a:lnTo>
                    <a:pt x="10356581" y="6621330"/>
                  </a:lnTo>
                  <a:lnTo>
                    <a:pt x="10356581" y="6648433"/>
                  </a:lnTo>
                  <a:close/>
                </a:path>
                <a:path w="15808325" h="6648450">
                  <a:moveTo>
                    <a:pt x="10156556" y="6648433"/>
                  </a:moveTo>
                  <a:lnTo>
                    <a:pt x="9985106" y="6648433"/>
                  </a:lnTo>
                  <a:lnTo>
                    <a:pt x="9985106" y="6621330"/>
                  </a:lnTo>
                  <a:lnTo>
                    <a:pt x="10156556" y="6621330"/>
                  </a:lnTo>
                  <a:lnTo>
                    <a:pt x="10156556" y="6648433"/>
                  </a:lnTo>
                  <a:close/>
                </a:path>
                <a:path w="15808325" h="6648450">
                  <a:moveTo>
                    <a:pt x="9956531" y="6648433"/>
                  </a:moveTo>
                  <a:lnTo>
                    <a:pt x="9785081" y="6648433"/>
                  </a:lnTo>
                  <a:lnTo>
                    <a:pt x="9785081" y="6621330"/>
                  </a:lnTo>
                  <a:lnTo>
                    <a:pt x="9956531" y="6621330"/>
                  </a:lnTo>
                  <a:lnTo>
                    <a:pt x="9956531" y="6648433"/>
                  </a:lnTo>
                  <a:close/>
                </a:path>
                <a:path w="15808325" h="6648450">
                  <a:moveTo>
                    <a:pt x="9756506" y="6648433"/>
                  </a:moveTo>
                  <a:lnTo>
                    <a:pt x="9585057" y="6648433"/>
                  </a:lnTo>
                  <a:lnTo>
                    <a:pt x="9585057" y="6621330"/>
                  </a:lnTo>
                  <a:lnTo>
                    <a:pt x="9756506" y="6621330"/>
                  </a:lnTo>
                  <a:lnTo>
                    <a:pt x="9756506" y="6648433"/>
                  </a:lnTo>
                  <a:close/>
                </a:path>
                <a:path w="15808325" h="6648450">
                  <a:moveTo>
                    <a:pt x="9556482" y="6648433"/>
                  </a:moveTo>
                  <a:lnTo>
                    <a:pt x="9385031" y="6648433"/>
                  </a:lnTo>
                  <a:lnTo>
                    <a:pt x="9385031" y="6621330"/>
                  </a:lnTo>
                  <a:lnTo>
                    <a:pt x="9556482" y="6621330"/>
                  </a:lnTo>
                  <a:lnTo>
                    <a:pt x="9556482" y="6648433"/>
                  </a:lnTo>
                  <a:close/>
                </a:path>
                <a:path w="15808325" h="6648450">
                  <a:moveTo>
                    <a:pt x="9356457" y="6648433"/>
                  </a:moveTo>
                  <a:lnTo>
                    <a:pt x="9185007" y="6648433"/>
                  </a:lnTo>
                  <a:lnTo>
                    <a:pt x="9185007" y="6621330"/>
                  </a:lnTo>
                  <a:lnTo>
                    <a:pt x="9356457" y="6621330"/>
                  </a:lnTo>
                  <a:lnTo>
                    <a:pt x="9356457" y="6648433"/>
                  </a:lnTo>
                  <a:close/>
                </a:path>
                <a:path w="15808325" h="6648450">
                  <a:moveTo>
                    <a:pt x="9156432" y="6648433"/>
                  </a:moveTo>
                  <a:lnTo>
                    <a:pt x="8984982" y="6648433"/>
                  </a:lnTo>
                  <a:lnTo>
                    <a:pt x="8984982" y="6621330"/>
                  </a:lnTo>
                  <a:lnTo>
                    <a:pt x="9156432" y="6621330"/>
                  </a:lnTo>
                  <a:lnTo>
                    <a:pt x="9156432" y="6648433"/>
                  </a:lnTo>
                  <a:close/>
                </a:path>
                <a:path w="15808325" h="6648450">
                  <a:moveTo>
                    <a:pt x="8956407" y="6648433"/>
                  </a:moveTo>
                  <a:lnTo>
                    <a:pt x="8784957" y="6648433"/>
                  </a:lnTo>
                  <a:lnTo>
                    <a:pt x="8784957" y="6621330"/>
                  </a:lnTo>
                  <a:lnTo>
                    <a:pt x="8956407" y="6621330"/>
                  </a:lnTo>
                  <a:lnTo>
                    <a:pt x="8956407" y="6648433"/>
                  </a:lnTo>
                  <a:close/>
                </a:path>
                <a:path w="15808325" h="6648450">
                  <a:moveTo>
                    <a:pt x="8756382" y="6648433"/>
                  </a:moveTo>
                  <a:lnTo>
                    <a:pt x="8584932" y="6648433"/>
                  </a:lnTo>
                  <a:lnTo>
                    <a:pt x="8584932" y="6621330"/>
                  </a:lnTo>
                  <a:lnTo>
                    <a:pt x="8756382" y="6621330"/>
                  </a:lnTo>
                  <a:lnTo>
                    <a:pt x="8756382" y="6648433"/>
                  </a:lnTo>
                  <a:close/>
                </a:path>
                <a:path w="15808325" h="6648450">
                  <a:moveTo>
                    <a:pt x="8556357" y="6648433"/>
                  </a:moveTo>
                  <a:lnTo>
                    <a:pt x="8384907" y="6648433"/>
                  </a:lnTo>
                  <a:lnTo>
                    <a:pt x="8384907" y="6621330"/>
                  </a:lnTo>
                  <a:lnTo>
                    <a:pt x="8556357" y="6621330"/>
                  </a:lnTo>
                  <a:lnTo>
                    <a:pt x="8556357" y="6648433"/>
                  </a:lnTo>
                  <a:close/>
                </a:path>
                <a:path w="15808325" h="6648450">
                  <a:moveTo>
                    <a:pt x="8356332" y="6648433"/>
                  </a:moveTo>
                  <a:lnTo>
                    <a:pt x="8184882" y="6648433"/>
                  </a:lnTo>
                  <a:lnTo>
                    <a:pt x="8184882" y="6621330"/>
                  </a:lnTo>
                  <a:lnTo>
                    <a:pt x="8356332" y="6621330"/>
                  </a:lnTo>
                  <a:lnTo>
                    <a:pt x="8356332" y="6648433"/>
                  </a:lnTo>
                  <a:close/>
                </a:path>
                <a:path w="15808325" h="6648450">
                  <a:moveTo>
                    <a:pt x="8156307" y="6648433"/>
                  </a:moveTo>
                  <a:lnTo>
                    <a:pt x="7984857" y="6648433"/>
                  </a:lnTo>
                  <a:lnTo>
                    <a:pt x="7984857" y="6621330"/>
                  </a:lnTo>
                  <a:lnTo>
                    <a:pt x="8156307" y="6621330"/>
                  </a:lnTo>
                  <a:lnTo>
                    <a:pt x="8156307" y="6648433"/>
                  </a:lnTo>
                  <a:close/>
                </a:path>
                <a:path w="15808325" h="6648450">
                  <a:moveTo>
                    <a:pt x="7956282" y="6648433"/>
                  </a:moveTo>
                  <a:lnTo>
                    <a:pt x="7784832" y="6648433"/>
                  </a:lnTo>
                  <a:lnTo>
                    <a:pt x="7784832" y="6621330"/>
                  </a:lnTo>
                  <a:lnTo>
                    <a:pt x="7956282" y="6621330"/>
                  </a:lnTo>
                  <a:lnTo>
                    <a:pt x="7956282" y="6648433"/>
                  </a:lnTo>
                  <a:close/>
                </a:path>
                <a:path w="15808325" h="6648450">
                  <a:moveTo>
                    <a:pt x="7756257" y="6648433"/>
                  </a:moveTo>
                  <a:lnTo>
                    <a:pt x="7584807" y="6648433"/>
                  </a:lnTo>
                  <a:lnTo>
                    <a:pt x="7584807" y="6621330"/>
                  </a:lnTo>
                  <a:lnTo>
                    <a:pt x="7756257" y="6621330"/>
                  </a:lnTo>
                  <a:lnTo>
                    <a:pt x="7756257" y="6648433"/>
                  </a:lnTo>
                  <a:close/>
                </a:path>
                <a:path w="15808325" h="6648450">
                  <a:moveTo>
                    <a:pt x="7556232" y="6648433"/>
                  </a:moveTo>
                  <a:lnTo>
                    <a:pt x="7384781" y="6648433"/>
                  </a:lnTo>
                  <a:lnTo>
                    <a:pt x="7384781" y="6621330"/>
                  </a:lnTo>
                  <a:lnTo>
                    <a:pt x="7556232" y="6621330"/>
                  </a:lnTo>
                  <a:lnTo>
                    <a:pt x="7556232" y="6648433"/>
                  </a:lnTo>
                  <a:close/>
                </a:path>
                <a:path w="15808325" h="6648450">
                  <a:moveTo>
                    <a:pt x="7356207" y="6648433"/>
                  </a:moveTo>
                  <a:lnTo>
                    <a:pt x="7184756" y="6648433"/>
                  </a:lnTo>
                  <a:lnTo>
                    <a:pt x="7184756" y="6621330"/>
                  </a:lnTo>
                  <a:lnTo>
                    <a:pt x="7356207" y="6621330"/>
                  </a:lnTo>
                  <a:lnTo>
                    <a:pt x="7356207" y="6648433"/>
                  </a:lnTo>
                  <a:close/>
                </a:path>
                <a:path w="15808325" h="6648450">
                  <a:moveTo>
                    <a:pt x="7156182" y="6648433"/>
                  </a:moveTo>
                  <a:lnTo>
                    <a:pt x="6984732" y="6648433"/>
                  </a:lnTo>
                  <a:lnTo>
                    <a:pt x="6984732" y="6621330"/>
                  </a:lnTo>
                  <a:lnTo>
                    <a:pt x="7156182" y="6621330"/>
                  </a:lnTo>
                  <a:lnTo>
                    <a:pt x="7156182" y="6648433"/>
                  </a:lnTo>
                  <a:close/>
                </a:path>
                <a:path w="15808325" h="6648450">
                  <a:moveTo>
                    <a:pt x="6956157" y="6648433"/>
                  </a:moveTo>
                  <a:lnTo>
                    <a:pt x="6784707" y="6648433"/>
                  </a:lnTo>
                  <a:lnTo>
                    <a:pt x="6784707" y="6621330"/>
                  </a:lnTo>
                  <a:lnTo>
                    <a:pt x="6956157" y="6621330"/>
                  </a:lnTo>
                  <a:lnTo>
                    <a:pt x="6956157" y="6648433"/>
                  </a:lnTo>
                  <a:close/>
                </a:path>
                <a:path w="15808325" h="6648450">
                  <a:moveTo>
                    <a:pt x="6756132" y="6648433"/>
                  </a:moveTo>
                  <a:lnTo>
                    <a:pt x="6584682" y="6648433"/>
                  </a:lnTo>
                  <a:lnTo>
                    <a:pt x="6584682" y="6621330"/>
                  </a:lnTo>
                  <a:lnTo>
                    <a:pt x="6756132" y="6621330"/>
                  </a:lnTo>
                  <a:lnTo>
                    <a:pt x="6756132" y="6648433"/>
                  </a:lnTo>
                  <a:close/>
                </a:path>
                <a:path w="15808325" h="6648450">
                  <a:moveTo>
                    <a:pt x="6556107" y="6648433"/>
                  </a:moveTo>
                  <a:lnTo>
                    <a:pt x="6384657" y="6648433"/>
                  </a:lnTo>
                  <a:lnTo>
                    <a:pt x="6384657" y="6621330"/>
                  </a:lnTo>
                  <a:lnTo>
                    <a:pt x="6556107" y="6621330"/>
                  </a:lnTo>
                  <a:lnTo>
                    <a:pt x="6556107" y="6648433"/>
                  </a:lnTo>
                  <a:close/>
                </a:path>
                <a:path w="15808325" h="6648450">
                  <a:moveTo>
                    <a:pt x="6356082" y="6648433"/>
                  </a:moveTo>
                  <a:lnTo>
                    <a:pt x="6184632" y="6648433"/>
                  </a:lnTo>
                  <a:lnTo>
                    <a:pt x="6184632" y="6621330"/>
                  </a:lnTo>
                  <a:lnTo>
                    <a:pt x="6356082" y="6621330"/>
                  </a:lnTo>
                  <a:lnTo>
                    <a:pt x="6356082" y="6648433"/>
                  </a:lnTo>
                  <a:close/>
                </a:path>
                <a:path w="15808325" h="6648450">
                  <a:moveTo>
                    <a:pt x="6156057" y="6648433"/>
                  </a:moveTo>
                  <a:lnTo>
                    <a:pt x="5984607" y="6648433"/>
                  </a:lnTo>
                  <a:lnTo>
                    <a:pt x="5984607" y="6621330"/>
                  </a:lnTo>
                  <a:lnTo>
                    <a:pt x="6156057" y="6621330"/>
                  </a:lnTo>
                  <a:lnTo>
                    <a:pt x="6156057" y="6648433"/>
                  </a:lnTo>
                  <a:close/>
                </a:path>
                <a:path w="15808325" h="6648450">
                  <a:moveTo>
                    <a:pt x="5956032" y="6648433"/>
                  </a:moveTo>
                  <a:lnTo>
                    <a:pt x="5784582" y="6648433"/>
                  </a:lnTo>
                  <a:lnTo>
                    <a:pt x="5784582" y="6621330"/>
                  </a:lnTo>
                  <a:lnTo>
                    <a:pt x="5956032" y="6621330"/>
                  </a:lnTo>
                  <a:lnTo>
                    <a:pt x="5956032" y="6648433"/>
                  </a:lnTo>
                  <a:close/>
                </a:path>
                <a:path w="15808325" h="6648450">
                  <a:moveTo>
                    <a:pt x="5756007" y="6648433"/>
                  </a:moveTo>
                  <a:lnTo>
                    <a:pt x="5584557" y="6648433"/>
                  </a:lnTo>
                  <a:lnTo>
                    <a:pt x="5584557" y="6621330"/>
                  </a:lnTo>
                  <a:lnTo>
                    <a:pt x="5756007" y="6621330"/>
                  </a:lnTo>
                  <a:lnTo>
                    <a:pt x="5756007" y="6648433"/>
                  </a:lnTo>
                  <a:close/>
                </a:path>
                <a:path w="15808325" h="6648450">
                  <a:moveTo>
                    <a:pt x="5555981" y="6648433"/>
                  </a:moveTo>
                  <a:lnTo>
                    <a:pt x="5384532" y="6648433"/>
                  </a:lnTo>
                  <a:lnTo>
                    <a:pt x="5384532" y="6621330"/>
                  </a:lnTo>
                  <a:lnTo>
                    <a:pt x="5555981" y="6621330"/>
                  </a:lnTo>
                  <a:lnTo>
                    <a:pt x="5555981" y="6648433"/>
                  </a:lnTo>
                  <a:close/>
                </a:path>
                <a:path w="15808325" h="6648450">
                  <a:moveTo>
                    <a:pt x="5355956" y="6648433"/>
                  </a:moveTo>
                  <a:lnTo>
                    <a:pt x="5184507" y="6648433"/>
                  </a:lnTo>
                  <a:lnTo>
                    <a:pt x="5184507" y="6621330"/>
                  </a:lnTo>
                  <a:lnTo>
                    <a:pt x="5355956" y="6621330"/>
                  </a:lnTo>
                  <a:lnTo>
                    <a:pt x="5355956" y="6648433"/>
                  </a:lnTo>
                  <a:close/>
                </a:path>
                <a:path w="15808325" h="6648450">
                  <a:moveTo>
                    <a:pt x="5155931" y="6648433"/>
                  </a:moveTo>
                  <a:lnTo>
                    <a:pt x="4984482" y="6648433"/>
                  </a:lnTo>
                  <a:lnTo>
                    <a:pt x="4984482" y="6621330"/>
                  </a:lnTo>
                  <a:lnTo>
                    <a:pt x="5155931" y="6621330"/>
                  </a:lnTo>
                  <a:lnTo>
                    <a:pt x="5155931" y="6648433"/>
                  </a:lnTo>
                  <a:close/>
                </a:path>
                <a:path w="15808325" h="6648450">
                  <a:moveTo>
                    <a:pt x="4955907" y="6648433"/>
                  </a:moveTo>
                  <a:lnTo>
                    <a:pt x="4784456" y="6648433"/>
                  </a:lnTo>
                  <a:lnTo>
                    <a:pt x="4784456" y="6621330"/>
                  </a:lnTo>
                  <a:lnTo>
                    <a:pt x="4955907" y="6621330"/>
                  </a:lnTo>
                  <a:lnTo>
                    <a:pt x="4955907" y="6648433"/>
                  </a:lnTo>
                  <a:close/>
                </a:path>
                <a:path w="15808325" h="6648450">
                  <a:moveTo>
                    <a:pt x="4755882" y="6648433"/>
                  </a:moveTo>
                  <a:lnTo>
                    <a:pt x="4584431" y="6648433"/>
                  </a:lnTo>
                  <a:lnTo>
                    <a:pt x="4584431" y="6621330"/>
                  </a:lnTo>
                  <a:lnTo>
                    <a:pt x="4755882" y="6621330"/>
                  </a:lnTo>
                  <a:lnTo>
                    <a:pt x="4755882" y="6648433"/>
                  </a:lnTo>
                  <a:close/>
                </a:path>
                <a:path w="15808325" h="6648450">
                  <a:moveTo>
                    <a:pt x="4555857" y="6648433"/>
                  </a:moveTo>
                  <a:lnTo>
                    <a:pt x="4384406" y="6648433"/>
                  </a:lnTo>
                  <a:lnTo>
                    <a:pt x="4384406" y="6621330"/>
                  </a:lnTo>
                  <a:lnTo>
                    <a:pt x="4555857" y="6621330"/>
                  </a:lnTo>
                  <a:lnTo>
                    <a:pt x="4555857" y="6648433"/>
                  </a:lnTo>
                  <a:close/>
                </a:path>
                <a:path w="15808325" h="6648450">
                  <a:moveTo>
                    <a:pt x="4355832" y="6648433"/>
                  </a:moveTo>
                  <a:lnTo>
                    <a:pt x="4184382" y="6648433"/>
                  </a:lnTo>
                  <a:lnTo>
                    <a:pt x="4184382" y="6621330"/>
                  </a:lnTo>
                  <a:lnTo>
                    <a:pt x="4355832" y="6621330"/>
                  </a:lnTo>
                  <a:lnTo>
                    <a:pt x="4355832" y="6648433"/>
                  </a:lnTo>
                  <a:close/>
                </a:path>
                <a:path w="15808325" h="6648450">
                  <a:moveTo>
                    <a:pt x="4155807" y="6648433"/>
                  </a:moveTo>
                  <a:lnTo>
                    <a:pt x="3984357" y="6648433"/>
                  </a:lnTo>
                  <a:lnTo>
                    <a:pt x="3984357" y="6621330"/>
                  </a:lnTo>
                  <a:lnTo>
                    <a:pt x="4155807" y="6621330"/>
                  </a:lnTo>
                  <a:lnTo>
                    <a:pt x="4155807" y="6648433"/>
                  </a:lnTo>
                  <a:close/>
                </a:path>
                <a:path w="15808325" h="6648450">
                  <a:moveTo>
                    <a:pt x="3955782" y="6648433"/>
                  </a:moveTo>
                  <a:lnTo>
                    <a:pt x="3784332" y="6648433"/>
                  </a:lnTo>
                  <a:lnTo>
                    <a:pt x="3784332" y="6621330"/>
                  </a:lnTo>
                  <a:lnTo>
                    <a:pt x="3955782" y="6621330"/>
                  </a:lnTo>
                  <a:lnTo>
                    <a:pt x="3955782" y="6648433"/>
                  </a:lnTo>
                  <a:close/>
                </a:path>
                <a:path w="15808325" h="6648450">
                  <a:moveTo>
                    <a:pt x="3755757" y="6648433"/>
                  </a:moveTo>
                  <a:lnTo>
                    <a:pt x="3584307" y="6648433"/>
                  </a:lnTo>
                  <a:lnTo>
                    <a:pt x="3584307" y="6621330"/>
                  </a:lnTo>
                  <a:lnTo>
                    <a:pt x="3755757" y="6621330"/>
                  </a:lnTo>
                  <a:lnTo>
                    <a:pt x="3755757" y="6648433"/>
                  </a:lnTo>
                  <a:close/>
                </a:path>
                <a:path w="15808325" h="6648450">
                  <a:moveTo>
                    <a:pt x="3555732" y="6648433"/>
                  </a:moveTo>
                  <a:lnTo>
                    <a:pt x="3384282" y="6648433"/>
                  </a:lnTo>
                  <a:lnTo>
                    <a:pt x="3384282" y="6621330"/>
                  </a:lnTo>
                  <a:lnTo>
                    <a:pt x="3555732" y="6621330"/>
                  </a:lnTo>
                  <a:lnTo>
                    <a:pt x="3555732" y="6648433"/>
                  </a:lnTo>
                  <a:close/>
                </a:path>
                <a:path w="15808325" h="6648450">
                  <a:moveTo>
                    <a:pt x="3355707" y="6648433"/>
                  </a:moveTo>
                  <a:lnTo>
                    <a:pt x="3184257" y="6648433"/>
                  </a:lnTo>
                  <a:lnTo>
                    <a:pt x="3184257" y="6621330"/>
                  </a:lnTo>
                  <a:lnTo>
                    <a:pt x="3355707" y="6621330"/>
                  </a:lnTo>
                  <a:lnTo>
                    <a:pt x="3355707" y="6648433"/>
                  </a:lnTo>
                  <a:close/>
                </a:path>
                <a:path w="15808325" h="6648450">
                  <a:moveTo>
                    <a:pt x="3155682" y="6648433"/>
                  </a:moveTo>
                  <a:lnTo>
                    <a:pt x="2984232" y="6648433"/>
                  </a:lnTo>
                  <a:lnTo>
                    <a:pt x="2984232" y="6621330"/>
                  </a:lnTo>
                  <a:lnTo>
                    <a:pt x="3155682" y="6621330"/>
                  </a:lnTo>
                  <a:lnTo>
                    <a:pt x="3155682" y="6648433"/>
                  </a:lnTo>
                  <a:close/>
                </a:path>
                <a:path w="15808325" h="6648450">
                  <a:moveTo>
                    <a:pt x="2955657" y="6648433"/>
                  </a:moveTo>
                  <a:lnTo>
                    <a:pt x="2784207" y="6648433"/>
                  </a:lnTo>
                  <a:lnTo>
                    <a:pt x="2784207" y="6621330"/>
                  </a:lnTo>
                  <a:lnTo>
                    <a:pt x="2955657" y="6621330"/>
                  </a:lnTo>
                  <a:lnTo>
                    <a:pt x="2955657" y="6648433"/>
                  </a:lnTo>
                  <a:close/>
                </a:path>
                <a:path w="15808325" h="6648450">
                  <a:moveTo>
                    <a:pt x="2755632" y="6648433"/>
                  </a:moveTo>
                  <a:lnTo>
                    <a:pt x="2584182" y="6648433"/>
                  </a:lnTo>
                  <a:lnTo>
                    <a:pt x="2584182" y="6621330"/>
                  </a:lnTo>
                  <a:lnTo>
                    <a:pt x="2755632" y="6621330"/>
                  </a:lnTo>
                  <a:lnTo>
                    <a:pt x="2755632" y="6648433"/>
                  </a:lnTo>
                  <a:close/>
                </a:path>
                <a:path w="15808325" h="6648450">
                  <a:moveTo>
                    <a:pt x="2555607" y="6648433"/>
                  </a:moveTo>
                  <a:lnTo>
                    <a:pt x="2384157" y="6648433"/>
                  </a:lnTo>
                  <a:lnTo>
                    <a:pt x="2384157" y="6621330"/>
                  </a:lnTo>
                  <a:lnTo>
                    <a:pt x="2555607" y="6621330"/>
                  </a:lnTo>
                  <a:lnTo>
                    <a:pt x="2555607" y="6648433"/>
                  </a:lnTo>
                  <a:close/>
                </a:path>
                <a:path w="15808325" h="6648450">
                  <a:moveTo>
                    <a:pt x="2355582" y="6648433"/>
                  </a:moveTo>
                  <a:lnTo>
                    <a:pt x="2184132" y="6648433"/>
                  </a:lnTo>
                  <a:lnTo>
                    <a:pt x="2184132" y="6621330"/>
                  </a:lnTo>
                  <a:lnTo>
                    <a:pt x="2355582" y="6621330"/>
                  </a:lnTo>
                  <a:lnTo>
                    <a:pt x="2355582" y="6648433"/>
                  </a:lnTo>
                  <a:close/>
                </a:path>
                <a:path w="15808325" h="6648450">
                  <a:moveTo>
                    <a:pt x="2155557" y="6648433"/>
                  </a:moveTo>
                  <a:lnTo>
                    <a:pt x="1984107" y="6648433"/>
                  </a:lnTo>
                  <a:lnTo>
                    <a:pt x="1984107" y="6621330"/>
                  </a:lnTo>
                  <a:lnTo>
                    <a:pt x="2155557" y="6621330"/>
                  </a:lnTo>
                  <a:lnTo>
                    <a:pt x="2155557" y="6648433"/>
                  </a:lnTo>
                  <a:close/>
                </a:path>
                <a:path w="15808325" h="6648450">
                  <a:moveTo>
                    <a:pt x="1955532" y="6648433"/>
                  </a:moveTo>
                  <a:lnTo>
                    <a:pt x="1784082" y="6648433"/>
                  </a:lnTo>
                  <a:lnTo>
                    <a:pt x="1784082" y="6621330"/>
                  </a:lnTo>
                  <a:lnTo>
                    <a:pt x="1955532" y="6621330"/>
                  </a:lnTo>
                  <a:lnTo>
                    <a:pt x="1955532" y="6648433"/>
                  </a:lnTo>
                  <a:close/>
                </a:path>
                <a:path w="15808325" h="6648450">
                  <a:moveTo>
                    <a:pt x="1755507" y="6648433"/>
                  </a:moveTo>
                  <a:lnTo>
                    <a:pt x="1584057" y="6648433"/>
                  </a:lnTo>
                  <a:lnTo>
                    <a:pt x="1584057" y="6621330"/>
                  </a:lnTo>
                  <a:lnTo>
                    <a:pt x="1755507" y="6621330"/>
                  </a:lnTo>
                  <a:lnTo>
                    <a:pt x="1755507" y="6648433"/>
                  </a:lnTo>
                  <a:close/>
                </a:path>
                <a:path w="15808325" h="6648450">
                  <a:moveTo>
                    <a:pt x="1555482" y="6648433"/>
                  </a:moveTo>
                  <a:lnTo>
                    <a:pt x="1384032" y="6648433"/>
                  </a:lnTo>
                  <a:lnTo>
                    <a:pt x="1384032" y="6621330"/>
                  </a:lnTo>
                  <a:lnTo>
                    <a:pt x="1555482" y="6621330"/>
                  </a:lnTo>
                  <a:lnTo>
                    <a:pt x="1555482" y="6648433"/>
                  </a:lnTo>
                  <a:close/>
                </a:path>
                <a:path w="15808325" h="6648450">
                  <a:moveTo>
                    <a:pt x="1355457" y="6648433"/>
                  </a:moveTo>
                  <a:lnTo>
                    <a:pt x="1184007" y="6648433"/>
                  </a:lnTo>
                  <a:lnTo>
                    <a:pt x="1184007" y="6621330"/>
                  </a:lnTo>
                  <a:lnTo>
                    <a:pt x="1355457" y="6621330"/>
                  </a:lnTo>
                  <a:lnTo>
                    <a:pt x="1355457" y="6648433"/>
                  </a:lnTo>
                  <a:close/>
                </a:path>
                <a:path w="15808325" h="6648450">
                  <a:moveTo>
                    <a:pt x="1155432" y="6648433"/>
                  </a:moveTo>
                  <a:lnTo>
                    <a:pt x="983982" y="6648433"/>
                  </a:lnTo>
                  <a:lnTo>
                    <a:pt x="983982" y="6621330"/>
                  </a:lnTo>
                  <a:lnTo>
                    <a:pt x="1155432" y="6621330"/>
                  </a:lnTo>
                  <a:lnTo>
                    <a:pt x="1155432" y="6648433"/>
                  </a:lnTo>
                  <a:close/>
                </a:path>
                <a:path w="15808325" h="6648450">
                  <a:moveTo>
                    <a:pt x="955407" y="6648433"/>
                  </a:moveTo>
                  <a:lnTo>
                    <a:pt x="783957" y="6648433"/>
                  </a:lnTo>
                  <a:lnTo>
                    <a:pt x="783957" y="6621330"/>
                  </a:lnTo>
                  <a:lnTo>
                    <a:pt x="955407" y="6621330"/>
                  </a:lnTo>
                  <a:lnTo>
                    <a:pt x="955407" y="6648433"/>
                  </a:lnTo>
                  <a:close/>
                </a:path>
                <a:path w="15808325" h="6648450">
                  <a:moveTo>
                    <a:pt x="755382" y="6648433"/>
                  </a:moveTo>
                  <a:lnTo>
                    <a:pt x="583932" y="6648433"/>
                  </a:lnTo>
                  <a:lnTo>
                    <a:pt x="583932" y="6621330"/>
                  </a:lnTo>
                  <a:lnTo>
                    <a:pt x="755382" y="6621330"/>
                  </a:lnTo>
                  <a:lnTo>
                    <a:pt x="755382" y="6648433"/>
                  </a:lnTo>
                  <a:close/>
                </a:path>
                <a:path w="15808325" h="6648450">
                  <a:moveTo>
                    <a:pt x="555357" y="6648433"/>
                  </a:moveTo>
                  <a:lnTo>
                    <a:pt x="455314" y="6648433"/>
                  </a:lnTo>
                  <a:lnTo>
                    <a:pt x="437762" y="6647564"/>
                  </a:lnTo>
                  <a:lnTo>
                    <a:pt x="390562" y="6640521"/>
                  </a:lnTo>
                  <a:lnTo>
                    <a:pt x="384523" y="6639003"/>
                  </a:lnTo>
                  <a:lnTo>
                    <a:pt x="390434" y="6611281"/>
                  </a:lnTo>
                  <a:lnTo>
                    <a:pt x="414064" y="6615678"/>
                  </a:lnTo>
                  <a:lnTo>
                    <a:pt x="437830" y="6618818"/>
                  </a:lnTo>
                  <a:lnTo>
                    <a:pt x="461732" y="6620702"/>
                  </a:lnTo>
                  <a:lnTo>
                    <a:pt x="485771" y="6621330"/>
                  </a:lnTo>
                  <a:lnTo>
                    <a:pt x="555357" y="6621330"/>
                  </a:lnTo>
                  <a:lnTo>
                    <a:pt x="555357" y="6648433"/>
                  </a:lnTo>
                  <a:close/>
                </a:path>
                <a:path w="15808325" h="6648450">
                  <a:moveTo>
                    <a:pt x="356751" y="6632024"/>
                  </a:moveTo>
                  <a:lnTo>
                    <a:pt x="299876" y="6612964"/>
                  </a:lnTo>
                  <a:lnTo>
                    <a:pt x="257028" y="6592714"/>
                  </a:lnTo>
                  <a:lnTo>
                    <a:pt x="216266" y="6568326"/>
                  </a:lnTo>
                  <a:lnTo>
                    <a:pt x="202920" y="6558445"/>
                  </a:lnTo>
                  <a:lnTo>
                    <a:pt x="219281" y="6535636"/>
                  </a:lnTo>
                  <a:lnTo>
                    <a:pt x="253201" y="6557797"/>
                  </a:lnTo>
                  <a:lnTo>
                    <a:pt x="288667" y="6576725"/>
                  </a:lnTo>
                  <a:lnTo>
                    <a:pt x="325679" y="6592420"/>
                  </a:lnTo>
                  <a:lnTo>
                    <a:pt x="364236" y="6604882"/>
                  </a:lnTo>
                  <a:lnTo>
                    <a:pt x="356751" y="6632024"/>
                  </a:lnTo>
                  <a:close/>
                </a:path>
                <a:path w="15808325" h="6648450">
                  <a:moveTo>
                    <a:pt x="179996" y="6541475"/>
                  </a:moveTo>
                  <a:lnTo>
                    <a:pt x="142280" y="6507662"/>
                  </a:lnTo>
                  <a:lnTo>
                    <a:pt x="110010" y="6472030"/>
                  </a:lnTo>
                  <a:lnTo>
                    <a:pt x="81615" y="6433675"/>
                  </a:lnTo>
                  <a:lnTo>
                    <a:pt x="68559" y="6411853"/>
                  </a:lnTo>
                  <a:lnTo>
                    <a:pt x="92647" y="6397551"/>
                  </a:lnTo>
                  <a:lnTo>
                    <a:pt x="107990" y="6421657"/>
                  </a:lnTo>
                  <a:lnTo>
                    <a:pt x="124743" y="6444671"/>
                  </a:lnTo>
                  <a:lnTo>
                    <a:pt x="162484" y="6487420"/>
                  </a:lnTo>
                  <a:lnTo>
                    <a:pt x="197928" y="6519347"/>
                  </a:lnTo>
                  <a:lnTo>
                    <a:pt x="179996" y="6541475"/>
                  </a:lnTo>
                  <a:close/>
                </a:path>
                <a:path w="15808325" h="6648450">
                  <a:moveTo>
                    <a:pt x="54429" y="6386993"/>
                  </a:moveTo>
                  <a:lnTo>
                    <a:pt x="36977" y="6350065"/>
                  </a:lnTo>
                  <a:lnTo>
                    <a:pt x="20997" y="6305447"/>
                  </a:lnTo>
                  <a:lnTo>
                    <a:pt x="9420" y="6259379"/>
                  </a:lnTo>
                  <a:lnTo>
                    <a:pt x="4151" y="6224071"/>
                  </a:lnTo>
                  <a:lnTo>
                    <a:pt x="32073" y="6220597"/>
                  </a:lnTo>
                  <a:lnTo>
                    <a:pt x="38818" y="6260530"/>
                  </a:lnTo>
                  <a:lnTo>
                    <a:pt x="48985" y="6299408"/>
                  </a:lnTo>
                  <a:lnTo>
                    <a:pt x="62574" y="6337230"/>
                  </a:lnTo>
                  <a:lnTo>
                    <a:pt x="79585" y="6373996"/>
                  </a:lnTo>
                  <a:lnTo>
                    <a:pt x="54429" y="6386993"/>
                  </a:lnTo>
                  <a:close/>
                </a:path>
                <a:path w="15808325" h="6648450">
                  <a:moveTo>
                    <a:pt x="1556" y="6195603"/>
                  </a:moveTo>
                  <a:lnTo>
                    <a:pt x="0" y="6164166"/>
                  </a:lnTo>
                  <a:lnTo>
                    <a:pt x="0" y="6023998"/>
                  </a:lnTo>
                  <a:lnTo>
                    <a:pt x="28574" y="6023998"/>
                  </a:lnTo>
                  <a:lnTo>
                    <a:pt x="28635" y="6171554"/>
                  </a:lnTo>
                  <a:lnTo>
                    <a:pt x="28815" y="6178969"/>
                  </a:lnTo>
                  <a:lnTo>
                    <a:pt x="29115" y="6186380"/>
                  </a:lnTo>
                  <a:lnTo>
                    <a:pt x="29536" y="6193785"/>
                  </a:lnTo>
                  <a:lnTo>
                    <a:pt x="1556" y="6195603"/>
                  </a:lnTo>
                  <a:close/>
                </a:path>
                <a:path w="15808325" h="6648450">
                  <a:moveTo>
                    <a:pt x="28574" y="5995423"/>
                  </a:moveTo>
                  <a:lnTo>
                    <a:pt x="0" y="5995423"/>
                  </a:lnTo>
                  <a:lnTo>
                    <a:pt x="0" y="5823973"/>
                  </a:lnTo>
                  <a:lnTo>
                    <a:pt x="28574" y="5823973"/>
                  </a:lnTo>
                  <a:lnTo>
                    <a:pt x="28574" y="5995423"/>
                  </a:lnTo>
                  <a:close/>
                </a:path>
                <a:path w="15808325" h="6648450">
                  <a:moveTo>
                    <a:pt x="28574" y="5795398"/>
                  </a:moveTo>
                  <a:lnTo>
                    <a:pt x="0" y="5795398"/>
                  </a:lnTo>
                  <a:lnTo>
                    <a:pt x="0" y="5623948"/>
                  </a:lnTo>
                  <a:lnTo>
                    <a:pt x="28574" y="5623948"/>
                  </a:lnTo>
                  <a:lnTo>
                    <a:pt x="28574" y="5795398"/>
                  </a:lnTo>
                  <a:close/>
                </a:path>
                <a:path w="15808325" h="6648450">
                  <a:moveTo>
                    <a:pt x="28574" y="5595373"/>
                  </a:moveTo>
                  <a:lnTo>
                    <a:pt x="0" y="5595373"/>
                  </a:lnTo>
                  <a:lnTo>
                    <a:pt x="0" y="5423923"/>
                  </a:lnTo>
                  <a:lnTo>
                    <a:pt x="28574" y="5423923"/>
                  </a:lnTo>
                  <a:lnTo>
                    <a:pt x="28574" y="5595373"/>
                  </a:lnTo>
                  <a:close/>
                </a:path>
                <a:path w="15808325" h="6648450">
                  <a:moveTo>
                    <a:pt x="28574" y="5395348"/>
                  </a:moveTo>
                  <a:lnTo>
                    <a:pt x="0" y="5395348"/>
                  </a:lnTo>
                  <a:lnTo>
                    <a:pt x="0" y="5223898"/>
                  </a:lnTo>
                  <a:lnTo>
                    <a:pt x="28574" y="5223898"/>
                  </a:lnTo>
                  <a:lnTo>
                    <a:pt x="28574" y="5395348"/>
                  </a:lnTo>
                  <a:close/>
                </a:path>
                <a:path w="15808325" h="6648450">
                  <a:moveTo>
                    <a:pt x="28574" y="5195323"/>
                  </a:moveTo>
                  <a:lnTo>
                    <a:pt x="0" y="5195323"/>
                  </a:lnTo>
                  <a:lnTo>
                    <a:pt x="0" y="5023873"/>
                  </a:lnTo>
                  <a:lnTo>
                    <a:pt x="28574" y="5023873"/>
                  </a:lnTo>
                  <a:lnTo>
                    <a:pt x="28574" y="5195323"/>
                  </a:lnTo>
                  <a:close/>
                </a:path>
                <a:path w="15808325" h="6648450">
                  <a:moveTo>
                    <a:pt x="28574" y="4995298"/>
                  </a:moveTo>
                  <a:lnTo>
                    <a:pt x="0" y="4995298"/>
                  </a:lnTo>
                  <a:lnTo>
                    <a:pt x="0" y="4823848"/>
                  </a:lnTo>
                  <a:lnTo>
                    <a:pt x="28574" y="4823848"/>
                  </a:lnTo>
                  <a:lnTo>
                    <a:pt x="28574" y="4995298"/>
                  </a:lnTo>
                  <a:close/>
                </a:path>
                <a:path w="15808325" h="6648450">
                  <a:moveTo>
                    <a:pt x="28574" y="4795273"/>
                  </a:moveTo>
                  <a:lnTo>
                    <a:pt x="0" y="4795273"/>
                  </a:lnTo>
                  <a:lnTo>
                    <a:pt x="0" y="4623824"/>
                  </a:lnTo>
                  <a:lnTo>
                    <a:pt x="28574" y="4623824"/>
                  </a:lnTo>
                  <a:lnTo>
                    <a:pt x="28574" y="4795273"/>
                  </a:lnTo>
                  <a:close/>
                </a:path>
                <a:path w="15808325" h="6648450">
                  <a:moveTo>
                    <a:pt x="28574" y="4595249"/>
                  </a:moveTo>
                  <a:lnTo>
                    <a:pt x="0" y="4595249"/>
                  </a:lnTo>
                  <a:lnTo>
                    <a:pt x="0" y="4423799"/>
                  </a:lnTo>
                  <a:lnTo>
                    <a:pt x="28574" y="4423799"/>
                  </a:lnTo>
                  <a:lnTo>
                    <a:pt x="28574" y="4595249"/>
                  </a:lnTo>
                  <a:close/>
                </a:path>
                <a:path w="15808325" h="6648450">
                  <a:moveTo>
                    <a:pt x="28574" y="4395224"/>
                  </a:moveTo>
                  <a:lnTo>
                    <a:pt x="0" y="4395224"/>
                  </a:lnTo>
                  <a:lnTo>
                    <a:pt x="0" y="4223774"/>
                  </a:lnTo>
                  <a:lnTo>
                    <a:pt x="28574" y="4223774"/>
                  </a:lnTo>
                  <a:lnTo>
                    <a:pt x="28574" y="4395224"/>
                  </a:lnTo>
                  <a:close/>
                </a:path>
                <a:path w="15808325" h="6648450">
                  <a:moveTo>
                    <a:pt x="28574" y="4195199"/>
                  </a:moveTo>
                  <a:lnTo>
                    <a:pt x="0" y="4195199"/>
                  </a:lnTo>
                  <a:lnTo>
                    <a:pt x="0" y="4023749"/>
                  </a:lnTo>
                  <a:lnTo>
                    <a:pt x="28574" y="4023749"/>
                  </a:lnTo>
                  <a:lnTo>
                    <a:pt x="28574" y="4195199"/>
                  </a:lnTo>
                  <a:close/>
                </a:path>
                <a:path w="15808325" h="6648450">
                  <a:moveTo>
                    <a:pt x="28574" y="3995174"/>
                  </a:moveTo>
                  <a:lnTo>
                    <a:pt x="0" y="3995174"/>
                  </a:lnTo>
                  <a:lnTo>
                    <a:pt x="0" y="3823724"/>
                  </a:lnTo>
                  <a:lnTo>
                    <a:pt x="28574" y="3823724"/>
                  </a:lnTo>
                  <a:lnTo>
                    <a:pt x="28574" y="3995174"/>
                  </a:lnTo>
                  <a:close/>
                </a:path>
                <a:path w="15808325" h="6648450">
                  <a:moveTo>
                    <a:pt x="28574" y="3795149"/>
                  </a:moveTo>
                  <a:lnTo>
                    <a:pt x="0" y="3795149"/>
                  </a:lnTo>
                  <a:lnTo>
                    <a:pt x="0" y="3623699"/>
                  </a:lnTo>
                  <a:lnTo>
                    <a:pt x="28574" y="3623699"/>
                  </a:lnTo>
                  <a:lnTo>
                    <a:pt x="28574" y="3795149"/>
                  </a:lnTo>
                  <a:close/>
                </a:path>
                <a:path w="15808325" h="6648450">
                  <a:moveTo>
                    <a:pt x="28574" y="3595124"/>
                  </a:moveTo>
                  <a:lnTo>
                    <a:pt x="0" y="3595124"/>
                  </a:lnTo>
                  <a:lnTo>
                    <a:pt x="0" y="3423674"/>
                  </a:lnTo>
                  <a:lnTo>
                    <a:pt x="28574" y="3423674"/>
                  </a:lnTo>
                  <a:lnTo>
                    <a:pt x="28574" y="3595124"/>
                  </a:lnTo>
                  <a:close/>
                </a:path>
                <a:path w="15808325" h="6648450">
                  <a:moveTo>
                    <a:pt x="28574" y="3395099"/>
                  </a:moveTo>
                  <a:lnTo>
                    <a:pt x="0" y="3395099"/>
                  </a:lnTo>
                  <a:lnTo>
                    <a:pt x="0" y="3223649"/>
                  </a:lnTo>
                  <a:lnTo>
                    <a:pt x="28574" y="3223649"/>
                  </a:lnTo>
                  <a:lnTo>
                    <a:pt x="28574" y="3395099"/>
                  </a:lnTo>
                  <a:close/>
                </a:path>
                <a:path w="15808325" h="6648450">
                  <a:moveTo>
                    <a:pt x="28574" y="3195074"/>
                  </a:moveTo>
                  <a:lnTo>
                    <a:pt x="0" y="3195074"/>
                  </a:lnTo>
                  <a:lnTo>
                    <a:pt x="0" y="3023624"/>
                  </a:lnTo>
                  <a:lnTo>
                    <a:pt x="28574" y="3023624"/>
                  </a:lnTo>
                  <a:lnTo>
                    <a:pt x="28574" y="3195074"/>
                  </a:lnTo>
                  <a:close/>
                </a:path>
                <a:path w="15808325" h="6648450">
                  <a:moveTo>
                    <a:pt x="28574" y="2995049"/>
                  </a:moveTo>
                  <a:lnTo>
                    <a:pt x="0" y="2995049"/>
                  </a:lnTo>
                  <a:lnTo>
                    <a:pt x="0" y="2823599"/>
                  </a:lnTo>
                  <a:lnTo>
                    <a:pt x="28574" y="2823599"/>
                  </a:lnTo>
                  <a:lnTo>
                    <a:pt x="28574" y="2995049"/>
                  </a:lnTo>
                  <a:close/>
                </a:path>
                <a:path w="15808325" h="6648450">
                  <a:moveTo>
                    <a:pt x="28574" y="2795024"/>
                  </a:moveTo>
                  <a:lnTo>
                    <a:pt x="0" y="2795024"/>
                  </a:lnTo>
                  <a:lnTo>
                    <a:pt x="0" y="2623574"/>
                  </a:lnTo>
                  <a:lnTo>
                    <a:pt x="28574" y="2623574"/>
                  </a:lnTo>
                  <a:lnTo>
                    <a:pt x="28574" y="2795024"/>
                  </a:lnTo>
                  <a:close/>
                </a:path>
                <a:path w="15808325" h="6648450">
                  <a:moveTo>
                    <a:pt x="28574" y="2594999"/>
                  </a:moveTo>
                  <a:lnTo>
                    <a:pt x="0" y="2594999"/>
                  </a:lnTo>
                  <a:lnTo>
                    <a:pt x="0" y="2423549"/>
                  </a:lnTo>
                  <a:lnTo>
                    <a:pt x="28574" y="2423549"/>
                  </a:lnTo>
                  <a:lnTo>
                    <a:pt x="28574" y="2594999"/>
                  </a:lnTo>
                  <a:close/>
                </a:path>
                <a:path w="15808325" h="6648450">
                  <a:moveTo>
                    <a:pt x="28574" y="2394974"/>
                  </a:moveTo>
                  <a:lnTo>
                    <a:pt x="0" y="2394974"/>
                  </a:lnTo>
                  <a:lnTo>
                    <a:pt x="0" y="2223524"/>
                  </a:lnTo>
                  <a:lnTo>
                    <a:pt x="28574" y="2223524"/>
                  </a:lnTo>
                  <a:lnTo>
                    <a:pt x="28574" y="2394974"/>
                  </a:lnTo>
                  <a:close/>
                </a:path>
                <a:path w="15808325" h="6648450">
                  <a:moveTo>
                    <a:pt x="28574" y="2194949"/>
                  </a:moveTo>
                  <a:lnTo>
                    <a:pt x="0" y="2194949"/>
                  </a:lnTo>
                  <a:lnTo>
                    <a:pt x="0" y="2023499"/>
                  </a:lnTo>
                  <a:lnTo>
                    <a:pt x="28574" y="2023499"/>
                  </a:lnTo>
                  <a:lnTo>
                    <a:pt x="28574" y="2194949"/>
                  </a:lnTo>
                  <a:close/>
                </a:path>
                <a:path w="15808325" h="6648450">
                  <a:moveTo>
                    <a:pt x="28574" y="1994924"/>
                  </a:moveTo>
                  <a:lnTo>
                    <a:pt x="0" y="1994924"/>
                  </a:lnTo>
                  <a:lnTo>
                    <a:pt x="0" y="1823474"/>
                  </a:lnTo>
                  <a:lnTo>
                    <a:pt x="28574" y="1823474"/>
                  </a:lnTo>
                  <a:lnTo>
                    <a:pt x="28574" y="1994924"/>
                  </a:lnTo>
                  <a:close/>
                </a:path>
                <a:path w="15808325" h="6648450">
                  <a:moveTo>
                    <a:pt x="28574" y="1794899"/>
                  </a:moveTo>
                  <a:lnTo>
                    <a:pt x="0" y="1794899"/>
                  </a:lnTo>
                  <a:lnTo>
                    <a:pt x="0" y="1623449"/>
                  </a:lnTo>
                  <a:lnTo>
                    <a:pt x="28574" y="1623449"/>
                  </a:lnTo>
                  <a:lnTo>
                    <a:pt x="28574" y="1794899"/>
                  </a:lnTo>
                  <a:close/>
                </a:path>
                <a:path w="15808325" h="6648450">
                  <a:moveTo>
                    <a:pt x="28574" y="1594874"/>
                  </a:moveTo>
                  <a:lnTo>
                    <a:pt x="0" y="1594874"/>
                  </a:lnTo>
                  <a:lnTo>
                    <a:pt x="0" y="1423424"/>
                  </a:lnTo>
                  <a:lnTo>
                    <a:pt x="28574" y="1423424"/>
                  </a:lnTo>
                  <a:lnTo>
                    <a:pt x="28574" y="1594874"/>
                  </a:lnTo>
                  <a:close/>
                </a:path>
                <a:path w="15808325" h="6648450">
                  <a:moveTo>
                    <a:pt x="28574" y="1394849"/>
                  </a:moveTo>
                  <a:lnTo>
                    <a:pt x="0" y="1394849"/>
                  </a:lnTo>
                  <a:lnTo>
                    <a:pt x="0" y="1223399"/>
                  </a:lnTo>
                  <a:lnTo>
                    <a:pt x="28574" y="1223399"/>
                  </a:lnTo>
                  <a:lnTo>
                    <a:pt x="28574" y="1394849"/>
                  </a:lnTo>
                  <a:close/>
                </a:path>
                <a:path w="15808325" h="6648450">
                  <a:moveTo>
                    <a:pt x="28574" y="1194824"/>
                  </a:moveTo>
                  <a:lnTo>
                    <a:pt x="0" y="1194824"/>
                  </a:lnTo>
                  <a:lnTo>
                    <a:pt x="0" y="1023374"/>
                  </a:lnTo>
                  <a:lnTo>
                    <a:pt x="28574" y="1023374"/>
                  </a:lnTo>
                  <a:lnTo>
                    <a:pt x="28574" y="1194824"/>
                  </a:lnTo>
                  <a:close/>
                </a:path>
                <a:path w="15808325" h="6648450">
                  <a:moveTo>
                    <a:pt x="28574" y="994799"/>
                  </a:moveTo>
                  <a:lnTo>
                    <a:pt x="0" y="994799"/>
                  </a:lnTo>
                  <a:lnTo>
                    <a:pt x="0" y="823349"/>
                  </a:lnTo>
                  <a:lnTo>
                    <a:pt x="28574" y="823349"/>
                  </a:lnTo>
                  <a:lnTo>
                    <a:pt x="28574" y="994799"/>
                  </a:lnTo>
                  <a:close/>
                </a:path>
                <a:path w="15808325" h="6648450">
                  <a:moveTo>
                    <a:pt x="28574" y="794775"/>
                  </a:moveTo>
                  <a:lnTo>
                    <a:pt x="0" y="794775"/>
                  </a:lnTo>
                  <a:lnTo>
                    <a:pt x="0" y="623325"/>
                  </a:lnTo>
                  <a:lnTo>
                    <a:pt x="28574" y="623325"/>
                  </a:lnTo>
                  <a:lnTo>
                    <a:pt x="28574" y="794775"/>
                  </a:lnTo>
                  <a:close/>
                </a:path>
                <a:path w="15808325" h="6648450">
                  <a:moveTo>
                    <a:pt x="28574" y="594750"/>
                  </a:moveTo>
                  <a:lnTo>
                    <a:pt x="0" y="594750"/>
                  </a:lnTo>
                  <a:lnTo>
                    <a:pt x="0" y="485758"/>
                  </a:lnTo>
                  <a:lnTo>
                    <a:pt x="2377" y="437746"/>
                  </a:lnTo>
                  <a:lnTo>
                    <a:pt x="4534" y="423285"/>
                  </a:lnTo>
                  <a:lnTo>
                    <a:pt x="32379" y="426900"/>
                  </a:lnTo>
                  <a:lnTo>
                    <a:pt x="30714" y="441567"/>
                  </a:lnTo>
                  <a:lnTo>
                    <a:pt x="29526" y="456269"/>
                  </a:lnTo>
                  <a:lnTo>
                    <a:pt x="28812" y="471003"/>
                  </a:lnTo>
                  <a:lnTo>
                    <a:pt x="28575" y="485758"/>
                  </a:lnTo>
                  <a:lnTo>
                    <a:pt x="28574" y="594750"/>
                  </a:lnTo>
                  <a:close/>
                </a:path>
                <a:path w="15808325" h="6648450">
                  <a:moveTo>
                    <a:pt x="36610" y="400419"/>
                  </a:moveTo>
                  <a:lnTo>
                    <a:pt x="8737" y="395122"/>
                  </a:lnTo>
                  <a:lnTo>
                    <a:pt x="9420" y="390546"/>
                  </a:lnTo>
                  <a:lnTo>
                    <a:pt x="20997" y="344478"/>
                  </a:lnTo>
                  <a:lnTo>
                    <a:pt x="36977" y="299860"/>
                  </a:lnTo>
                  <a:lnTo>
                    <a:pt x="57227" y="257012"/>
                  </a:lnTo>
                  <a:lnTo>
                    <a:pt x="69894" y="235841"/>
                  </a:lnTo>
                  <a:lnTo>
                    <a:pt x="93895" y="250264"/>
                  </a:lnTo>
                  <a:lnTo>
                    <a:pt x="74547" y="285887"/>
                  </a:lnTo>
                  <a:lnTo>
                    <a:pt x="58550" y="322788"/>
                  </a:lnTo>
                  <a:lnTo>
                    <a:pt x="45905" y="360965"/>
                  </a:lnTo>
                  <a:lnTo>
                    <a:pt x="36610" y="400419"/>
                  </a:lnTo>
                  <a:close/>
                </a:path>
                <a:path w="15808325" h="6648450">
                  <a:moveTo>
                    <a:pt x="108448" y="227589"/>
                  </a:moveTo>
                  <a:lnTo>
                    <a:pt x="110076" y="177822"/>
                  </a:lnTo>
                  <a:lnTo>
                    <a:pt x="142280" y="142264"/>
                  </a:lnTo>
                  <a:lnTo>
                    <a:pt x="177911" y="109994"/>
                  </a:lnTo>
                  <a:lnTo>
                    <a:pt x="204992" y="89946"/>
                  </a:lnTo>
                  <a:lnTo>
                    <a:pt x="221250" y="112864"/>
                  </a:lnTo>
                  <a:lnTo>
                    <a:pt x="205776" y="124336"/>
                  </a:lnTo>
                  <a:lnTo>
                    <a:pt x="190824" y="136430"/>
                  </a:lnTo>
                  <a:lnTo>
                    <a:pt x="162484" y="162484"/>
                  </a:lnTo>
                  <a:lnTo>
                    <a:pt x="133949" y="193786"/>
                  </a:lnTo>
                  <a:lnTo>
                    <a:pt x="120819" y="210375"/>
                  </a:lnTo>
                  <a:lnTo>
                    <a:pt x="108448" y="227589"/>
                  </a:lnTo>
                  <a:close/>
                </a:path>
                <a:path w="15808325" h="6648450">
                  <a:moveTo>
                    <a:pt x="243630" y="97959"/>
                  </a:moveTo>
                  <a:lnTo>
                    <a:pt x="257028" y="57211"/>
                  </a:lnTo>
                  <a:lnTo>
                    <a:pt x="299876" y="36961"/>
                  </a:lnTo>
                  <a:lnTo>
                    <a:pt x="344494" y="20981"/>
                  </a:lnTo>
                  <a:lnTo>
                    <a:pt x="387037" y="10290"/>
                  </a:lnTo>
                  <a:lnTo>
                    <a:pt x="392817" y="38121"/>
                  </a:lnTo>
                  <a:lnTo>
                    <a:pt x="353518" y="48086"/>
                  </a:lnTo>
                  <a:lnTo>
                    <a:pt x="315554" y="61380"/>
                  </a:lnTo>
                  <a:lnTo>
                    <a:pt x="278924" y="78005"/>
                  </a:lnTo>
                  <a:lnTo>
                    <a:pt x="243630" y="97959"/>
                  </a:lnTo>
                  <a:close/>
                </a:path>
                <a:path w="15808325" h="6648450">
                  <a:moveTo>
                    <a:pt x="419228" y="33440"/>
                  </a:moveTo>
                  <a:lnTo>
                    <a:pt x="415153" y="5734"/>
                  </a:lnTo>
                  <a:lnTo>
                    <a:pt x="437762" y="2361"/>
                  </a:lnTo>
                  <a:lnTo>
                    <a:pt x="485451" y="0"/>
                  </a:lnTo>
                  <a:lnTo>
                    <a:pt x="657221" y="0"/>
                  </a:lnTo>
                  <a:lnTo>
                    <a:pt x="657221" y="28574"/>
                  </a:lnTo>
                  <a:lnTo>
                    <a:pt x="485771" y="28574"/>
                  </a:lnTo>
                  <a:lnTo>
                    <a:pt x="469064" y="28878"/>
                  </a:lnTo>
                  <a:lnTo>
                    <a:pt x="452405" y="29791"/>
                  </a:lnTo>
                  <a:lnTo>
                    <a:pt x="435793" y="31311"/>
                  </a:lnTo>
                  <a:lnTo>
                    <a:pt x="419228" y="33440"/>
                  </a:lnTo>
                  <a:close/>
                </a:path>
              </a:pathLst>
            </a:custGeom>
            <a:solidFill>
              <a:srgbClr val="4F4E4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5345" y="1852322"/>
            <a:ext cx="5076629" cy="92259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385345" y="82871"/>
            <a:ext cx="5076825" cy="2230755"/>
            <a:chOff x="4385345" y="82871"/>
            <a:chExt cx="5076825" cy="22307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5345" y="82871"/>
              <a:ext cx="5076629" cy="9225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89529" y="544168"/>
              <a:ext cx="4868545" cy="1769745"/>
            </a:xfrm>
            <a:custGeom>
              <a:avLst/>
              <a:gdLst/>
              <a:ahLst/>
              <a:cxnLst/>
              <a:rect l="l" t="t" r="r" b="b"/>
              <a:pathLst>
                <a:path w="4868545" h="1769745">
                  <a:moveTo>
                    <a:pt x="4868454" y="1769275"/>
                  </a:moveTo>
                  <a:lnTo>
                    <a:pt x="0" y="1769275"/>
                  </a:lnTo>
                  <a:lnTo>
                    <a:pt x="0" y="0"/>
                  </a:lnTo>
                  <a:lnTo>
                    <a:pt x="4868454" y="0"/>
                  </a:lnTo>
                  <a:lnTo>
                    <a:pt x="4868454" y="17692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45106" y="987206"/>
            <a:ext cx="5145405" cy="8261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434"/>
              <a:t>CONCLUSION</a:t>
            </a:r>
            <a:endParaRPr sz="5250"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7581" y="3199557"/>
            <a:ext cx="74622" cy="7462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7581" y="4542766"/>
            <a:ext cx="74622" cy="7462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7581" y="5438238"/>
            <a:ext cx="74622" cy="7462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7581" y="6333711"/>
            <a:ext cx="74622" cy="7462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7581" y="7229183"/>
            <a:ext cx="74622" cy="7462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7581" y="8124656"/>
            <a:ext cx="74622" cy="7462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68692" y="2915715"/>
            <a:ext cx="14370685" cy="6294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2550" spc="80">
                <a:solidFill>
                  <a:srgbClr val="333332"/>
                </a:solidFill>
                <a:latin typeface="Times New Roman"/>
                <a:cs typeface="Times New Roman"/>
              </a:rPr>
              <a:t>The primary </a:t>
            </a:r>
            <a:r>
              <a:rPr dirty="0" sz="2550" spc="30">
                <a:solidFill>
                  <a:srgbClr val="333332"/>
                </a:solidFill>
                <a:latin typeface="Times New Roman"/>
                <a:cs typeface="Times New Roman"/>
              </a:rPr>
              <a:t>objective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of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cyberbullying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detection </a:t>
            </a:r>
            <a:r>
              <a:rPr dirty="0" sz="2550" spc="125">
                <a:solidFill>
                  <a:srgbClr val="333332"/>
                </a:solidFill>
                <a:latin typeface="Times New Roman"/>
                <a:cs typeface="Times New Roman"/>
              </a:rPr>
              <a:t>on </a:t>
            </a:r>
            <a:r>
              <a:rPr dirty="0" sz="2550" spc="30">
                <a:solidFill>
                  <a:srgbClr val="333332"/>
                </a:solidFill>
                <a:latin typeface="Times New Roman"/>
                <a:cs typeface="Times New Roman"/>
              </a:rPr>
              <a:t>social 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media </a:t>
            </a:r>
            <a:r>
              <a:rPr dirty="0" sz="2550" spc="75">
                <a:solidFill>
                  <a:srgbClr val="333332"/>
                </a:solidFill>
                <a:latin typeface="Times New Roman"/>
                <a:cs typeface="Times New Roman"/>
              </a:rPr>
              <a:t>platforms </a:t>
            </a:r>
            <a:r>
              <a:rPr dirty="0" sz="2550" spc="-20">
                <a:solidFill>
                  <a:srgbClr val="333332"/>
                </a:solidFill>
                <a:latin typeface="Times New Roman"/>
                <a:cs typeface="Times New Roman"/>
              </a:rPr>
              <a:t>is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to </a:t>
            </a:r>
            <a:r>
              <a:rPr dirty="0" sz="2550" spc="85">
                <a:solidFill>
                  <a:srgbClr val="333332"/>
                </a:solidFill>
                <a:latin typeface="Times New Roman"/>
                <a:cs typeface="Times New Roman"/>
              </a:rPr>
              <a:t>promptly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identify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550" spc="1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address 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instances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of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cyberbullying, 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thereby 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fostering </a:t>
            </a:r>
            <a:r>
              <a:rPr dirty="0" sz="2550" spc="140">
                <a:solidFill>
                  <a:srgbClr val="333332"/>
                </a:solidFill>
                <a:latin typeface="Times New Roman"/>
                <a:cs typeface="Times New Roman"/>
              </a:rPr>
              <a:t>a </a:t>
            </a:r>
            <a:r>
              <a:rPr dirty="0" sz="2550" spc="40">
                <a:solidFill>
                  <a:srgbClr val="333332"/>
                </a:solidFill>
                <a:latin typeface="Times New Roman"/>
                <a:cs typeface="Times New Roman"/>
              </a:rPr>
              <a:t>safer 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online </a:t>
            </a: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environment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protecting </a:t>
            </a:r>
            <a:r>
              <a:rPr dirty="0" sz="2550" spc="40">
                <a:solidFill>
                  <a:srgbClr val="333332"/>
                </a:solidFill>
                <a:latin typeface="Times New Roman"/>
                <a:cs typeface="Times New Roman"/>
              </a:rPr>
              <a:t>users 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85">
                <a:solidFill>
                  <a:srgbClr val="333332"/>
                </a:solidFill>
                <a:latin typeface="Times New Roman"/>
                <a:cs typeface="Times New Roman"/>
              </a:rPr>
              <a:t>from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psychological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distress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75">
                <a:solidFill>
                  <a:srgbClr val="333332"/>
                </a:solidFill>
                <a:latin typeface="Times New Roman"/>
                <a:cs typeface="Times New Roman"/>
              </a:rPr>
              <a:t>potential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05">
                <a:solidFill>
                  <a:srgbClr val="333332"/>
                </a:solidFill>
                <a:latin typeface="Times New Roman"/>
                <a:cs typeface="Times New Roman"/>
              </a:rPr>
              <a:t>harm.</a:t>
            </a:r>
            <a:endParaRPr sz="25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5199"/>
              </a:lnSpc>
            </a:pP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Given</a:t>
            </a: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8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550" spc="8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limited</a:t>
            </a:r>
            <a:r>
              <a:rPr dirty="0" sz="2550" spc="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research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available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25">
                <a:solidFill>
                  <a:srgbClr val="333332"/>
                </a:solidFill>
                <a:latin typeface="Times New Roman"/>
                <a:cs typeface="Times New Roman"/>
              </a:rPr>
              <a:t>on </a:t>
            </a:r>
            <a:r>
              <a:rPr dirty="0" sz="2550" spc="8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550" spc="8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Telugu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language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75">
                <a:solidFill>
                  <a:srgbClr val="333332"/>
                </a:solidFill>
                <a:latin typeface="Times New Roman"/>
                <a:cs typeface="Times New Roman"/>
              </a:rPr>
              <a:t>transliterated</a:t>
            </a:r>
            <a:r>
              <a:rPr dirty="0" sz="2550" spc="8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90">
                <a:solidFill>
                  <a:srgbClr val="333332"/>
                </a:solidFill>
                <a:latin typeface="Times New Roman"/>
                <a:cs typeface="Times New Roman"/>
              </a:rPr>
              <a:t>into</a:t>
            </a:r>
            <a:r>
              <a:rPr dirty="0" sz="2550" spc="9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English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text,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20">
                <a:solidFill>
                  <a:srgbClr val="333332"/>
                </a:solidFill>
                <a:latin typeface="Times New Roman"/>
                <a:cs typeface="Times New Roman"/>
              </a:rPr>
              <a:t>we </a:t>
            </a:r>
            <a:r>
              <a:rPr dirty="0" sz="2550" spc="-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constructed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25">
                <a:solidFill>
                  <a:srgbClr val="333332"/>
                </a:solidFill>
                <a:latin typeface="Times New Roman"/>
                <a:cs typeface="Times New Roman"/>
              </a:rPr>
              <a:t>our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75">
                <a:solidFill>
                  <a:srgbClr val="333332"/>
                </a:solidFill>
                <a:latin typeface="Times New Roman"/>
                <a:cs typeface="Times New Roman"/>
              </a:rPr>
              <a:t>own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90">
                <a:solidFill>
                  <a:srgbClr val="333332"/>
                </a:solidFill>
                <a:latin typeface="Times New Roman"/>
                <a:cs typeface="Times New Roman"/>
              </a:rPr>
              <a:t>dataset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by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20">
                <a:solidFill>
                  <a:srgbClr val="333332"/>
                </a:solidFill>
                <a:latin typeface="Times New Roman"/>
                <a:cs typeface="Times New Roman"/>
              </a:rPr>
              <a:t>collecting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0">
                <a:solidFill>
                  <a:srgbClr val="333332"/>
                </a:solidFill>
                <a:latin typeface="Times New Roman"/>
                <a:cs typeface="Times New Roman"/>
              </a:rPr>
              <a:t>social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media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comments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85">
                <a:solidFill>
                  <a:srgbClr val="333332"/>
                </a:solidFill>
                <a:latin typeface="Times New Roman"/>
                <a:cs typeface="Times New Roman"/>
              </a:rPr>
              <a:t>from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various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75">
                <a:solidFill>
                  <a:srgbClr val="333332"/>
                </a:solidFill>
                <a:latin typeface="Times New Roman"/>
                <a:cs typeface="Times New Roman"/>
              </a:rPr>
              <a:t>platforms.</a:t>
            </a:r>
            <a:endParaRPr sz="2550">
              <a:latin typeface="Times New Roman"/>
              <a:cs typeface="Times New Roman"/>
            </a:endParaRPr>
          </a:p>
          <a:p>
            <a:pPr algn="just" marL="12700" marR="5080" indent="95885">
              <a:lnSpc>
                <a:spcPct val="115199"/>
              </a:lnSpc>
            </a:pPr>
            <a:r>
              <a:rPr dirty="0" sz="2550" spc="125">
                <a:solidFill>
                  <a:srgbClr val="333332"/>
                </a:solidFill>
                <a:latin typeface="Times New Roman"/>
                <a:cs typeface="Times New Roman"/>
              </a:rPr>
              <a:t>In our 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research 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study, </a:t>
            </a:r>
            <a:r>
              <a:rPr dirty="0" sz="2550" spc="-20">
                <a:solidFill>
                  <a:srgbClr val="333332"/>
                </a:solidFill>
                <a:latin typeface="Times New Roman"/>
                <a:cs typeface="Times New Roman"/>
              </a:rPr>
              <a:t>we </a:t>
            </a:r>
            <a:r>
              <a:rPr dirty="0" sz="2550" spc="15">
                <a:solidFill>
                  <a:srgbClr val="333332"/>
                </a:solidFill>
                <a:latin typeface="Times New Roman"/>
                <a:cs typeface="Times New Roman"/>
              </a:rPr>
              <a:t>assessed </a:t>
            </a:r>
            <a:r>
              <a:rPr dirty="0" sz="2550" spc="80">
                <a:solidFill>
                  <a:srgbClr val="333332"/>
                </a:solidFill>
                <a:latin typeface="Times New Roman"/>
                <a:cs typeface="Times New Roman"/>
              </a:rPr>
              <a:t>the 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effectiveness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of 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three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machine 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learning </a:t>
            </a: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models—Support 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Vector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80">
                <a:solidFill>
                  <a:srgbClr val="333332"/>
                </a:solidFill>
                <a:latin typeface="Times New Roman"/>
                <a:cs typeface="Times New Roman"/>
              </a:rPr>
              <a:t>Machine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40">
                <a:solidFill>
                  <a:srgbClr val="333332"/>
                </a:solidFill>
                <a:latin typeface="Times New Roman"/>
                <a:cs typeface="Times New Roman"/>
              </a:rPr>
              <a:t>(SVM),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Naïve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20">
                <a:solidFill>
                  <a:srgbClr val="333332"/>
                </a:solidFill>
                <a:latin typeface="Times New Roman"/>
                <a:cs typeface="Times New Roman"/>
              </a:rPr>
              <a:t>Bayes,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Logistic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Regression—for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cyberbullying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detection.</a:t>
            </a:r>
            <a:endParaRPr sz="25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5199"/>
              </a:lnSpc>
            </a:pP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SVM </a:t>
            </a:r>
            <a:r>
              <a:rPr dirty="0" sz="2550" spc="90">
                <a:solidFill>
                  <a:srgbClr val="333332"/>
                </a:solidFill>
                <a:latin typeface="Times New Roman"/>
                <a:cs typeface="Times New Roman"/>
              </a:rPr>
              <a:t>demonstrated </a:t>
            </a: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superior 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accuracy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performance,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characterized by </a:t>
            </a:r>
            <a:r>
              <a:rPr dirty="0" sz="2550" spc="100">
                <a:solidFill>
                  <a:srgbClr val="333332"/>
                </a:solidFill>
                <a:latin typeface="Times New Roman"/>
                <a:cs typeface="Times New Roman"/>
              </a:rPr>
              <a:t>robust </a:t>
            </a:r>
            <a:r>
              <a:rPr dirty="0" sz="2550" spc="40">
                <a:solidFill>
                  <a:srgbClr val="333332"/>
                </a:solidFill>
                <a:latin typeface="Times New Roman"/>
                <a:cs typeface="Times New Roman"/>
              </a:rPr>
              <a:t>precision, </a:t>
            </a:r>
            <a:r>
              <a:rPr dirty="0" sz="2550" spc="30">
                <a:solidFill>
                  <a:srgbClr val="333332"/>
                </a:solidFill>
                <a:latin typeface="Times New Roman"/>
                <a:cs typeface="Times New Roman"/>
              </a:rPr>
              <a:t>recall,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550" spc="1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F1-Score</a:t>
            </a:r>
            <a:r>
              <a:rPr dirty="0" sz="255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0">
                <a:solidFill>
                  <a:srgbClr val="333332"/>
                </a:solidFill>
                <a:latin typeface="Times New Roman"/>
                <a:cs typeface="Times New Roman"/>
              </a:rPr>
              <a:t>values.</a:t>
            </a:r>
            <a:endParaRPr sz="25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5199"/>
              </a:lnSpc>
            </a:pP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Naïve </a:t>
            </a:r>
            <a:r>
              <a:rPr dirty="0" sz="2550" spc="15">
                <a:solidFill>
                  <a:srgbClr val="333332"/>
                </a:solidFill>
                <a:latin typeface="Times New Roman"/>
                <a:cs typeface="Times New Roman"/>
              </a:rPr>
              <a:t>Bayes 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also 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exhibited 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commendable </a:t>
            </a: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performance, 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while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Logistic 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Regression showed 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respectable 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effectiveness</a:t>
            </a:r>
            <a:r>
              <a:rPr dirty="0" sz="255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40">
                <a:solidFill>
                  <a:srgbClr val="333332"/>
                </a:solidFill>
                <a:latin typeface="Times New Roman"/>
                <a:cs typeface="Times New Roman"/>
              </a:rPr>
              <a:t>despite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0">
                <a:solidFill>
                  <a:srgbClr val="333332"/>
                </a:solidFill>
                <a:latin typeface="Times New Roman"/>
                <a:cs typeface="Times New Roman"/>
              </a:rPr>
              <a:t>its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lower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accuracy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85">
                <a:solidFill>
                  <a:srgbClr val="333332"/>
                </a:solidFill>
                <a:latin typeface="Times New Roman"/>
                <a:cs typeface="Times New Roman"/>
              </a:rPr>
              <a:t>rate.</a:t>
            </a:r>
            <a:endParaRPr sz="25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5199"/>
              </a:lnSpc>
            </a:pPr>
            <a:r>
              <a:rPr dirty="0" sz="2550" spc="40">
                <a:solidFill>
                  <a:srgbClr val="333332"/>
                </a:solidFill>
                <a:latin typeface="Times New Roman"/>
                <a:cs typeface="Times New Roman"/>
              </a:rPr>
              <a:t>Overall,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SVM</a:t>
            </a:r>
            <a:r>
              <a:rPr dirty="0" sz="2550" spc="7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40">
                <a:solidFill>
                  <a:srgbClr val="333332"/>
                </a:solidFill>
                <a:latin typeface="Times New Roman"/>
                <a:cs typeface="Times New Roman"/>
              </a:rPr>
              <a:t>emerged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as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80">
                <a:solidFill>
                  <a:srgbClr val="333332"/>
                </a:solidFill>
                <a:latin typeface="Times New Roman"/>
                <a:cs typeface="Times New Roman"/>
              </a:rPr>
              <a:t>the </a:t>
            </a:r>
            <a:r>
              <a:rPr dirty="0" sz="2550" spc="85">
                <a:solidFill>
                  <a:srgbClr val="333332"/>
                </a:solidFill>
                <a:latin typeface="Times New Roman"/>
                <a:cs typeface="Times New Roman"/>
              </a:rPr>
              <a:t>most 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effective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model</a:t>
            </a:r>
            <a:r>
              <a:rPr dirty="0" sz="2550" spc="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80">
                <a:solidFill>
                  <a:srgbClr val="333332"/>
                </a:solidFill>
                <a:latin typeface="Times New Roman"/>
                <a:cs typeface="Times New Roman"/>
              </a:rPr>
              <a:t>for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identifying</a:t>
            </a:r>
            <a:r>
              <a:rPr dirty="0" sz="2550" spc="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cyberbullying,</a:t>
            </a:r>
            <a:r>
              <a:rPr dirty="0" sz="2550" spc="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emphasizing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0">
                <a:solidFill>
                  <a:srgbClr val="333332"/>
                </a:solidFill>
                <a:latin typeface="Times New Roman"/>
                <a:cs typeface="Times New Roman"/>
              </a:rPr>
              <a:t>its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0">
                <a:solidFill>
                  <a:srgbClr val="333332"/>
                </a:solidFill>
                <a:latin typeface="Times New Roman"/>
                <a:cs typeface="Times New Roman"/>
              </a:rPr>
              <a:t>relevance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utility 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in 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addressing </a:t>
            </a:r>
            <a:r>
              <a:rPr dirty="0" sz="2550" spc="20">
                <a:solidFill>
                  <a:srgbClr val="333332"/>
                </a:solidFill>
                <a:latin typeface="Times New Roman"/>
                <a:cs typeface="Times New Roman"/>
              </a:rPr>
              <a:t>diverse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cyberbullying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detection </a:t>
            </a:r>
            <a:r>
              <a:rPr dirty="0" sz="2550" spc="45">
                <a:solidFill>
                  <a:srgbClr val="333332"/>
                </a:solidFill>
                <a:latin typeface="Times New Roman"/>
                <a:cs typeface="Times New Roman"/>
              </a:rPr>
              <a:t>scenarios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550" spc="75">
                <a:solidFill>
                  <a:srgbClr val="333332"/>
                </a:solidFill>
                <a:latin typeface="Times New Roman"/>
                <a:cs typeface="Times New Roman"/>
              </a:rPr>
              <a:t>contributing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to </a:t>
            </a:r>
            <a:r>
              <a:rPr dirty="0" sz="2550" spc="80">
                <a:solidFill>
                  <a:srgbClr val="333332"/>
                </a:solidFill>
                <a:latin typeface="Times New Roman"/>
                <a:cs typeface="Times New Roman"/>
              </a:rPr>
              <a:t>the </a:t>
            </a:r>
            <a:r>
              <a:rPr dirty="0" sz="2550" spc="8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70">
                <a:solidFill>
                  <a:srgbClr val="333332"/>
                </a:solidFill>
                <a:latin typeface="Times New Roman"/>
                <a:cs typeface="Times New Roman"/>
              </a:rPr>
              <a:t>enhancement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60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50">
                <a:solidFill>
                  <a:srgbClr val="333332"/>
                </a:solidFill>
                <a:latin typeface="Times New Roman"/>
                <a:cs typeface="Times New Roman"/>
              </a:rPr>
              <a:t>online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35">
                <a:solidFill>
                  <a:srgbClr val="333332"/>
                </a:solidFill>
                <a:latin typeface="Times New Roman"/>
                <a:cs typeface="Times New Roman"/>
              </a:rPr>
              <a:t>safety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well-being.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146526" y="332193"/>
            <a:ext cx="1286510" cy="2190115"/>
          </a:xfrm>
          <a:custGeom>
            <a:avLst/>
            <a:gdLst/>
            <a:ahLst/>
            <a:cxnLst/>
            <a:rect l="l" t="t" r="r" b="b"/>
            <a:pathLst>
              <a:path w="1286509" h="2190115">
                <a:moveTo>
                  <a:pt x="501015" y="1425041"/>
                </a:moveTo>
                <a:lnTo>
                  <a:pt x="437743" y="1423771"/>
                </a:lnTo>
                <a:lnTo>
                  <a:pt x="386168" y="1419440"/>
                </a:lnTo>
                <a:lnTo>
                  <a:pt x="345109" y="1411211"/>
                </a:lnTo>
                <a:lnTo>
                  <a:pt x="289801" y="1379855"/>
                </a:lnTo>
                <a:lnTo>
                  <a:pt x="262305" y="1323174"/>
                </a:lnTo>
                <a:lnTo>
                  <a:pt x="256006" y="1283309"/>
                </a:lnTo>
                <a:lnTo>
                  <a:pt x="253111" y="1234655"/>
                </a:lnTo>
                <a:lnTo>
                  <a:pt x="252399" y="1176426"/>
                </a:lnTo>
                <a:lnTo>
                  <a:pt x="248488" y="1176426"/>
                </a:lnTo>
                <a:lnTo>
                  <a:pt x="247789" y="1234655"/>
                </a:lnTo>
                <a:lnTo>
                  <a:pt x="244894" y="1283309"/>
                </a:lnTo>
                <a:lnTo>
                  <a:pt x="238620" y="1323174"/>
                </a:lnTo>
                <a:lnTo>
                  <a:pt x="211150" y="1379855"/>
                </a:lnTo>
                <a:lnTo>
                  <a:pt x="155879" y="1411211"/>
                </a:lnTo>
                <a:lnTo>
                  <a:pt x="114846" y="1419440"/>
                </a:lnTo>
                <a:lnTo>
                  <a:pt x="63284" y="1423771"/>
                </a:lnTo>
                <a:lnTo>
                  <a:pt x="0" y="1425041"/>
                </a:lnTo>
                <a:lnTo>
                  <a:pt x="0" y="1428826"/>
                </a:lnTo>
                <a:lnTo>
                  <a:pt x="41097" y="1429156"/>
                </a:lnTo>
                <a:lnTo>
                  <a:pt x="83527" y="1431239"/>
                </a:lnTo>
                <a:lnTo>
                  <a:pt x="125183" y="1436763"/>
                </a:lnTo>
                <a:lnTo>
                  <a:pt x="163982" y="1447393"/>
                </a:lnTo>
                <a:lnTo>
                  <a:pt x="224561" y="1490726"/>
                </a:lnTo>
                <a:lnTo>
                  <a:pt x="242150" y="1526768"/>
                </a:lnTo>
                <a:lnTo>
                  <a:pt x="248488" y="1574622"/>
                </a:lnTo>
                <a:lnTo>
                  <a:pt x="248488" y="2059825"/>
                </a:lnTo>
                <a:lnTo>
                  <a:pt x="252399" y="2059825"/>
                </a:lnTo>
                <a:lnTo>
                  <a:pt x="252399" y="1574622"/>
                </a:lnTo>
                <a:lnTo>
                  <a:pt x="258737" y="1526768"/>
                </a:lnTo>
                <a:lnTo>
                  <a:pt x="276352" y="1490726"/>
                </a:lnTo>
                <a:lnTo>
                  <a:pt x="336981" y="1447393"/>
                </a:lnTo>
                <a:lnTo>
                  <a:pt x="375793" y="1436763"/>
                </a:lnTo>
                <a:lnTo>
                  <a:pt x="417474" y="1431239"/>
                </a:lnTo>
                <a:lnTo>
                  <a:pt x="459917" y="1429156"/>
                </a:lnTo>
                <a:lnTo>
                  <a:pt x="501015" y="1428826"/>
                </a:lnTo>
                <a:lnTo>
                  <a:pt x="501015" y="1425041"/>
                </a:lnTo>
                <a:close/>
              </a:path>
              <a:path w="1286509" h="2190115">
                <a:moveTo>
                  <a:pt x="1286179" y="616102"/>
                </a:moveTo>
                <a:lnTo>
                  <a:pt x="1217104" y="615594"/>
                </a:lnTo>
                <a:lnTo>
                  <a:pt x="1153375" y="613968"/>
                </a:lnTo>
                <a:lnTo>
                  <a:pt x="1094765" y="611085"/>
                </a:lnTo>
                <a:lnTo>
                  <a:pt x="1041069" y="606780"/>
                </a:lnTo>
                <a:lnTo>
                  <a:pt x="992073" y="600938"/>
                </a:lnTo>
                <a:lnTo>
                  <a:pt x="947547" y="593382"/>
                </a:lnTo>
                <a:lnTo>
                  <a:pt x="907300" y="583984"/>
                </a:lnTo>
                <a:lnTo>
                  <a:pt x="838758" y="559054"/>
                </a:lnTo>
                <a:lnTo>
                  <a:pt x="784733" y="524992"/>
                </a:lnTo>
                <a:lnTo>
                  <a:pt x="743534" y="480618"/>
                </a:lnTo>
                <a:lnTo>
                  <a:pt x="713460" y="424751"/>
                </a:lnTo>
                <a:lnTo>
                  <a:pt x="692785" y="356247"/>
                </a:lnTo>
                <a:lnTo>
                  <a:pt x="685444" y="316890"/>
                </a:lnTo>
                <a:lnTo>
                  <a:pt x="679818" y="273926"/>
                </a:lnTo>
                <a:lnTo>
                  <a:pt x="675690" y="227215"/>
                </a:lnTo>
                <a:lnTo>
                  <a:pt x="672858" y="176618"/>
                </a:lnTo>
                <a:lnTo>
                  <a:pt x="671093" y="121983"/>
                </a:lnTo>
                <a:lnTo>
                  <a:pt x="670191" y="63157"/>
                </a:lnTo>
                <a:lnTo>
                  <a:pt x="669937" y="0"/>
                </a:lnTo>
                <a:lnTo>
                  <a:pt x="660400" y="0"/>
                </a:lnTo>
                <a:lnTo>
                  <a:pt x="660146" y="63157"/>
                </a:lnTo>
                <a:lnTo>
                  <a:pt x="659244" y="121983"/>
                </a:lnTo>
                <a:lnTo>
                  <a:pt x="657479" y="176618"/>
                </a:lnTo>
                <a:lnTo>
                  <a:pt x="654646" y="227215"/>
                </a:lnTo>
                <a:lnTo>
                  <a:pt x="650519" y="273926"/>
                </a:lnTo>
                <a:lnTo>
                  <a:pt x="644893" y="316890"/>
                </a:lnTo>
                <a:lnTo>
                  <a:pt x="637552" y="356247"/>
                </a:lnTo>
                <a:lnTo>
                  <a:pt x="616877" y="424751"/>
                </a:lnTo>
                <a:lnTo>
                  <a:pt x="586790" y="480618"/>
                </a:lnTo>
                <a:lnTo>
                  <a:pt x="545592" y="524992"/>
                </a:lnTo>
                <a:lnTo>
                  <a:pt x="491578" y="559054"/>
                </a:lnTo>
                <a:lnTo>
                  <a:pt x="423037" y="583984"/>
                </a:lnTo>
                <a:lnTo>
                  <a:pt x="382790" y="593382"/>
                </a:lnTo>
                <a:lnTo>
                  <a:pt x="338264" y="600938"/>
                </a:lnTo>
                <a:lnTo>
                  <a:pt x="289267" y="606780"/>
                </a:lnTo>
                <a:lnTo>
                  <a:pt x="235572" y="611085"/>
                </a:lnTo>
                <a:lnTo>
                  <a:pt x="176961" y="613968"/>
                </a:lnTo>
                <a:lnTo>
                  <a:pt x="113233" y="615594"/>
                </a:lnTo>
                <a:lnTo>
                  <a:pt x="44157" y="616102"/>
                </a:lnTo>
                <a:lnTo>
                  <a:pt x="44157" y="625779"/>
                </a:lnTo>
                <a:lnTo>
                  <a:pt x="129628" y="626262"/>
                </a:lnTo>
                <a:lnTo>
                  <a:pt x="173647" y="627329"/>
                </a:lnTo>
                <a:lnTo>
                  <a:pt x="218020" y="629361"/>
                </a:lnTo>
                <a:lnTo>
                  <a:pt x="262343" y="632675"/>
                </a:lnTo>
                <a:lnTo>
                  <a:pt x="306222" y="637578"/>
                </a:lnTo>
                <a:lnTo>
                  <a:pt x="349288" y="644385"/>
                </a:lnTo>
                <a:lnTo>
                  <a:pt x="391147" y="653389"/>
                </a:lnTo>
                <a:lnTo>
                  <a:pt x="431393" y="664921"/>
                </a:lnTo>
                <a:lnTo>
                  <a:pt x="469658" y="679284"/>
                </a:lnTo>
                <a:lnTo>
                  <a:pt x="505548" y="696785"/>
                </a:lnTo>
                <a:lnTo>
                  <a:pt x="538670" y="717727"/>
                </a:lnTo>
                <a:lnTo>
                  <a:pt x="568629" y="742442"/>
                </a:lnTo>
                <a:lnTo>
                  <a:pt x="595045" y="771232"/>
                </a:lnTo>
                <a:lnTo>
                  <a:pt x="617537" y="804405"/>
                </a:lnTo>
                <a:lnTo>
                  <a:pt x="635711" y="842264"/>
                </a:lnTo>
                <a:lnTo>
                  <a:pt x="649173" y="885139"/>
                </a:lnTo>
                <a:lnTo>
                  <a:pt x="657529" y="933323"/>
                </a:lnTo>
                <a:lnTo>
                  <a:pt x="660400" y="987132"/>
                </a:lnTo>
                <a:lnTo>
                  <a:pt x="660400" y="2189556"/>
                </a:lnTo>
                <a:lnTo>
                  <a:pt x="669937" y="2189556"/>
                </a:lnTo>
                <a:lnTo>
                  <a:pt x="669937" y="987132"/>
                </a:lnTo>
                <a:lnTo>
                  <a:pt x="672807" y="933323"/>
                </a:lnTo>
                <a:lnTo>
                  <a:pt x="681164" y="885139"/>
                </a:lnTo>
                <a:lnTo>
                  <a:pt x="694626" y="842264"/>
                </a:lnTo>
                <a:lnTo>
                  <a:pt x="712800" y="804405"/>
                </a:lnTo>
                <a:lnTo>
                  <a:pt x="735279" y="771232"/>
                </a:lnTo>
                <a:lnTo>
                  <a:pt x="761707" y="742442"/>
                </a:lnTo>
                <a:lnTo>
                  <a:pt x="791667" y="717727"/>
                </a:lnTo>
                <a:lnTo>
                  <a:pt x="824788" y="696785"/>
                </a:lnTo>
                <a:lnTo>
                  <a:pt x="860679" y="679284"/>
                </a:lnTo>
                <a:lnTo>
                  <a:pt x="898944" y="664921"/>
                </a:lnTo>
                <a:lnTo>
                  <a:pt x="939190" y="653389"/>
                </a:lnTo>
                <a:lnTo>
                  <a:pt x="981049" y="644385"/>
                </a:lnTo>
                <a:lnTo>
                  <a:pt x="1024115" y="637578"/>
                </a:lnTo>
                <a:lnTo>
                  <a:pt x="1067993" y="632675"/>
                </a:lnTo>
                <a:lnTo>
                  <a:pt x="1112316" y="629361"/>
                </a:lnTo>
                <a:lnTo>
                  <a:pt x="1156690" y="627329"/>
                </a:lnTo>
                <a:lnTo>
                  <a:pt x="1244003" y="625843"/>
                </a:lnTo>
                <a:lnTo>
                  <a:pt x="1286179" y="625779"/>
                </a:lnTo>
                <a:lnTo>
                  <a:pt x="1286179" y="616102"/>
                </a:lnTo>
                <a:close/>
              </a:path>
            </a:pathLst>
          </a:custGeom>
          <a:solidFill>
            <a:srgbClr val="D0C1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169423" y="5923098"/>
            <a:ext cx="2118995" cy="4356100"/>
          </a:xfrm>
          <a:custGeom>
            <a:avLst/>
            <a:gdLst/>
            <a:ahLst/>
            <a:cxnLst/>
            <a:rect l="l" t="t" r="r" b="b"/>
            <a:pathLst>
              <a:path w="2118994" h="4356100">
                <a:moveTo>
                  <a:pt x="271172" y="4356100"/>
                </a:moveTo>
                <a:lnTo>
                  <a:pt x="230719" y="4356100"/>
                </a:lnTo>
                <a:lnTo>
                  <a:pt x="217351" y="4330700"/>
                </a:lnTo>
                <a:lnTo>
                  <a:pt x="196978" y="4279900"/>
                </a:lnTo>
                <a:lnTo>
                  <a:pt x="177587" y="4241800"/>
                </a:lnTo>
                <a:lnTo>
                  <a:pt x="159183" y="4191000"/>
                </a:lnTo>
                <a:lnTo>
                  <a:pt x="141766" y="4140200"/>
                </a:lnTo>
                <a:lnTo>
                  <a:pt x="125341" y="4089400"/>
                </a:lnTo>
                <a:lnTo>
                  <a:pt x="109910" y="4051300"/>
                </a:lnTo>
                <a:lnTo>
                  <a:pt x="95475" y="4000500"/>
                </a:lnTo>
                <a:lnTo>
                  <a:pt x="82039" y="3949700"/>
                </a:lnTo>
                <a:lnTo>
                  <a:pt x="69604" y="3898900"/>
                </a:lnTo>
                <a:lnTo>
                  <a:pt x="58175" y="3848100"/>
                </a:lnTo>
                <a:lnTo>
                  <a:pt x="47752" y="3797300"/>
                </a:lnTo>
                <a:lnTo>
                  <a:pt x="38339" y="3746500"/>
                </a:lnTo>
                <a:lnTo>
                  <a:pt x="29939" y="3695700"/>
                </a:lnTo>
                <a:lnTo>
                  <a:pt x="22553" y="3644900"/>
                </a:lnTo>
                <a:lnTo>
                  <a:pt x="16186" y="3594100"/>
                </a:lnTo>
                <a:lnTo>
                  <a:pt x="10949" y="3543300"/>
                </a:lnTo>
                <a:lnTo>
                  <a:pt x="6728" y="3492500"/>
                </a:lnTo>
                <a:lnTo>
                  <a:pt x="3524" y="3441700"/>
                </a:lnTo>
                <a:lnTo>
                  <a:pt x="1334" y="3390900"/>
                </a:lnTo>
                <a:lnTo>
                  <a:pt x="160" y="3340100"/>
                </a:lnTo>
                <a:lnTo>
                  <a:pt x="0" y="3289300"/>
                </a:lnTo>
                <a:lnTo>
                  <a:pt x="853" y="3238500"/>
                </a:lnTo>
                <a:lnTo>
                  <a:pt x="2721" y="3187700"/>
                </a:lnTo>
                <a:lnTo>
                  <a:pt x="5601" y="3136900"/>
                </a:lnTo>
                <a:lnTo>
                  <a:pt x="9495" y="3086100"/>
                </a:lnTo>
                <a:lnTo>
                  <a:pt x="14400" y="3035300"/>
                </a:lnTo>
                <a:lnTo>
                  <a:pt x="20317" y="2984500"/>
                </a:lnTo>
                <a:lnTo>
                  <a:pt x="27246" y="2933700"/>
                </a:lnTo>
                <a:lnTo>
                  <a:pt x="35185" y="2882900"/>
                </a:lnTo>
                <a:lnTo>
                  <a:pt x="44135" y="2832100"/>
                </a:lnTo>
                <a:lnTo>
                  <a:pt x="54095" y="2781300"/>
                </a:lnTo>
                <a:lnTo>
                  <a:pt x="65065" y="2730500"/>
                </a:lnTo>
                <a:lnTo>
                  <a:pt x="76758" y="2679700"/>
                </a:lnTo>
                <a:lnTo>
                  <a:pt x="89339" y="2628900"/>
                </a:lnTo>
                <a:lnTo>
                  <a:pt x="102773" y="2578100"/>
                </a:lnTo>
                <a:lnTo>
                  <a:pt x="117022" y="2540000"/>
                </a:lnTo>
                <a:lnTo>
                  <a:pt x="132050" y="2489200"/>
                </a:lnTo>
                <a:lnTo>
                  <a:pt x="147820" y="2438400"/>
                </a:lnTo>
                <a:lnTo>
                  <a:pt x="164297" y="2387600"/>
                </a:lnTo>
                <a:lnTo>
                  <a:pt x="181444" y="2349500"/>
                </a:lnTo>
                <a:lnTo>
                  <a:pt x="199225" y="2298700"/>
                </a:lnTo>
                <a:lnTo>
                  <a:pt x="217603" y="2247900"/>
                </a:lnTo>
                <a:lnTo>
                  <a:pt x="236541" y="2209800"/>
                </a:lnTo>
                <a:lnTo>
                  <a:pt x="256004" y="2159000"/>
                </a:lnTo>
                <a:lnTo>
                  <a:pt x="275955" y="2108200"/>
                </a:lnTo>
                <a:lnTo>
                  <a:pt x="296358" y="2070100"/>
                </a:lnTo>
                <a:lnTo>
                  <a:pt x="317176" y="2019300"/>
                </a:lnTo>
                <a:lnTo>
                  <a:pt x="338373" y="1981200"/>
                </a:lnTo>
                <a:lnTo>
                  <a:pt x="359912" y="1930400"/>
                </a:lnTo>
                <a:lnTo>
                  <a:pt x="381757" y="1879600"/>
                </a:lnTo>
                <a:lnTo>
                  <a:pt x="403873" y="1841500"/>
                </a:lnTo>
                <a:lnTo>
                  <a:pt x="426221" y="1790700"/>
                </a:lnTo>
                <a:lnTo>
                  <a:pt x="448766" y="1752600"/>
                </a:lnTo>
                <a:lnTo>
                  <a:pt x="471472" y="1701800"/>
                </a:lnTo>
                <a:lnTo>
                  <a:pt x="494302" y="1663700"/>
                </a:lnTo>
                <a:lnTo>
                  <a:pt x="517220" y="1612900"/>
                </a:lnTo>
                <a:lnTo>
                  <a:pt x="540189" y="1574800"/>
                </a:lnTo>
                <a:lnTo>
                  <a:pt x="563173" y="1524000"/>
                </a:lnTo>
                <a:lnTo>
                  <a:pt x="609957" y="1435100"/>
                </a:lnTo>
                <a:lnTo>
                  <a:pt x="633934" y="1397000"/>
                </a:lnTo>
                <a:lnTo>
                  <a:pt x="681934" y="1295400"/>
                </a:lnTo>
                <a:lnTo>
                  <a:pt x="705751" y="1257300"/>
                </a:lnTo>
                <a:lnTo>
                  <a:pt x="729307" y="1206500"/>
                </a:lnTo>
                <a:lnTo>
                  <a:pt x="739278" y="1181100"/>
                </a:lnTo>
                <a:lnTo>
                  <a:pt x="791457" y="1079500"/>
                </a:lnTo>
                <a:lnTo>
                  <a:pt x="813914" y="1041400"/>
                </a:lnTo>
                <a:lnTo>
                  <a:pt x="836608" y="990600"/>
                </a:lnTo>
                <a:lnTo>
                  <a:pt x="859616" y="952500"/>
                </a:lnTo>
                <a:lnTo>
                  <a:pt x="883016" y="901700"/>
                </a:lnTo>
                <a:lnTo>
                  <a:pt x="906886" y="863600"/>
                </a:lnTo>
                <a:lnTo>
                  <a:pt x="931303" y="812800"/>
                </a:lnTo>
                <a:lnTo>
                  <a:pt x="956347" y="774700"/>
                </a:lnTo>
                <a:lnTo>
                  <a:pt x="982095" y="736600"/>
                </a:lnTo>
                <a:lnTo>
                  <a:pt x="1008624" y="685800"/>
                </a:lnTo>
                <a:lnTo>
                  <a:pt x="1036013" y="647700"/>
                </a:lnTo>
                <a:lnTo>
                  <a:pt x="1064340" y="609600"/>
                </a:lnTo>
                <a:lnTo>
                  <a:pt x="1093682" y="571500"/>
                </a:lnTo>
                <a:lnTo>
                  <a:pt x="1124118" y="520700"/>
                </a:lnTo>
                <a:lnTo>
                  <a:pt x="1155725" y="482600"/>
                </a:lnTo>
                <a:lnTo>
                  <a:pt x="1188581" y="457200"/>
                </a:lnTo>
                <a:lnTo>
                  <a:pt x="1222765" y="419100"/>
                </a:lnTo>
                <a:lnTo>
                  <a:pt x="1258354" y="381000"/>
                </a:lnTo>
                <a:lnTo>
                  <a:pt x="1295426" y="342900"/>
                </a:lnTo>
                <a:lnTo>
                  <a:pt x="1329079" y="317500"/>
                </a:lnTo>
                <a:lnTo>
                  <a:pt x="1364017" y="292100"/>
                </a:lnTo>
                <a:lnTo>
                  <a:pt x="1400235" y="266700"/>
                </a:lnTo>
                <a:lnTo>
                  <a:pt x="1437727" y="241300"/>
                </a:lnTo>
                <a:lnTo>
                  <a:pt x="1476485" y="215900"/>
                </a:lnTo>
                <a:lnTo>
                  <a:pt x="1516504" y="190500"/>
                </a:lnTo>
                <a:lnTo>
                  <a:pt x="1557777" y="177800"/>
                </a:lnTo>
                <a:lnTo>
                  <a:pt x="1600298" y="152400"/>
                </a:lnTo>
                <a:lnTo>
                  <a:pt x="1644060" y="127000"/>
                </a:lnTo>
                <a:lnTo>
                  <a:pt x="1689057" y="114300"/>
                </a:lnTo>
                <a:lnTo>
                  <a:pt x="1735282" y="88900"/>
                </a:lnTo>
                <a:lnTo>
                  <a:pt x="1782729" y="76200"/>
                </a:lnTo>
                <a:lnTo>
                  <a:pt x="1932337" y="38100"/>
                </a:lnTo>
                <a:lnTo>
                  <a:pt x="2092711" y="0"/>
                </a:lnTo>
                <a:lnTo>
                  <a:pt x="2118575" y="0"/>
                </a:lnTo>
                <a:lnTo>
                  <a:pt x="2118575" y="25400"/>
                </a:lnTo>
                <a:lnTo>
                  <a:pt x="2094141" y="38100"/>
                </a:lnTo>
                <a:lnTo>
                  <a:pt x="1929256" y="76200"/>
                </a:lnTo>
                <a:lnTo>
                  <a:pt x="1776201" y="114300"/>
                </a:lnTo>
                <a:lnTo>
                  <a:pt x="1727846" y="139700"/>
                </a:lnTo>
                <a:lnTo>
                  <a:pt x="1680835" y="152400"/>
                </a:lnTo>
                <a:lnTo>
                  <a:pt x="1635174" y="177800"/>
                </a:lnTo>
                <a:lnTo>
                  <a:pt x="1590872" y="190500"/>
                </a:lnTo>
                <a:lnTo>
                  <a:pt x="1547936" y="215900"/>
                </a:lnTo>
                <a:lnTo>
                  <a:pt x="1506373" y="241300"/>
                </a:lnTo>
                <a:lnTo>
                  <a:pt x="1466190" y="266700"/>
                </a:lnTo>
                <a:lnTo>
                  <a:pt x="1427395" y="292100"/>
                </a:lnTo>
                <a:lnTo>
                  <a:pt x="1389995" y="317500"/>
                </a:lnTo>
                <a:lnTo>
                  <a:pt x="1353998" y="342900"/>
                </a:lnTo>
                <a:lnTo>
                  <a:pt x="1319410" y="368300"/>
                </a:lnTo>
                <a:lnTo>
                  <a:pt x="1283171" y="406400"/>
                </a:lnTo>
                <a:lnTo>
                  <a:pt x="1248354" y="444500"/>
                </a:lnTo>
                <a:lnTo>
                  <a:pt x="1214885" y="482600"/>
                </a:lnTo>
                <a:lnTo>
                  <a:pt x="1182691" y="508000"/>
                </a:lnTo>
                <a:lnTo>
                  <a:pt x="1151695" y="546100"/>
                </a:lnTo>
                <a:lnTo>
                  <a:pt x="1121824" y="584200"/>
                </a:lnTo>
                <a:lnTo>
                  <a:pt x="1093003" y="635000"/>
                </a:lnTo>
                <a:lnTo>
                  <a:pt x="1065157" y="673100"/>
                </a:lnTo>
                <a:lnTo>
                  <a:pt x="1038212" y="711200"/>
                </a:lnTo>
                <a:lnTo>
                  <a:pt x="1012093" y="749300"/>
                </a:lnTo>
                <a:lnTo>
                  <a:pt x="986726" y="800100"/>
                </a:lnTo>
                <a:lnTo>
                  <a:pt x="962036" y="838200"/>
                </a:lnTo>
                <a:lnTo>
                  <a:pt x="937948" y="876300"/>
                </a:lnTo>
                <a:lnTo>
                  <a:pt x="914388" y="927100"/>
                </a:lnTo>
                <a:lnTo>
                  <a:pt x="891282" y="965200"/>
                </a:lnTo>
                <a:lnTo>
                  <a:pt x="868554" y="1016000"/>
                </a:lnTo>
                <a:lnTo>
                  <a:pt x="846130" y="1054100"/>
                </a:lnTo>
                <a:lnTo>
                  <a:pt x="823935" y="1104900"/>
                </a:lnTo>
                <a:lnTo>
                  <a:pt x="801896" y="1143000"/>
                </a:lnTo>
                <a:lnTo>
                  <a:pt x="761954" y="1219200"/>
                </a:lnTo>
                <a:lnTo>
                  <a:pt x="738353" y="1270000"/>
                </a:lnTo>
                <a:lnTo>
                  <a:pt x="714493" y="1320800"/>
                </a:lnTo>
                <a:lnTo>
                  <a:pt x="690482" y="1358900"/>
                </a:lnTo>
                <a:lnTo>
                  <a:pt x="642429" y="1460500"/>
                </a:lnTo>
                <a:lnTo>
                  <a:pt x="595759" y="1549400"/>
                </a:lnTo>
                <a:lnTo>
                  <a:pt x="572896" y="1587500"/>
                </a:lnTo>
                <a:lnTo>
                  <a:pt x="550049" y="1638300"/>
                </a:lnTo>
                <a:lnTo>
                  <a:pt x="527252" y="1676400"/>
                </a:lnTo>
                <a:lnTo>
                  <a:pt x="504544" y="1727200"/>
                </a:lnTo>
                <a:lnTo>
                  <a:pt x="481959" y="1765300"/>
                </a:lnTo>
                <a:lnTo>
                  <a:pt x="459535" y="1816100"/>
                </a:lnTo>
                <a:lnTo>
                  <a:pt x="437307" y="1854200"/>
                </a:lnTo>
                <a:lnTo>
                  <a:pt x="415313" y="1905000"/>
                </a:lnTo>
                <a:lnTo>
                  <a:pt x="393588" y="1943100"/>
                </a:lnTo>
                <a:lnTo>
                  <a:pt x="372169" y="1993900"/>
                </a:lnTo>
                <a:lnTo>
                  <a:pt x="351092" y="2032000"/>
                </a:lnTo>
                <a:lnTo>
                  <a:pt x="330393" y="2082800"/>
                </a:lnTo>
                <a:lnTo>
                  <a:pt x="310109" y="2120900"/>
                </a:lnTo>
                <a:lnTo>
                  <a:pt x="290277" y="2171700"/>
                </a:lnTo>
                <a:lnTo>
                  <a:pt x="270932" y="2222500"/>
                </a:lnTo>
                <a:lnTo>
                  <a:pt x="252111" y="2260600"/>
                </a:lnTo>
                <a:lnTo>
                  <a:pt x="233851" y="2311400"/>
                </a:lnTo>
                <a:lnTo>
                  <a:pt x="216187" y="2362200"/>
                </a:lnTo>
                <a:lnTo>
                  <a:pt x="199156" y="2400300"/>
                </a:lnTo>
                <a:lnTo>
                  <a:pt x="182795" y="2451100"/>
                </a:lnTo>
                <a:lnTo>
                  <a:pt x="167140" y="2501900"/>
                </a:lnTo>
                <a:lnTo>
                  <a:pt x="152226" y="2540000"/>
                </a:lnTo>
                <a:lnTo>
                  <a:pt x="138091" y="2590800"/>
                </a:lnTo>
                <a:lnTo>
                  <a:pt x="124771" y="2641600"/>
                </a:lnTo>
                <a:lnTo>
                  <a:pt x="112302" y="2692400"/>
                </a:lnTo>
                <a:lnTo>
                  <a:pt x="100721" y="2743200"/>
                </a:lnTo>
                <a:lnTo>
                  <a:pt x="89844" y="2781300"/>
                </a:lnTo>
                <a:lnTo>
                  <a:pt x="80000" y="2832100"/>
                </a:lnTo>
                <a:lnTo>
                  <a:pt x="71186" y="2882900"/>
                </a:lnTo>
                <a:lnTo>
                  <a:pt x="63398" y="2933700"/>
                </a:lnTo>
                <a:lnTo>
                  <a:pt x="56635" y="2984500"/>
                </a:lnTo>
                <a:lnTo>
                  <a:pt x="50893" y="3035300"/>
                </a:lnTo>
                <a:lnTo>
                  <a:pt x="46170" y="3086100"/>
                </a:lnTo>
                <a:lnTo>
                  <a:pt x="42462" y="3136900"/>
                </a:lnTo>
                <a:lnTo>
                  <a:pt x="39768" y="3187700"/>
                </a:lnTo>
                <a:lnTo>
                  <a:pt x="38084" y="3238500"/>
                </a:lnTo>
                <a:lnTo>
                  <a:pt x="37408" y="3289300"/>
                </a:lnTo>
                <a:lnTo>
                  <a:pt x="37737" y="3340100"/>
                </a:lnTo>
                <a:lnTo>
                  <a:pt x="39069" y="3390900"/>
                </a:lnTo>
                <a:lnTo>
                  <a:pt x="41399" y="3441700"/>
                </a:lnTo>
                <a:lnTo>
                  <a:pt x="44727" y="3492500"/>
                </a:lnTo>
                <a:lnTo>
                  <a:pt x="49048" y="3543300"/>
                </a:lnTo>
                <a:lnTo>
                  <a:pt x="54361" y="3594100"/>
                </a:lnTo>
                <a:lnTo>
                  <a:pt x="60662" y="3644900"/>
                </a:lnTo>
                <a:lnTo>
                  <a:pt x="67949" y="3695700"/>
                </a:lnTo>
                <a:lnTo>
                  <a:pt x="76219" y="3746500"/>
                </a:lnTo>
                <a:lnTo>
                  <a:pt x="85470" y="3797300"/>
                </a:lnTo>
                <a:lnTo>
                  <a:pt x="95698" y="3848100"/>
                </a:lnTo>
                <a:lnTo>
                  <a:pt x="106900" y="3886200"/>
                </a:lnTo>
                <a:lnTo>
                  <a:pt x="119075" y="3937000"/>
                </a:lnTo>
                <a:lnTo>
                  <a:pt x="132219" y="3987800"/>
                </a:lnTo>
                <a:lnTo>
                  <a:pt x="146330" y="4038600"/>
                </a:lnTo>
                <a:lnTo>
                  <a:pt x="161404" y="4089400"/>
                </a:lnTo>
                <a:lnTo>
                  <a:pt x="177440" y="4127500"/>
                </a:lnTo>
                <a:lnTo>
                  <a:pt x="194434" y="4178300"/>
                </a:lnTo>
                <a:lnTo>
                  <a:pt x="212384" y="4229100"/>
                </a:lnTo>
                <a:lnTo>
                  <a:pt x="231286" y="4267200"/>
                </a:lnTo>
                <a:lnTo>
                  <a:pt x="251139" y="4318000"/>
                </a:lnTo>
                <a:lnTo>
                  <a:pt x="271172" y="4356100"/>
                </a:lnTo>
                <a:close/>
              </a:path>
              <a:path w="2118994" h="4356100">
                <a:moveTo>
                  <a:pt x="1172227" y="4356100"/>
                </a:moveTo>
                <a:lnTo>
                  <a:pt x="1129322" y="4356100"/>
                </a:lnTo>
                <a:lnTo>
                  <a:pt x="1108575" y="4318000"/>
                </a:lnTo>
                <a:lnTo>
                  <a:pt x="1094957" y="4292600"/>
                </a:lnTo>
                <a:lnTo>
                  <a:pt x="1081639" y="4267200"/>
                </a:lnTo>
                <a:lnTo>
                  <a:pt x="1068679" y="4254500"/>
                </a:lnTo>
                <a:lnTo>
                  <a:pt x="1056139" y="4229100"/>
                </a:lnTo>
                <a:lnTo>
                  <a:pt x="1034916" y="4178300"/>
                </a:lnTo>
                <a:lnTo>
                  <a:pt x="1014756" y="4140200"/>
                </a:lnTo>
                <a:lnTo>
                  <a:pt x="995662" y="4089400"/>
                </a:lnTo>
                <a:lnTo>
                  <a:pt x="977637" y="4051300"/>
                </a:lnTo>
                <a:lnTo>
                  <a:pt x="960684" y="4000500"/>
                </a:lnTo>
                <a:lnTo>
                  <a:pt x="944805" y="3949700"/>
                </a:lnTo>
                <a:lnTo>
                  <a:pt x="930003" y="3911600"/>
                </a:lnTo>
                <a:lnTo>
                  <a:pt x="916282" y="3860800"/>
                </a:lnTo>
                <a:lnTo>
                  <a:pt x="903643" y="3810000"/>
                </a:lnTo>
                <a:lnTo>
                  <a:pt x="892090" y="3759200"/>
                </a:lnTo>
                <a:lnTo>
                  <a:pt x="881626" y="3708400"/>
                </a:lnTo>
                <a:lnTo>
                  <a:pt x="872253" y="3670300"/>
                </a:lnTo>
                <a:lnTo>
                  <a:pt x="863974" y="3619500"/>
                </a:lnTo>
                <a:lnTo>
                  <a:pt x="856792" y="3568700"/>
                </a:lnTo>
                <a:lnTo>
                  <a:pt x="850710" y="3517900"/>
                </a:lnTo>
                <a:lnTo>
                  <a:pt x="845730" y="3467100"/>
                </a:lnTo>
                <a:lnTo>
                  <a:pt x="841856" y="3416300"/>
                </a:lnTo>
                <a:lnTo>
                  <a:pt x="839090" y="3365500"/>
                </a:lnTo>
                <a:lnTo>
                  <a:pt x="837434" y="3314700"/>
                </a:lnTo>
                <a:lnTo>
                  <a:pt x="836893" y="3263900"/>
                </a:lnTo>
                <a:lnTo>
                  <a:pt x="837468" y="3213100"/>
                </a:lnTo>
                <a:lnTo>
                  <a:pt x="839162" y="3162300"/>
                </a:lnTo>
                <a:lnTo>
                  <a:pt x="841979" y="3111500"/>
                </a:lnTo>
                <a:lnTo>
                  <a:pt x="845920" y="3060700"/>
                </a:lnTo>
                <a:lnTo>
                  <a:pt x="850990" y="3009900"/>
                </a:lnTo>
                <a:lnTo>
                  <a:pt x="857190" y="2959100"/>
                </a:lnTo>
                <a:lnTo>
                  <a:pt x="864523" y="2908300"/>
                </a:lnTo>
                <a:lnTo>
                  <a:pt x="872992" y="2857500"/>
                </a:lnTo>
                <a:lnTo>
                  <a:pt x="882601" y="2806700"/>
                </a:lnTo>
                <a:lnTo>
                  <a:pt x="892995" y="2755900"/>
                </a:lnTo>
                <a:lnTo>
                  <a:pt x="904282" y="2705100"/>
                </a:lnTo>
                <a:lnTo>
                  <a:pt x="916427" y="2667000"/>
                </a:lnTo>
                <a:lnTo>
                  <a:pt x="929394" y="2616200"/>
                </a:lnTo>
                <a:lnTo>
                  <a:pt x="943147" y="2565400"/>
                </a:lnTo>
                <a:lnTo>
                  <a:pt x="957653" y="2514600"/>
                </a:lnTo>
                <a:lnTo>
                  <a:pt x="972877" y="2463800"/>
                </a:lnTo>
                <a:lnTo>
                  <a:pt x="988782" y="2425700"/>
                </a:lnTo>
                <a:lnTo>
                  <a:pt x="1005334" y="2374900"/>
                </a:lnTo>
                <a:lnTo>
                  <a:pt x="1022498" y="2324100"/>
                </a:lnTo>
                <a:lnTo>
                  <a:pt x="1040239" y="2273300"/>
                </a:lnTo>
                <a:lnTo>
                  <a:pt x="1058521" y="2235200"/>
                </a:lnTo>
                <a:lnTo>
                  <a:pt x="1077311" y="2184400"/>
                </a:lnTo>
                <a:lnTo>
                  <a:pt x="1096571" y="2133600"/>
                </a:lnTo>
                <a:lnTo>
                  <a:pt x="1116269" y="2095500"/>
                </a:lnTo>
                <a:lnTo>
                  <a:pt x="1136368" y="2044700"/>
                </a:lnTo>
                <a:lnTo>
                  <a:pt x="1156833" y="1993900"/>
                </a:lnTo>
                <a:lnTo>
                  <a:pt x="1177629" y="1955800"/>
                </a:lnTo>
                <a:lnTo>
                  <a:pt x="1198722" y="1905000"/>
                </a:lnTo>
                <a:lnTo>
                  <a:pt x="1220076" y="1854200"/>
                </a:lnTo>
                <a:lnTo>
                  <a:pt x="1241656" y="1816100"/>
                </a:lnTo>
                <a:lnTo>
                  <a:pt x="1263428" y="1765300"/>
                </a:lnTo>
                <a:lnTo>
                  <a:pt x="1285355" y="1727200"/>
                </a:lnTo>
                <a:lnTo>
                  <a:pt x="1307403" y="1676400"/>
                </a:lnTo>
                <a:lnTo>
                  <a:pt x="1329537" y="1638300"/>
                </a:lnTo>
                <a:lnTo>
                  <a:pt x="1373922" y="1536700"/>
                </a:lnTo>
                <a:lnTo>
                  <a:pt x="1396103" y="1498600"/>
                </a:lnTo>
                <a:lnTo>
                  <a:pt x="1424205" y="1435100"/>
                </a:lnTo>
                <a:lnTo>
                  <a:pt x="1445672" y="1397000"/>
                </a:lnTo>
                <a:lnTo>
                  <a:pt x="1467602" y="1358900"/>
                </a:lnTo>
                <a:lnTo>
                  <a:pt x="1490073" y="1308100"/>
                </a:lnTo>
                <a:lnTo>
                  <a:pt x="1513161" y="1270000"/>
                </a:lnTo>
                <a:lnTo>
                  <a:pt x="1536943" y="1219200"/>
                </a:lnTo>
                <a:lnTo>
                  <a:pt x="1561498" y="1181100"/>
                </a:lnTo>
                <a:lnTo>
                  <a:pt x="1586901" y="1143000"/>
                </a:lnTo>
                <a:lnTo>
                  <a:pt x="1613231" y="1092200"/>
                </a:lnTo>
                <a:lnTo>
                  <a:pt x="1640563" y="1054100"/>
                </a:lnTo>
                <a:lnTo>
                  <a:pt x="1668976" y="1016000"/>
                </a:lnTo>
                <a:lnTo>
                  <a:pt x="1698546" y="965200"/>
                </a:lnTo>
                <a:lnTo>
                  <a:pt x="1729350" y="927100"/>
                </a:lnTo>
                <a:lnTo>
                  <a:pt x="1761466" y="889000"/>
                </a:lnTo>
                <a:lnTo>
                  <a:pt x="1794971" y="850900"/>
                </a:lnTo>
                <a:lnTo>
                  <a:pt x="1829942" y="812800"/>
                </a:lnTo>
                <a:lnTo>
                  <a:pt x="1866455" y="787400"/>
                </a:lnTo>
                <a:lnTo>
                  <a:pt x="1904589" y="749300"/>
                </a:lnTo>
                <a:lnTo>
                  <a:pt x="1938968" y="723900"/>
                </a:lnTo>
                <a:lnTo>
                  <a:pt x="1974768" y="698500"/>
                </a:lnTo>
                <a:lnTo>
                  <a:pt x="2011979" y="673100"/>
                </a:lnTo>
                <a:lnTo>
                  <a:pt x="2050594" y="647700"/>
                </a:lnTo>
                <a:lnTo>
                  <a:pt x="2090603" y="622300"/>
                </a:lnTo>
                <a:lnTo>
                  <a:pt x="2118575" y="609600"/>
                </a:lnTo>
                <a:lnTo>
                  <a:pt x="2118575" y="647700"/>
                </a:lnTo>
                <a:lnTo>
                  <a:pt x="2079518" y="673100"/>
                </a:lnTo>
                <a:lnTo>
                  <a:pt x="2039246" y="698500"/>
                </a:lnTo>
                <a:lnTo>
                  <a:pt x="2000536" y="723900"/>
                </a:lnTo>
                <a:lnTo>
                  <a:pt x="1963398" y="749300"/>
                </a:lnTo>
                <a:lnTo>
                  <a:pt x="1927843" y="774700"/>
                </a:lnTo>
                <a:lnTo>
                  <a:pt x="1890674" y="812800"/>
                </a:lnTo>
                <a:lnTo>
                  <a:pt x="1855052" y="838200"/>
                </a:lnTo>
                <a:lnTo>
                  <a:pt x="1820903" y="876300"/>
                </a:lnTo>
                <a:lnTo>
                  <a:pt x="1788155" y="914400"/>
                </a:lnTo>
                <a:lnTo>
                  <a:pt x="1756735" y="952500"/>
                </a:lnTo>
                <a:lnTo>
                  <a:pt x="1726568" y="990600"/>
                </a:lnTo>
                <a:lnTo>
                  <a:pt x="1697584" y="1028700"/>
                </a:lnTo>
                <a:lnTo>
                  <a:pt x="1669708" y="1079500"/>
                </a:lnTo>
                <a:lnTo>
                  <a:pt x="1642868" y="1117600"/>
                </a:lnTo>
                <a:lnTo>
                  <a:pt x="1616990" y="1155700"/>
                </a:lnTo>
                <a:lnTo>
                  <a:pt x="1592002" y="1206500"/>
                </a:lnTo>
                <a:lnTo>
                  <a:pt x="1567830" y="1244600"/>
                </a:lnTo>
                <a:lnTo>
                  <a:pt x="1544402" y="1282700"/>
                </a:lnTo>
                <a:lnTo>
                  <a:pt x="1521645" y="1333500"/>
                </a:lnTo>
                <a:lnTo>
                  <a:pt x="1499485" y="1371600"/>
                </a:lnTo>
                <a:lnTo>
                  <a:pt x="1477850" y="1409700"/>
                </a:lnTo>
                <a:lnTo>
                  <a:pt x="1456667" y="1460500"/>
                </a:lnTo>
                <a:lnTo>
                  <a:pt x="1428840" y="1511300"/>
                </a:lnTo>
                <a:lnTo>
                  <a:pt x="1406777" y="1562100"/>
                </a:lnTo>
                <a:lnTo>
                  <a:pt x="1384693" y="1600200"/>
                </a:lnTo>
                <a:lnTo>
                  <a:pt x="1362626" y="1651000"/>
                </a:lnTo>
                <a:lnTo>
                  <a:pt x="1340609" y="1689100"/>
                </a:lnTo>
                <a:lnTo>
                  <a:pt x="1318677" y="1739900"/>
                </a:lnTo>
                <a:lnTo>
                  <a:pt x="1296867" y="1778000"/>
                </a:lnTo>
                <a:lnTo>
                  <a:pt x="1275212" y="1828800"/>
                </a:lnTo>
                <a:lnTo>
                  <a:pt x="1253748" y="1879600"/>
                </a:lnTo>
                <a:lnTo>
                  <a:pt x="1232509" y="1917700"/>
                </a:lnTo>
                <a:lnTo>
                  <a:pt x="1211531" y="1968500"/>
                </a:lnTo>
                <a:lnTo>
                  <a:pt x="1190849" y="2006600"/>
                </a:lnTo>
                <a:lnTo>
                  <a:pt x="1170498" y="2057400"/>
                </a:lnTo>
                <a:lnTo>
                  <a:pt x="1150512" y="2108200"/>
                </a:lnTo>
                <a:lnTo>
                  <a:pt x="1130928" y="2146300"/>
                </a:lnTo>
                <a:lnTo>
                  <a:pt x="1111779" y="2197100"/>
                </a:lnTo>
                <a:lnTo>
                  <a:pt x="1093101" y="2247900"/>
                </a:lnTo>
                <a:lnTo>
                  <a:pt x="1074929" y="2286000"/>
                </a:lnTo>
                <a:lnTo>
                  <a:pt x="1057298" y="2336800"/>
                </a:lnTo>
                <a:lnTo>
                  <a:pt x="1040242" y="2387600"/>
                </a:lnTo>
                <a:lnTo>
                  <a:pt x="1023798" y="2425700"/>
                </a:lnTo>
                <a:lnTo>
                  <a:pt x="1007999" y="2476500"/>
                </a:lnTo>
                <a:lnTo>
                  <a:pt x="992882" y="2527300"/>
                </a:lnTo>
                <a:lnTo>
                  <a:pt x="978481" y="2578100"/>
                </a:lnTo>
                <a:lnTo>
                  <a:pt x="964830" y="2616200"/>
                </a:lnTo>
                <a:lnTo>
                  <a:pt x="951966" y="2667000"/>
                </a:lnTo>
                <a:lnTo>
                  <a:pt x="939922" y="2717800"/>
                </a:lnTo>
                <a:lnTo>
                  <a:pt x="928735" y="2768600"/>
                </a:lnTo>
                <a:lnTo>
                  <a:pt x="918439" y="2819400"/>
                </a:lnTo>
                <a:lnTo>
                  <a:pt x="908981" y="2870200"/>
                </a:lnTo>
                <a:lnTo>
                  <a:pt x="900644" y="2921000"/>
                </a:lnTo>
                <a:lnTo>
                  <a:pt x="893424" y="2971800"/>
                </a:lnTo>
                <a:lnTo>
                  <a:pt x="887319" y="3022600"/>
                </a:lnTo>
                <a:lnTo>
                  <a:pt x="882325" y="3060700"/>
                </a:lnTo>
                <a:lnTo>
                  <a:pt x="878441" y="3111500"/>
                </a:lnTo>
                <a:lnTo>
                  <a:pt x="875663" y="3162300"/>
                </a:lnTo>
                <a:lnTo>
                  <a:pt x="873989" y="3213100"/>
                </a:lnTo>
                <a:lnTo>
                  <a:pt x="873416" y="3263900"/>
                </a:lnTo>
                <a:lnTo>
                  <a:pt x="873940" y="3314700"/>
                </a:lnTo>
                <a:lnTo>
                  <a:pt x="875560" y="3365500"/>
                </a:lnTo>
                <a:lnTo>
                  <a:pt x="878273" y="3416300"/>
                </a:lnTo>
                <a:lnTo>
                  <a:pt x="882075" y="3467100"/>
                </a:lnTo>
                <a:lnTo>
                  <a:pt x="886965" y="3517900"/>
                </a:lnTo>
                <a:lnTo>
                  <a:pt x="892938" y="3556000"/>
                </a:lnTo>
                <a:lnTo>
                  <a:pt x="899994" y="3606800"/>
                </a:lnTo>
                <a:lnTo>
                  <a:pt x="908128" y="3657600"/>
                </a:lnTo>
                <a:lnTo>
                  <a:pt x="917338" y="3708400"/>
                </a:lnTo>
                <a:lnTo>
                  <a:pt x="927621" y="3759200"/>
                </a:lnTo>
                <a:lnTo>
                  <a:pt x="938975" y="3797300"/>
                </a:lnTo>
                <a:lnTo>
                  <a:pt x="951397" y="3848100"/>
                </a:lnTo>
                <a:lnTo>
                  <a:pt x="964883" y="3898900"/>
                </a:lnTo>
                <a:lnTo>
                  <a:pt x="979432" y="3937000"/>
                </a:lnTo>
                <a:lnTo>
                  <a:pt x="995040" y="3987800"/>
                </a:lnTo>
                <a:lnTo>
                  <a:pt x="1011705" y="4025900"/>
                </a:lnTo>
                <a:lnTo>
                  <a:pt x="1029424" y="4076700"/>
                </a:lnTo>
                <a:lnTo>
                  <a:pt x="1048194" y="4114800"/>
                </a:lnTo>
                <a:lnTo>
                  <a:pt x="1068013" y="4165600"/>
                </a:lnTo>
                <a:lnTo>
                  <a:pt x="1088877" y="4203700"/>
                </a:lnTo>
                <a:lnTo>
                  <a:pt x="1101198" y="4229100"/>
                </a:lnTo>
                <a:lnTo>
                  <a:pt x="1113920" y="4254500"/>
                </a:lnTo>
                <a:lnTo>
                  <a:pt x="1127002" y="4279900"/>
                </a:lnTo>
                <a:lnTo>
                  <a:pt x="1140400" y="4305300"/>
                </a:lnTo>
                <a:lnTo>
                  <a:pt x="1165681" y="4343400"/>
                </a:lnTo>
                <a:lnTo>
                  <a:pt x="1172227" y="4356100"/>
                </a:lnTo>
                <a:close/>
              </a:path>
              <a:path w="2118994" h="4356100">
                <a:moveTo>
                  <a:pt x="2108524" y="4356100"/>
                </a:moveTo>
                <a:lnTo>
                  <a:pt x="2060591" y="4356100"/>
                </a:lnTo>
                <a:lnTo>
                  <a:pt x="2031849" y="4318000"/>
                </a:lnTo>
                <a:lnTo>
                  <a:pt x="2001634" y="4279900"/>
                </a:lnTo>
                <a:lnTo>
                  <a:pt x="1972558" y="4241800"/>
                </a:lnTo>
                <a:lnTo>
                  <a:pt x="1944651" y="4191000"/>
                </a:lnTo>
                <a:lnTo>
                  <a:pt x="1917941" y="4152900"/>
                </a:lnTo>
                <a:lnTo>
                  <a:pt x="1892460" y="4102100"/>
                </a:lnTo>
                <a:lnTo>
                  <a:pt x="1881814" y="4089400"/>
                </a:lnTo>
                <a:lnTo>
                  <a:pt x="1871383" y="4064000"/>
                </a:lnTo>
                <a:lnTo>
                  <a:pt x="1861208" y="4051300"/>
                </a:lnTo>
                <a:lnTo>
                  <a:pt x="1851332" y="4025900"/>
                </a:lnTo>
                <a:lnTo>
                  <a:pt x="1830879" y="3987800"/>
                </a:lnTo>
                <a:lnTo>
                  <a:pt x="1811655" y="3937000"/>
                </a:lnTo>
                <a:lnTo>
                  <a:pt x="1793664" y="3898900"/>
                </a:lnTo>
                <a:lnTo>
                  <a:pt x="1776911" y="3848100"/>
                </a:lnTo>
                <a:lnTo>
                  <a:pt x="1761400" y="3797300"/>
                </a:lnTo>
                <a:lnTo>
                  <a:pt x="1747138" y="3759200"/>
                </a:lnTo>
                <a:lnTo>
                  <a:pt x="1734128" y="3708400"/>
                </a:lnTo>
                <a:lnTo>
                  <a:pt x="1722375" y="3657600"/>
                </a:lnTo>
                <a:lnTo>
                  <a:pt x="1711884" y="3606800"/>
                </a:lnTo>
                <a:lnTo>
                  <a:pt x="1702660" y="3556000"/>
                </a:lnTo>
                <a:lnTo>
                  <a:pt x="1694708" y="3505200"/>
                </a:lnTo>
                <a:lnTo>
                  <a:pt x="1688032" y="3454400"/>
                </a:lnTo>
                <a:lnTo>
                  <a:pt x="1682638" y="3403600"/>
                </a:lnTo>
                <a:lnTo>
                  <a:pt x="1678530" y="3352800"/>
                </a:lnTo>
                <a:lnTo>
                  <a:pt x="1675713" y="3302000"/>
                </a:lnTo>
                <a:lnTo>
                  <a:pt x="1674191" y="3251200"/>
                </a:lnTo>
                <a:lnTo>
                  <a:pt x="1673970" y="3200400"/>
                </a:lnTo>
                <a:lnTo>
                  <a:pt x="1675055" y="3149600"/>
                </a:lnTo>
                <a:lnTo>
                  <a:pt x="1677450" y="3098800"/>
                </a:lnTo>
                <a:lnTo>
                  <a:pt x="1681159" y="3048000"/>
                </a:lnTo>
                <a:lnTo>
                  <a:pt x="1686189" y="2997200"/>
                </a:lnTo>
                <a:lnTo>
                  <a:pt x="1692543" y="2946400"/>
                </a:lnTo>
                <a:lnTo>
                  <a:pt x="1700227" y="2895600"/>
                </a:lnTo>
                <a:lnTo>
                  <a:pt x="1707657" y="2844800"/>
                </a:lnTo>
                <a:lnTo>
                  <a:pt x="1715749" y="2806700"/>
                </a:lnTo>
                <a:lnTo>
                  <a:pt x="1724512" y="2755900"/>
                </a:lnTo>
                <a:lnTo>
                  <a:pt x="1733951" y="2705100"/>
                </a:lnTo>
                <a:lnTo>
                  <a:pt x="1744077" y="2667000"/>
                </a:lnTo>
                <a:lnTo>
                  <a:pt x="1754895" y="2616200"/>
                </a:lnTo>
                <a:lnTo>
                  <a:pt x="1766414" y="2578100"/>
                </a:lnTo>
                <a:lnTo>
                  <a:pt x="1778642" y="2527300"/>
                </a:lnTo>
                <a:lnTo>
                  <a:pt x="1791586" y="2489200"/>
                </a:lnTo>
                <a:lnTo>
                  <a:pt x="1805254" y="2438400"/>
                </a:lnTo>
                <a:lnTo>
                  <a:pt x="1819653" y="2387600"/>
                </a:lnTo>
                <a:lnTo>
                  <a:pt x="1834792" y="2349500"/>
                </a:lnTo>
                <a:lnTo>
                  <a:pt x="1850678" y="2298700"/>
                </a:lnTo>
                <a:lnTo>
                  <a:pt x="1867319" y="2247900"/>
                </a:lnTo>
                <a:lnTo>
                  <a:pt x="1884722" y="2209800"/>
                </a:lnTo>
                <a:lnTo>
                  <a:pt x="1902896" y="2159000"/>
                </a:lnTo>
                <a:lnTo>
                  <a:pt x="1921848" y="2108200"/>
                </a:lnTo>
                <a:lnTo>
                  <a:pt x="1941585" y="2057400"/>
                </a:lnTo>
                <a:lnTo>
                  <a:pt x="1962116" y="2019300"/>
                </a:lnTo>
                <a:lnTo>
                  <a:pt x="1983448" y="1968500"/>
                </a:lnTo>
                <a:lnTo>
                  <a:pt x="2005588" y="1917700"/>
                </a:lnTo>
                <a:lnTo>
                  <a:pt x="2028546" y="1866900"/>
                </a:lnTo>
                <a:lnTo>
                  <a:pt x="2052327" y="1816100"/>
                </a:lnTo>
                <a:lnTo>
                  <a:pt x="2076941" y="1765300"/>
                </a:lnTo>
                <a:lnTo>
                  <a:pt x="2098794" y="1714500"/>
                </a:lnTo>
                <a:lnTo>
                  <a:pt x="2118575" y="1676400"/>
                </a:lnTo>
                <a:lnTo>
                  <a:pt x="2118575" y="1752600"/>
                </a:lnTo>
                <a:lnTo>
                  <a:pt x="2110044" y="1778000"/>
                </a:lnTo>
                <a:lnTo>
                  <a:pt x="2084579" y="1828800"/>
                </a:lnTo>
                <a:lnTo>
                  <a:pt x="2060012" y="1879600"/>
                </a:lnTo>
                <a:lnTo>
                  <a:pt x="2036337" y="1930400"/>
                </a:lnTo>
                <a:lnTo>
                  <a:pt x="2013543" y="1981200"/>
                </a:lnTo>
                <a:lnTo>
                  <a:pt x="1991622" y="2032000"/>
                </a:lnTo>
                <a:lnTo>
                  <a:pt x="1970567" y="2082800"/>
                </a:lnTo>
                <a:lnTo>
                  <a:pt x="1950366" y="2133600"/>
                </a:lnTo>
                <a:lnTo>
                  <a:pt x="1931013" y="2184400"/>
                </a:lnTo>
                <a:lnTo>
                  <a:pt x="1912498" y="2235200"/>
                </a:lnTo>
                <a:lnTo>
                  <a:pt x="1894813" y="2286000"/>
                </a:lnTo>
                <a:lnTo>
                  <a:pt x="1877949" y="2336800"/>
                </a:lnTo>
                <a:lnTo>
                  <a:pt x="1861897" y="2387600"/>
                </a:lnTo>
                <a:lnTo>
                  <a:pt x="1846648" y="2425700"/>
                </a:lnTo>
                <a:lnTo>
                  <a:pt x="1832194" y="2476500"/>
                </a:lnTo>
                <a:lnTo>
                  <a:pt x="1818526" y="2527300"/>
                </a:lnTo>
                <a:lnTo>
                  <a:pt x="1805635" y="2565400"/>
                </a:lnTo>
                <a:lnTo>
                  <a:pt x="1793513" y="2616200"/>
                </a:lnTo>
                <a:lnTo>
                  <a:pt x="1782151" y="2667000"/>
                </a:lnTo>
                <a:lnTo>
                  <a:pt x="1771540" y="2705100"/>
                </a:lnTo>
                <a:lnTo>
                  <a:pt x="1761671" y="2755900"/>
                </a:lnTo>
                <a:lnTo>
                  <a:pt x="1752535" y="2806700"/>
                </a:lnTo>
                <a:lnTo>
                  <a:pt x="1744125" y="2844800"/>
                </a:lnTo>
                <a:lnTo>
                  <a:pt x="1736431" y="2895600"/>
                </a:lnTo>
                <a:lnTo>
                  <a:pt x="1728878" y="2946400"/>
                </a:lnTo>
                <a:lnTo>
                  <a:pt x="1722629" y="2997200"/>
                </a:lnTo>
                <a:lnTo>
                  <a:pt x="1717680" y="3048000"/>
                </a:lnTo>
                <a:lnTo>
                  <a:pt x="1714027" y="3098800"/>
                </a:lnTo>
                <a:lnTo>
                  <a:pt x="1711663" y="3149600"/>
                </a:lnTo>
                <a:lnTo>
                  <a:pt x="1710586" y="3200400"/>
                </a:lnTo>
                <a:lnTo>
                  <a:pt x="1710789" y="3251200"/>
                </a:lnTo>
                <a:lnTo>
                  <a:pt x="1712268" y="3302000"/>
                </a:lnTo>
                <a:lnTo>
                  <a:pt x="1715019" y="3352800"/>
                </a:lnTo>
                <a:lnTo>
                  <a:pt x="1719036" y="3403600"/>
                </a:lnTo>
                <a:lnTo>
                  <a:pt x="1724315" y="3454400"/>
                </a:lnTo>
                <a:lnTo>
                  <a:pt x="1730851" y="3505200"/>
                </a:lnTo>
                <a:lnTo>
                  <a:pt x="1738639" y="3556000"/>
                </a:lnTo>
                <a:lnTo>
                  <a:pt x="1747674" y="3606800"/>
                </a:lnTo>
                <a:lnTo>
                  <a:pt x="1757953" y="3644900"/>
                </a:lnTo>
                <a:lnTo>
                  <a:pt x="1769469" y="3695700"/>
                </a:lnTo>
                <a:lnTo>
                  <a:pt x="1782218" y="3746500"/>
                </a:lnTo>
                <a:lnTo>
                  <a:pt x="1796196" y="3784600"/>
                </a:lnTo>
                <a:lnTo>
                  <a:pt x="1811397" y="3835400"/>
                </a:lnTo>
                <a:lnTo>
                  <a:pt x="1827818" y="3886200"/>
                </a:lnTo>
                <a:lnTo>
                  <a:pt x="1845452" y="3924300"/>
                </a:lnTo>
                <a:lnTo>
                  <a:pt x="1864296" y="3975100"/>
                </a:lnTo>
                <a:lnTo>
                  <a:pt x="1884344" y="4013200"/>
                </a:lnTo>
                <a:lnTo>
                  <a:pt x="1894002" y="4025900"/>
                </a:lnTo>
                <a:lnTo>
                  <a:pt x="1903951" y="4051300"/>
                </a:lnTo>
                <a:lnTo>
                  <a:pt x="1914173" y="4076700"/>
                </a:lnTo>
                <a:lnTo>
                  <a:pt x="1924651" y="4089400"/>
                </a:lnTo>
                <a:lnTo>
                  <a:pt x="1950760" y="4140200"/>
                </a:lnTo>
                <a:lnTo>
                  <a:pt x="1978177" y="4178300"/>
                </a:lnTo>
                <a:lnTo>
                  <a:pt x="2006871" y="4229100"/>
                </a:lnTo>
                <a:lnTo>
                  <a:pt x="2036809" y="4267200"/>
                </a:lnTo>
                <a:lnTo>
                  <a:pt x="2067957" y="4305300"/>
                </a:lnTo>
                <a:lnTo>
                  <a:pt x="2100282" y="4343400"/>
                </a:lnTo>
                <a:lnTo>
                  <a:pt x="2108524" y="4356100"/>
                </a:lnTo>
                <a:close/>
              </a:path>
            </a:pathLst>
          </a:custGeom>
          <a:solidFill>
            <a:srgbClr val="B5B1A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9033" y="3255350"/>
            <a:ext cx="4903470" cy="6581775"/>
            <a:chOff x="509033" y="3255350"/>
            <a:chExt cx="4903470" cy="6581775"/>
          </a:xfrm>
        </p:grpSpPr>
        <p:sp>
          <p:nvSpPr>
            <p:cNvPr id="3" name="object 3"/>
            <p:cNvSpPr/>
            <p:nvPr/>
          </p:nvSpPr>
          <p:spPr>
            <a:xfrm>
              <a:off x="632834" y="3384527"/>
              <a:ext cx="4655820" cy="6329045"/>
            </a:xfrm>
            <a:custGeom>
              <a:avLst/>
              <a:gdLst/>
              <a:ahLst/>
              <a:cxnLst/>
              <a:rect l="l" t="t" r="r" b="b"/>
              <a:pathLst>
                <a:path w="4655820" h="6329045">
                  <a:moveTo>
                    <a:pt x="249001" y="0"/>
                  </a:moveTo>
                  <a:lnTo>
                    <a:pt x="4406647" y="0"/>
                  </a:lnTo>
                  <a:lnTo>
                    <a:pt x="4447188" y="9983"/>
                  </a:lnTo>
                  <a:lnTo>
                    <a:pt x="4490921" y="28466"/>
                  </a:lnTo>
                  <a:lnTo>
                    <a:pt x="4530859" y="53253"/>
                  </a:lnTo>
                  <a:lnTo>
                    <a:pt x="4566374" y="83718"/>
                  </a:lnTo>
                  <a:lnTo>
                    <a:pt x="4596839" y="119233"/>
                  </a:lnTo>
                  <a:lnTo>
                    <a:pt x="4621627" y="159171"/>
                  </a:lnTo>
                  <a:lnTo>
                    <a:pt x="4640109" y="202904"/>
                  </a:lnTo>
                  <a:lnTo>
                    <a:pt x="4651659" y="249804"/>
                  </a:lnTo>
                  <a:lnTo>
                    <a:pt x="4655648" y="299243"/>
                  </a:lnTo>
                  <a:lnTo>
                    <a:pt x="4655648" y="6023974"/>
                  </a:lnTo>
                  <a:lnTo>
                    <a:pt x="4651659" y="6073412"/>
                  </a:lnTo>
                  <a:lnTo>
                    <a:pt x="4640109" y="6120313"/>
                  </a:lnTo>
                  <a:lnTo>
                    <a:pt x="4621627" y="6164045"/>
                  </a:lnTo>
                  <a:lnTo>
                    <a:pt x="4596839" y="6203983"/>
                  </a:lnTo>
                  <a:lnTo>
                    <a:pt x="4566374" y="6239498"/>
                  </a:lnTo>
                  <a:lnTo>
                    <a:pt x="4530859" y="6269963"/>
                  </a:lnTo>
                  <a:lnTo>
                    <a:pt x="4490921" y="6294751"/>
                  </a:lnTo>
                  <a:lnTo>
                    <a:pt x="4447188" y="6313233"/>
                  </a:lnTo>
                  <a:lnTo>
                    <a:pt x="4400288" y="6324783"/>
                  </a:lnTo>
                  <a:lnTo>
                    <a:pt x="4350850" y="6328772"/>
                  </a:lnTo>
                  <a:lnTo>
                    <a:pt x="304797" y="6328772"/>
                  </a:lnTo>
                  <a:lnTo>
                    <a:pt x="255359" y="6324783"/>
                  </a:lnTo>
                  <a:lnTo>
                    <a:pt x="208459" y="6313233"/>
                  </a:lnTo>
                  <a:lnTo>
                    <a:pt x="164726" y="6294751"/>
                  </a:lnTo>
                  <a:lnTo>
                    <a:pt x="124789" y="6269963"/>
                  </a:lnTo>
                  <a:lnTo>
                    <a:pt x="89273" y="6239498"/>
                  </a:lnTo>
                  <a:lnTo>
                    <a:pt x="58808" y="6203983"/>
                  </a:lnTo>
                  <a:lnTo>
                    <a:pt x="34021" y="6164045"/>
                  </a:lnTo>
                  <a:lnTo>
                    <a:pt x="15538" y="6120313"/>
                  </a:lnTo>
                  <a:lnTo>
                    <a:pt x="3989" y="6073412"/>
                  </a:lnTo>
                  <a:lnTo>
                    <a:pt x="0" y="6023974"/>
                  </a:lnTo>
                  <a:lnTo>
                    <a:pt x="0" y="299243"/>
                  </a:lnTo>
                  <a:lnTo>
                    <a:pt x="3989" y="249804"/>
                  </a:lnTo>
                  <a:lnTo>
                    <a:pt x="15538" y="202904"/>
                  </a:lnTo>
                  <a:lnTo>
                    <a:pt x="34021" y="159171"/>
                  </a:lnTo>
                  <a:lnTo>
                    <a:pt x="58808" y="119233"/>
                  </a:lnTo>
                  <a:lnTo>
                    <a:pt x="89273" y="83718"/>
                  </a:lnTo>
                  <a:lnTo>
                    <a:pt x="124789" y="53253"/>
                  </a:lnTo>
                  <a:lnTo>
                    <a:pt x="164726" y="28466"/>
                  </a:lnTo>
                  <a:lnTo>
                    <a:pt x="208459" y="9983"/>
                  </a:lnTo>
                  <a:lnTo>
                    <a:pt x="2490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2858" y="3379175"/>
              <a:ext cx="4655820" cy="6334125"/>
            </a:xfrm>
            <a:custGeom>
              <a:avLst/>
              <a:gdLst/>
              <a:ahLst/>
              <a:cxnLst/>
              <a:rect l="l" t="t" r="r" b="b"/>
              <a:pathLst>
                <a:path w="4655820" h="6334125">
                  <a:moveTo>
                    <a:pt x="4350811" y="6334124"/>
                  </a:moveTo>
                  <a:lnTo>
                    <a:pt x="304797" y="6334124"/>
                  </a:lnTo>
                  <a:lnTo>
                    <a:pt x="255357" y="6330135"/>
                  </a:lnTo>
                  <a:lnTo>
                    <a:pt x="208457" y="6318585"/>
                  </a:lnTo>
                  <a:lnTo>
                    <a:pt x="164725" y="6300103"/>
                  </a:lnTo>
                  <a:lnTo>
                    <a:pt x="124788" y="6275316"/>
                  </a:lnTo>
                  <a:lnTo>
                    <a:pt x="89273" y="6244851"/>
                  </a:lnTo>
                  <a:lnTo>
                    <a:pt x="58808" y="6209336"/>
                  </a:lnTo>
                  <a:lnTo>
                    <a:pt x="34020" y="6169398"/>
                  </a:lnTo>
                  <a:lnTo>
                    <a:pt x="15538" y="6125666"/>
                  </a:lnTo>
                  <a:lnTo>
                    <a:pt x="3989" y="6078766"/>
                  </a:lnTo>
                  <a:lnTo>
                    <a:pt x="0" y="6029326"/>
                  </a:lnTo>
                  <a:lnTo>
                    <a:pt x="0" y="304648"/>
                  </a:lnTo>
                  <a:lnTo>
                    <a:pt x="3989" y="255208"/>
                  </a:lnTo>
                  <a:lnTo>
                    <a:pt x="15538" y="208309"/>
                  </a:lnTo>
                  <a:lnTo>
                    <a:pt x="34020" y="164576"/>
                  </a:lnTo>
                  <a:lnTo>
                    <a:pt x="58808" y="124639"/>
                  </a:lnTo>
                  <a:lnTo>
                    <a:pt x="89273" y="89124"/>
                  </a:lnTo>
                  <a:lnTo>
                    <a:pt x="124788" y="58659"/>
                  </a:lnTo>
                  <a:lnTo>
                    <a:pt x="164725" y="33871"/>
                  </a:lnTo>
                  <a:lnTo>
                    <a:pt x="208457" y="15389"/>
                  </a:lnTo>
                  <a:lnTo>
                    <a:pt x="255357" y="3840"/>
                  </a:lnTo>
                  <a:lnTo>
                    <a:pt x="302950" y="0"/>
                  </a:lnTo>
                </a:path>
                <a:path w="4655820" h="6334125">
                  <a:moveTo>
                    <a:pt x="4352658" y="0"/>
                  </a:moveTo>
                  <a:lnTo>
                    <a:pt x="4400250" y="3840"/>
                  </a:lnTo>
                  <a:lnTo>
                    <a:pt x="4447150" y="15389"/>
                  </a:lnTo>
                  <a:lnTo>
                    <a:pt x="4490883" y="33871"/>
                  </a:lnTo>
                  <a:lnTo>
                    <a:pt x="4530820" y="58659"/>
                  </a:lnTo>
                  <a:lnTo>
                    <a:pt x="4566335" y="89124"/>
                  </a:lnTo>
                  <a:lnTo>
                    <a:pt x="4596800" y="124639"/>
                  </a:lnTo>
                  <a:lnTo>
                    <a:pt x="4621587" y="164576"/>
                  </a:lnTo>
                  <a:lnTo>
                    <a:pt x="4640069" y="208309"/>
                  </a:lnTo>
                  <a:lnTo>
                    <a:pt x="4651619" y="255208"/>
                  </a:lnTo>
                  <a:lnTo>
                    <a:pt x="4655608" y="304647"/>
                  </a:lnTo>
                </a:path>
                <a:path w="4655820" h="6334125">
                  <a:moveTo>
                    <a:pt x="4655608" y="6029327"/>
                  </a:moveTo>
                  <a:lnTo>
                    <a:pt x="4651619" y="6078766"/>
                  </a:lnTo>
                  <a:lnTo>
                    <a:pt x="4640069" y="6125666"/>
                  </a:lnTo>
                  <a:lnTo>
                    <a:pt x="4621587" y="6169398"/>
                  </a:lnTo>
                  <a:lnTo>
                    <a:pt x="4596800" y="6209336"/>
                  </a:lnTo>
                  <a:lnTo>
                    <a:pt x="4566335" y="6244851"/>
                  </a:lnTo>
                  <a:lnTo>
                    <a:pt x="4530820" y="6275316"/>
                  </a:lnTo>
                  <a:lnTo>
                    <a:pt x="4490883" y="6300103"/>
                  </a:lnTo>
                  <a:lnTo>
                    <a:pt x="4447150" y="6318585"/>
                  </a:lnTo>
                  <a:lnTo>
                    <a:pt x="4400250" y="6330135"/>
                  </a:lnTo>
                  <a:lnTo>
                    <a:pt x="4350811" y="6334124"/>
                  </a:lnTo>
                </a:path>
              </a:pathLst>
            </a:custGeom>
            <a:ln w="247649">
              <a:solidFill>
                <a:srgbClr val="9397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6984" y="3452806"/>
              <a:ext cx="2903568" cy="13525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96161" y="3452811"/>
              <a:ext cx="2535555" cy="1179830"/>
            </a:xfrm>
            <a:custGeom>
              <a:avLst/>
              <a:gdLst/>
              <a:ahLst/>
              <a:cxnLst/>
              <a:rect l="l" t="t" r="r" b="b"/>
              <a:pathLst>
                <a:path w="2535554" h="1179829">
                  <a:moveTo>
                    <a:pt x="2535351" y="0"/>
                  </a:moveTo>
                  <a:lnTo>
                    <a:pt x="0" y="0"/>
                  </a:lnTo>
                  <a:lnTo>
                    <a:pt x="1384" y="17691"/>
                  </a:lnTo>
                  <a:lnTo>
                    <a:pt x="6261" y="64223"/>
                  </a:lnTo>
                  <a:lnTo>
                    <a:pt x="12839" y="110553"/>
                  </a:lnTo>
                  <a:lnTo>
                    <a:pt x="21120" y="156603"/>
                  </a:lnTo>
                  <a:lnTo>
                    <a:pt x="31089" y="202311"/>
                  </a:lnTo>
                  <a:lnTo>
                    <a:pt x="42735" y="247624"/>
                  </a:lnTo>
                  <a:lnTo>
                    <a:pt x="56045" y="292493"/>
                  </a:lnTo>
                  <a:lnTo>
                    <a:pt x="70993" y="336829"/>
                  </a:lnTo>
                  <a:lnTo>
                    <a:pt x="87566" y="380580"/>
                  </a:lnTo>
                  <a:lnTo>
                    <a:pt x="105740" y="423697"/>
                  </a:lnTo>
                  <a:lnTo>
                    <a:pt x="125488" y="466115"/>
                  </a:lnTo>
                  <a:lnTo>
                    <a:pt x="146773" y="507784"/>
                  </a:lnTo>
                  <a:lnTo>
                    <a:pt x="169583" y="548627"/>
                  </a:lnTo>
                  <a:lnTo>
                    <a:pt x="193890" y="588606"/>
                  </a:lnTo>
                  <a:lnTo>
                    <a:pt x="219646" y="627672"/>
                  </a:lnTo>
                  <a:lnTo>
                    <a:pt x="246824" y="665759"/>
                  </a:lnTo>
                  <a:lnTo>
                    <a:pt x="275374" y="702830"/>
                  </a:lnTo>
                  <a:lnTo>
                    <a:pt x="305282" y="738809"/>
                  </a:lnTo>
                  <a:lnTo>
                    <a:pt x="336486" y="773671"/>
                  </a:lnTo>
                  <a:lnTo>
                    <a:pt x="368960" y="807364"/>
                  </a:lnTo>
                  <a:lnTo>
                    <a:pt x="402653" y="839825"/>
                  </a:lnTo>
                  <a:lnTo>
                    <a:pt x="437515" y="871042"/>
                  </a:lnTo>
                  <a:lnTo>
                    <a:pt x="473494" y="900938"/>
                  </a:lnTo>
                  <a:lnTo>
                    <a:pt x="510552" y="929500"/>
                  </a:lnTo>
                  <a:lnTo>
                    <a:pt x="548640" y="956678"/>
                  </a:lnTo>
                  <a:lnTo>
                    <a:pt x="587705" y="982433"/>
                  </a:lnTo>
                  <a:lnTo>
                    <a:pt x="627697" y="1006729"/>
                  </a:lnTo>
                  <a:lnTo>
                    <a:pt x="668540" y="1029550"/>
                  </a:lnTo>
                  <a:lnTo>
                    <a:pt x="710209" y="1050836"/>
                  </a:lnTo>
                  <a:lnTo>
                    <a:pt x="752627" y="1070584"/>
                  </a:lnTo>
                  <a:lnTo>
                    <a:pt x="795743" y="1088758"/>
                  </a:lnTo>
                  <a:lnTo>
                    <a:pt x="839495" y="1105319"/>
                  </a:lnTo>
                  <a:lnTo>
                    <a:pt x="883831" y="1120267"/>
                  </a:lnTo>
                  <a:lnTo>
                    <a:pt x="928687" y="1133576"/>
                  </a:lnTo>
                  <a:lnTo>
                    <a:pt x="974013" y="1145222"/>
                  </a:lnTo>
                  <a:lnTo>
                    <a:pt x="1019721" y="1155204"/>
                  </a:lnTo>
                  <a:lnTo>
                    <a:pt x="1065771" y="1163485"/>
                  </a:lnTo>
                  <a:lnTo>
                    <a:pt x="1112100" y="1170063"/>
                  </a:lnTo>
                  <a:lnTo>
                    <a:pt x="1158633" y="1174927"/>
                  </a:lnTo>
                  <a:lnTo>
                    <a:pt x="1205318" y="1178090"/>
                  </a:lnTo>
                  <a:lnTo>
                    <a:pt x="1252080" y="1179525"/>
                  </a:lnTo>
                  <a:lnTo>
                    <a:pt x="1267675" y="1179614"/>
                  </a:lnTo>
                  <a:lnTo>
                    <a:pt x="1283271" y="1179525"/>
                  </a:lnTo>
                  <a:lnTo>
                    <a:pt x="1330045" y="1178090"/>
                  </a:lnTo>
                  <a:lnTo>
                    <a:pt x="1376718" y="1174927"/>
                  </a:lnTo>
                  <a:lnTo>
                    <a:pt x="1423263" y="1170063"/>
                  </a:lnTo>
                  <a:lnTo>
                    <a:pt x="1469580" y="1163485"/>
                  </a:lnTo>
                  <a:lnTo>
                    <a:pt x="1515630" y="1155204"/>
                  </a:lnTo>
                  <a:lnTo>
                    <a:pt x="1561350" y="1145222"/>
                  </a:lnTo>
                  <a:lnTo>
                    <a:pt x="1606664" y="1133576"/>
                  </a:lnTo>
                  <a:lnTo>
                    <a:pt x="1651520" y="1120267"/>
                  </a:lnTo>
                  <a:lnTo>
                    <a:pt x="1695856" y="1105319"/>
                  </a:lnTo>
                  <a:lnTo>
                    <a:pt x="1739607" y="1088758"/>
                  </a:lnTo>
                  <a:lnTo>
                    <a:pt x="1782724" y="1070584"/>
                  </a:lnTo>
                  <a:lnTo>
                    <a:pt x="1825142" y="1050836"/>
                  </a:lnTo>
                  <a:lnTo>
                    <a:pt x="1866811" y="1029550"/>
                  </a:lnTo>
                  <a:lnTo>
                    <a:pt x="1907667" y="1006729"/>
                  </a:lnTo>
                  <a:lnTo>
                    <a:pt x="1947646" y="982433"/>
                  </a:lnTo>
                  <a:lnTo>
                    <a:pt x="1986711" y="956678"/>
                  </a:lnTo>
                  <a:lnTo>
                    <a:pt x="2024799" y="929500"/>
                  </a:lnTo>
                  <a:lnTo>
                    <a:pt x="2061857" y="900938"/>
                  </a:lnTo>
                  <a:lnTo>
                    <a:pt x="2097849" y="871042"/>
                  </a:lnTo>
                  <a:lnTo>
                    <a:pt x="2132711" y="839825"/>
                  </a:lnTo>
                  <a:lnTo>
                    <a:pt x="2166391" y="807364"/>
                  </a:lnTo>
                  <a:lnTo>
                    <a:pt x="2198865" y="773671"/>
                  </a:lnTo>
                  <a:lnTo>
                    <a:pt x="2230069" y="738809"/>
                  </a:lnTo>
                  <a:lnTo>
                    <a:pt x="2259977" y="702830"/>
                  </a:lnTo>
                  <a:lnTo>
                    <a:pt x="2288540" y="665759"/>
                  </a:lnTo>
                  <a:lnTo>
                    <a:pt x="2315705" y="627672"/>
                  </a:lnTo>
                  <a:lnTo>
                    <a:pt x="2341461" y="588606"/>
                  </a:lnTo>
                  <a:lnTo>
                    <a:pt x="2365768" y="548627"/>
                  </a:lnTo>
                  <a:lnTo>
                    <a:pt x="2388578" y="507784"/>
                  </a:lnTo>
                  <a:lnTo>
                    <a:pt x="2409863" y="466115"/>
                  </a:lnTo>
                  <a:lnTo>
                    <a:pt x="2429611" y="423697"/>
                  </a:lnTo>
                  <a:lnTo>
                    <a:pt x="2447785" y="380580"/>
                  </a:lnTo>
                  <a:lnTo>
                    <a:pt x="2464358" y="336829"/>
                  </a:lnTo>
                  <a:lnTo>
                    <a:pt x="2479306" y="292493"/>
                  </a:lnTo>
                  <a:lnTo>
                    <a:pt x="2492616" y="247624"/>
                  </a:lnTo>
                  <a:lnTo>
                    <a:pt x="2504262" y="202311"/>
                  </a:lnTo>
                  <a:lnTo>
                    <a:pt x="2514231" y="156603"/>
                  </a:lnTo>
                  <a:lnTo>
                    <a:pt x="2522512" y="110553"/>
                  </a:lnTo>
                  <a:lnTo>
                    <a:pt x="2529090" y="64223"/>
                  </a:lnTo>
                  <a:lnTo>
                    <a:pt x="2533967" y="17691"/>
                  </a:lnTo>
                  <a:lnTo>
                    <a:pt x="2535351" y="0"/>
                  </a:lnTo>
                  <a:close/>
                </a:path>
              </a:pathLst>
            </a:custGeom>
            <a:solidFill>
              <a:srgbClr val="9397D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710013" y="1874110"/>
            <a:ext cx="5229225" cy="7086600"/>
            <a:chOff x="6710013" y="1874110"/>
            <a:chExt cx="5229225" cy="7086600"/>
          </a:xfrm>
        </p:grpSpPr>
        <p:sp>
          <p:nvSpPr>
            <p:cNvPr id="8" name="object 8"/>
            <p:cNvSpPr/>
            <p:nvPr/>
          </p:nvSpPr>
          <p:spPr>
            <a:xfrm>
              <a:off x="6830309" y="2001773"/>
              <a:ext cx="4985385" cy="6835140"/>
            </a:xfrm>
            <a:custGeom>
              <a:avLst/>
              <a:gdLst/>
              <a:ahLst/>
              <a:cxnLst/>
              <a:rect l="l" t="t" r="r" b="b"/>
              <a:pathLst>
                <a:path w="4985384" h="6835140">
                  <a:moveTo>
                    <a:pt x="256169" y="0"/>
                  </a:moveTo>
                  <a:lnTo>
                    <a:pt x="4728934" y="0"/>
                  </a:lnTo>
                  <a:lnTo>
                    <a:pt x="4729745" y="65"/>
                  </a:lnTo>
                  <a:lnTo>
                    <a:pt x="4776645" y="11615"/>
                  </a:lnTo>
                  <a:lnTo>
                    <a:pt x="4820378" y="30097"/>
                  </a:lnTo>
                  <a:lnTo>
                    <a:pt x="4860315" y="54884"/>
                  </a:lnTo>
                  <a:lnTo>
                    <a:pt x="4895831" y="85350"/>
                  </a:lnTo>
                  <a:lnTo>
                    <a:pt x="4926296" y="120865"/>
                  </a:lnTo>
                  <a:lnTo>
                    <a:pt x="4951083" y="160803"/>
                  </a:lnTo>
                  <a:lnTo>
                    <a:pt x="4969566" y="204535"/>
                  </a:lnTo>
                  <a:lnTo>
                    <a:pt x="4981115" y="251436"/>
                  </a:lnTo>
                  <a:lnTo>
                    <a:pt x="4985103" y="300862"/>
                  </a:lnTo>
                  <a:lnTo>
                    <a:pt x="4985103" y="6530260"/>
                  </a:lnTo>
                  <a:lnTo>
                    <a:pt x="4981115" y="6579687"/>
                  </a:lnTo>
                  <a:lnTo>
                    <a:pt x="4969566" y="6626587"/>
                  </a:lnTo>
                  <a:lnTo>
                    <a:pt x="4951083" y="6670320"/>
                  </a:lnTo>
                  <a:lnTo>
                    <a:pt x="4926296" y="6710258"/>
                  </a:lnTo>
                  <a:lnTo>
                    <a:pt x="4895831" y="6745773"/>
                  </a:lnTo>
                  <a:lnTo>
                    <a:pt x="4860315" y="6776238"/>
                  </a:lnTo>
                  <a:lnTo>
                    <a:pt x="4820378" y="6801025"/>
                  </a:lnTo>
                  <a:lnTo>
                    <a:pt x="4776645" y="6819508"/>
                  </a:lnTo>
                  <a:lnTo>
                    <a:pt x="4729745" y="6831057"/>
                  </a:lnTo>
                  <a:lnTo>
                    <a:pt x="4680306" y="6835047"/>
                  </a:lnTo>
                  <a:lnTo>
                    <a:pt x="304797" y="6835047"/>
                  </a:lnTo>
                  <a:lnTo>
                    <a:pt x="255358" y="6831057"/>
                  </a:lnTo>
                  <a:lnTo>
                    <a:pt x="208458" y="6819508"/>
                  </a:lnTo>
                  <a:lnTo>
                    <a:pt x="164725" y="6801025"/>
                  </a:lnTo>
                  <a:lnTo>
                    <a:pt x="124787" y="6776238"/>
                  </a:lnTo>
                  <a:lnTo>
                    <a:pt x="89272" y="6745773"/>
                  </a:lnTo>
                  <a:lnTo>
                    <a:pt x="58807" y="6710258"/>
                  </a:lnTo>
                  <a:lnTo>
                    <a:pt x="34020" y="6670320"/>
                  </a:lnTo>
                  <a:lnTo>
                    <a:pt x="15537" y="6626587"/>
                  </a:lnTo>
                  <a:lnTo>
                    <a:pt x="3988" y="6579687"/>
                  </a:lnTo>
                  <a:lnTo>
                    <a:pt x="0" y="6530260"/>
                  </a:lnTo>
                  <a:lnTo>
                    <a:pt x="0" y="300862"/>
                  </a:lnTo>
                  <a:lnTo>
                    <a:pt x="3988" y="251436"/>
                  </a:lnTo>
                  <a:lnTo>
                    <a:pt x="15537" y="204535"/>
                  </a:lnTo>
                  <a:lnTo>
                    <a:pt x="34020" y="160803"/>
                  </a:lnTo>
                  <a:lnTo>
                    <a:pt x="58807" y="120865"/>
                  </a:lnTo>
                  <a:lnTo>
                    <a:pt x="89272" y="85350"/>
                  </a:lnTo>
                  <a:lnTo>
                    <a:pt x="124787" y="54884"/>
                  </a:lnTo>
                  <a:lnTo>
                    <a:pt x="164725" y="30097"/>
                  </a:lnTo>
                  <a:lnTo>
                    <a:pt x="208458" y="11615"/>
                  </a:lnTo>
                  <a:lnTo>
                    <a:pt x="255358" y="65"/>
                  </a:lnTo>
                  <a:lnTo>
                    <a:pt x="256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33838" y="1997935"/>
              <a:ext cx="4981575" cy="6838950"/>
            </a:xfrm>
            <a:custGeom>
              <a:avLst/>
              <a:gdLst/>
              <a:ahLst/>
              <a:cxnLst/>
              <a:rect l="l" t="t" r="r" b="b"/>
              <a:pathLst>
                <a:path w="4981575" h="6838950">
                  <a:moveTo>
                    <a:pt x="4676781" y="6838822"/>
                  </a:moveTo>
                  <a:lnTo>
                    <a:pt x="301370" y="6838822"/>
                  </a:lnTo>
                  <a:lnTo>
                    <a:pt x="251931" y="6834832"/>
                  </a:lnTo>
                  <a:lnTo>
                    <a:pt x="205032" y="6823283"/>
                  </a:lnTo>
                  <a:lnTo>
                    <a:pt x="161300" y="6804801"/>
                  </a:lnTo>
                  <a:lnTo>
                    <a:pt x="121363" y="6780014"/>
                  </a:lnTo>
                  <a:lnTo>
                    <a:pt x="85848" y="6749550"/>
                  </a:lnTo>
                  <a:lnTo>
                    <a:pt x="55384" y="6714035"/>
                  </a:lnTo>
                  <a:lnTo>
                    <a:pt x="30597" y="6674098"/>
                  </a:lnTo>
                  <a:lnTo>
                    <a:pt x="12115" y="6630367"/>
                  </a:lnTo>
                  <a:lnTo>
                    <a:pt x="565" y="6583467"/>
                  </a:lnTo>
                  <a:lnTo>
                    <a:pt x="0" y="6576453"/>
                  </a:lnTo>
                </a:path>
                <a:path w="4981575" h="6838950">
                  <a:moveTo>
                    <a:pt x="0" y="262368"/>
                  </a:moveTo>
                  <a:lnTo>
                    <a:pt x="12115" y="208455"/>
                  </a:lnTo>
                  <a:lnTo>
                    <a:pt x="30597" y="164723"/>
                  </a:lnTo>
                  <a:lnTo>
                    <a:pt x="55384" y="124786"/>
                  </a:lnTo>
                  <a:lnTo>
                    <a:pt x="85848" y="89272"/>
                  </a:lnTo>
                  <a:lnTo>
                    <a:pt x="121363" y="58807"/>
                  </a:lnTo>
                  <a:lnTo>
                    <a:pt x="161300" y="34020"/>
                  </a:lnTo>
                  <a:lnTo>
                    <a:pt x="205032" y="15538"/>
                  </a:lnTo>
                  <a:lnTo>
                    <a:pt x="251931" y="3989"/>
                  </a:lnTo>
                  <a:lnTo>
                    <a:pt x="301370" y="0"/>
                  </a:lnTo>
                  <a:lnTo>
                    <a:pt x="4676781" y="0"/>
                  </a:lnTo>
                  <a:lnTo>
                    <a:pt x="4726220" y="3989"/>
                  </a:lnTo>
                  <a:lnTo>
                    <a:pt x="4773119" y="15538"/>
                  </a:lnTo>
                  <a:lnTo>
                    <a:pt x="4816851" y="34020"/>
                  </a:lnTo>
                  <a:lnTo>
                    <a:pt x="4856788" y="58807"/>
                  </a:lnTo>
                  <a:lnTo>
                    <a:pt x="4892302" y="89272"/>
                  </a:lnTo>
                  <a:lnTo>
                    <a:pt x="4922766" y="124786"/>
                  </a:lnTo>
                  <a:lnTo>
                    <a:pt x="4947553" y="164723"/>
                  </a:lnTo>
                  <a:lnTo>
                    <a:pt x="4966035" y="208455"/>
                  </a:lnTo>
                  <a:lnTo>
                    <a:pt x="4977585" y="255354"/>
                  </a:lnTo>
                  <a:lnTo>
                    <a:pt x="4981574" y="304793"/>
                  </a:lnTo>
                  <a:lnTo>
                    <a:pt x="4981574" y="6534028"/>
                  </a:lnTo>
                  <a:lnTo>
                    <a:pt x="4977585" y="6583467"/>
                  </a:lnTo>
                  <a:lnTo>
                    <a:pt x="4966035" y="6630367"/>
                  </a:lnTo>
                  <a:lnTo>
                    <a:pt x="4947553" y="6674098"/>
                  </a:lnTo>
                  <a:lnTo>
                    <a:pt x="4922766" y="6714035"/>
                  </a:lnTo>
                  <a:lnTo>
                    <a:pt x="4892302" y="6749550"/>
                  </a:lnTo>
                  <a:lnTo>
                    <a:pt x="4856788" y="6780014"/>
                  </a:lnTo>
                  <a:lnTo>
                    <a:pt x="4816851" y="6804801"/>
                  </a:lnTo>
                  <a:lnTo>
                    <a:pt x="4773119" y="6823283"/>
                  </a:lnTo>
                  <a:lnTo>
                    <a:pt x="4726220" y="6834832"/>
                  </a:lnTo>
                  <a:lnTo>
                    <a:pt x="4676781" y="6838822"/>
                  </a:lnTo>
                </a:path>
              </a:pathLst>
            </a:custGeom>
            <a:ln w="247649">
              <a:solidFill>
                <a:srgbClr val="62B0D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82906" y="1997871"/>
              <a:ext cx="2903568" cy="13525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72082" y="1997874"/>
              <a:ext cx="2535555" cy="1179830"/>
            </a:xfrm>
            <a:custGeom>
              <a:avLst/>
              <a:gdLst/>
              <a:ahLst/>
              <a:cxnLst/>
              <a:rect l="l" t="t" r="r" b="b"/>
              <a:pathLst>
                <a:path w="2535554" h="1179830">
                  <a:moveTo>
                    <a:pt x="2535351" y="0"/>
                  </a:moveTo>
                  <a:lnTo>
                    <a:pt x="0" y="0"/>
                  </a:lnTo>
                  <a:lnTo>
                    <a:pt x="1384" y="17691"/>
                  </a:lnTo>
                  <a:lnTo>
                    <a:pt x="6261" y="64223"/>
                  </a:lnTo>
                  <a:lnTo>
                    <a:pt x="12839" y="110553"/>
                  </a:lnTo>
                  <a:lnTo>
                    <a:pt x="21120" y="156603"/>
                  </a:lnTo>
                  <a:lnTo>
                    <a:pt x="31089" y="202311"/>
                  </a:lnTo>
                  <a:lnTo>
                    <a:pt x="42748" y="247637"/>
                  </a:lnTo>
                  <a:lnTo>
                    <a:pt x="56045" y="292493"/>
                  </a:lnTo>
                  <a:lnTo>
                    <a:pt x="70993" y="336829"/>
                  </a:lnTo>
                  <a:lnTo>
                    <a:pt x="87566" y="380580"/>
                  </a:lnTo>
                  <a:lnTo>
                    <a:pt x="105740" y="423697"/>
                  </a:lnTo>
                  <a:lnTo>
                    <a:pt x="125488" y="466115"/>
                  </a:lnTo>
                  <a:lnTo>
                    <a:pt x="146773" y="507784"/>
                  </a:lnTo>
                  <a:lnTo>
                    <a:pt x="169583" y="548627"/>
                  </a:lnTo>
                  <a:lnTo>
                    <a:pt x="193890" y="588619"/>
                  </a:lnTo>
                  <a:lnTo>
                    <a:pt x="219646" y="627672"/>
                  </a:lnTo>
                  <a:lnTo>
                    <a:pt x="246824" y="665759"/>
                  </a:lnTo>
                  <a:lnTo>
                    <a:pt x="275374" y="702830"/>
                  </a:lnTo>
                  <a:lnTo>
                    <a:pt x="305282" y="738809"/>
                  </a:lnTo>
                  <a:lnTo>
                    <a:pt x="336499" y="773671"/>
                  </a:lnTo>
                  <a:lnTo>
                    <a:pt x="368960" y="807364"/>
                  </a:lnTo>
                  <a:lnTo>
                    <a:pt x="402653" y="839825"/>
                  </a:lnTo>
                  <a:lnTo>
                    <a:pt x="437515" y="871042"/>
                  </a:lnTo>
                  <a:lnTo>
                    <a:pt x="473494" y="900950"/>
                  </a:lnTo>
                  <a:lnTo>
                    <a:pt x="510552" y="929500"/>
                  </a:lnTo>
                  <a:lnTo>
                    <a:pt x="548640" y="956678"/>
                  </a:lnTo>
                  <a:lnTo>
                    <a:pt x="587705" y="982433"/>
                  </a:lnTo>
                  <a:lnTo>
                    <a:pt x="627697" y="1006729"/>
                  </a:lnTo>
                  <a:lnTo>
                    <a:pt x="668540" y="1029550"/>
                  </a:lnTo>
                  <a:lnTo>
                    <a:pt x="710209" y="1050836"/>
                  </a:lnTo>
                  <a:lnTo>
                    <a:pt x="752627" y="1070584"/>
                  </a:lnTo>
                  <a:lnTo>
                    <a:pt x="795743" y="1088758"/>
                  </a:lnTo>
                  <a:lnTo>
                    <a:pt x="839495" y="1105319"/>
                  </a:lnTo>
                  <a:lnTo>
                    <a:pt x="883831" y="1120279"/>
                  </a:lnTo>
                  <a:lnTo>
                    <a:pt x="928687" y="1133576"/>
                  </a:lnTo>
                  <a:lnTo>
                    <a:pt x="974013" y="1145235"/>
                  </a:lnTo>
                  <a:lnTo>
                    <a:pt x="1019721" y="1155204"/>
                  </a:lnTo>
                  <a:lnTo>
                    <a:pt x="1065771" y="1163485"/>
                  </a:lnTo>
                  <a:lnTo>
                    <a:pt x="1112100" y="1170063"/>
                  </a:lnTo>
                  <a:lnTo>
                    <a:pt x="1158633" y="1174940"/>
                  </a:lnTo>
                  <a:lnTo>
                    <a:pt x="1205318" y="1178090"/>
                  </a:lnTo>
                  <a:lnTo>
                    <a:pt x="1252080" y="1179525"/>
                  </a:lnTo>
                  <a:lnTo>
                    <a:pt x="1267675" y="1179626"/>
                  </a:lnTo>
                  <a:lnTo>
                    <a:pt x="1283271" y="1179525"/>
                  </a:lnTo>
                  <a:lnTo>
                    <a:pt x="1330045" y="1178090"/>
                  </a:lnTo>
                  <a:lnTo>
                    <a:pt x="1376718" y="1174940"/>
                  </a:lnTo>
                  <a:lnTo>
                    <a:pt x="1423263" y="1170063"/>
                  </a:lnTo>
                  <a:lnTo>
                    <a:pt x="1469580" y="1163485"/>
                  </a:lnTo>
                  <a:lnTo>
                    <a:pt x="1515630" y="1155204"/>
                  </a:lnTo>
                  <a:lnTo>
                    <a:pt x="1561350" y="1145235"/>
                  </a:lnTo>
                  <a:lnTo>
                    <a:pt x="1606664" y="1133576"/>
                  </a:lnTo>
                  <a:lnTo>
                    <a:pt x="1651520" y="1120279"/>
                  </a:lnTo>
                  <a:lnTo>
                    <a:pt x="1695856" y="1105319"/>
                  </a:lnTo>
                  <a:lnTo>
                    <a:pt x="1739607" y="1088758"/>
                  </a:lnTo>
                  <a:lnTo>
                    <a:pt x="1782724" y="1070584"/>
                  </a:lnTo>
                  <a:lnTo>
                    <a:pt x="1825155" y="1050836"/>
                  </a:lnTo>
                  <a:lnTo>
                    <a:pt x="1866811" y="1029550"/>
                  </a:lnTo>
                  <a:lnTo>
                    <a:pt x="1907667" y="1006729"/>
                  </a:lnTo>
                  <a:lnTo>
                    <a:pt x="1947646" y="982433"/>
                  </a:lnTo>
                  <a:lnTo>
                    <a:pt x="1986711" y="956678"/>
                  </a:lnTo>
                  <a:lnTo>
                    <a:pt x="2024799" y="929500"/>
                  </a:lnTo>
                  <a:lnTo>
                    <a:pt x="2061857" y="900950"/>
                  </a:lnTo>
                  <a:lnTo>
                    <a:pt x="2097849" y="871042"/>
                  </a:lnTo>
                  <a:lnTo>
                    <a:pt x="2132711" y="839825"/>
                  </a:lnTo>
                  <a:lnTo>
                    <a:pt x="2166391" y="807364"/>
                  </a:lnTo>
                  <a:lnTo>
                    <a:pt x="2198865" y="773671"/>
                  </a:lnTo>
                  <a:lnTo>
                    <a:pt x="2230069" y="738809"/>
                  </a:lnTo>
                  <a:lnTo>
                    <a:pt x="2259977" y="702830"/>
                  </a:lnTo>
                  <a:lnTo>
                    <a:pt x="2288540" y="665759"/>
                  </a:lnTo>
                  <a:lnTo>
                    <a:pt x="2315705" y="627672"/>
                  </a:lnTo>
                  <a:lnTo>
                    <a:pt x="2341461" y="588619"/>
                  </a:lnTo>
                  <a:lnTo>
                    <a:pt x="2365768" y="548627"/>
                  </a:lnTo>
                  <a:lnTo>
                    <a:pt x="2388578" y="507784"/>
                  </a:lnTo>
                  <a:lnTo>
                    <a:pt x="2409875" y="466115"/>
                  </a:lnTo>
                  <a:lnTo>
                    <a:pt x="2429611" y="423697"/>
                  </a:lnTo>
                  <a:lnTo>
                    <a:pt x="2447785" y="380580"/>
                  </a:lnTo>
                  <a:lnTo>
                    <a:pt x="2464358" y="336829"/>
                  </a:lnTo>
                  <a:lnTo>
                    <a:pt x="2479306" y="292493"/>
                  </a:lnTo>
                  <a:lnTo>
                    <a:pt x="2492616" y="247637"/>
                  </a:lnTo>
                  <a:lnTo>
                    <a:pt x="2504262" y="202311"/>
                  </a:lnTo>
                  <a:lnTo>
                    <a:pt x="2514231" y="156603"/>
                  </a:lnTo>
                  <a:lnTo>
                    <a:pt x="2522512" y="110553"/>
                  </a:lnTo>
                  <a:lnTo>
                    <a:pt x="2529090" y="64223"/>
                  </a:lnTo>
                  <a:lnTo>
                    <a:pt x="2533967" y="17691"/>
                  </a:lnTo>
                  <a:lnTo>
                    <a:pt x="2535351" y="0"/>
                  </a:lnTo>
                  <a:close/>
                </a:path>
              </a:pathLst>
            </a:custGeom>
            <a:solidFill>
              <a:srgbClr val="62B0D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13018879" y="3270811"/>
            <a:ext cx="4781550" cy="6566534"/>
            <a:chOff x="13018879" y="3270811"/>
            <a:chExt cx="4781550" cy="6566534"/>
          </a:xfrm>
        </p:grpSpPr>
        <p:sp>
          <p:nvSpPr>
            <p:cNvPr id="13" name="object 13"/>
            <p:cNvSpPr/>
            <p:nvPr/>
          </p:nvSpPr>
          <p:spPr>
            <a:xfrm>
              <a:off x="13139285" y="3378972"/>
              <a:ext cx="4661535" cy="6334760"/>
            </a:xfrm>
            <a:custGeom>
              <a:avLst/>
              <a:gdLst/>
              <a:ahLst/>
              <a:cxnLst/>
              <a:rect l="l" t="t" r="r" b="b"/>
              <a:pathLst>
                <a:path w="4661534" h="6334759">
                  <a:moveTo>
                    <a:pt x="304799" y="0"/>
                  </a:moveTo>
                  <a:lnTo>
                    <a:pt x="4356344" y="0"/>
                  </a:lnTo>
                  <a:lnTo>
                    <a:pt x="4405784" y="3989"/>
                  </a:lnTo>
                  <a:lnTo>
                    <a:pt x="4452685" y="15538"/>
                  </a:lnTo>
                  <a:lnTo>
                    <a:pt x="4496417" y="34021"/>
                  </a:lnTo>
                  <a:lnTo>
                    <a:pt x="4536355" y="58808"/>
                  </a:lnTo>
                  <a:lnTo>
                    <a:pt x="4571870" y="89273"/>
                  </a:lnTo>
                  <a:lnTo>
                    <a:pt x="4602335" y="124788"/>
                  </a:lnTo>
                  <a:lnTo>
                    <a:pt x="4627123" y="164726"/>
                  </a:lnTo>
                  <a:lnTo>
                    <a:pt x="4645605" y="208459"/>
                  </a:lnTo>
                  <a:lnTo>
                    <a:pt x="4657155" y="255359"/>
                  </a:lnTo>
                  <a:lnTo>
                    <a:pt x="4661144" y="304799"/>
                  </a:lnTo>
                  <a:lnTo>
                    <a:pt x="4661144" y="6029527"/>
                  </a:lnTo>
                  <a:lnTo>
                    <a:pt x="4657155" y="6078967"/>
                  </a:lnTo>
                  <a:lnTo>
                    <a:pt x="4645605" y="6125867"/>
                  </a:lnTo>
                  <a:lnTo>
                    <a:pt x="4627123" y="6169600"/>
                  </a:lnTo>
                  <a:lnTo>
                    <a:pt x="4602335" y="6209537"/>
                  </a:lnTo>
                  <a:lnTo>
                    <a:pt x="4571870" y="6245053"/>
                  </a:lnTo>
                  <a:lnTo>
                    <a:pt x="4536355" y="6275518"/>
                  </a:lnTo>
                  <a:lnTo>
                    <a:pt x="4496417" y="6300305"/>
                  </a:lnTo>
                  <a:lnTo>
                    <a:pt x="4452685" y="6318788"/>
                  </a:lnTo>
                  <a:lnTo>
                    <a:pt x="4405784" y="6330337"/>
                  </a:lnTo>
                  <a:lnTo>
                    <a:pt x="4356347" y="6334326"/>
                  </a:lnTo>
                  <a:lnTo>
                    <a:pt x="304797" y="6334326"/>
                  </a:lnTo>
                  <a:lnTo>
                    <a:pt x="255359" y="6330337"/>
                  </a:lnTo>
                  <a:lnTo>
                    <a:pt x="208459" y="6318788"/>
                  </a:lnTo>
                  <a:lnTo>
                    <a:pt x="164726" y="6300305"/>
                  </a:lnTo>
                  <a:lnTo>
                    <a:pt x="124788" y="6275518"/>
                  </a:lnTo>
                  <a:lnTo>
                    <a:pt x="89273" y="6245053"/>
                  </a:lnTo>
                  <a:lnTo>
                    <a:pt x="58808" y="6209537"/>
                  </a:lnTo>
                  <a:lnTo>
                    <a:pt x="34021" y="6169600"/>
                  </a:lnTo>
                  <a:lnTo>
                    <a:pt x="15538" y="6125867"/>
                  </a:lnTo>
                  <a:lnTo>
                    <a:pt x="3989" y="6078967"/>
                  </a:lnTo>
                  <a:lnTo>
                    <a:pt x="0" y="6029527"/>
                  </a:lnTo>
                  <a:lnTo>
                    <a:pt x="0" y="304799"/>
                  </a:ln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8"/>
                  </a:lnTo>
                  <a:lnTo>
                    <a:pt x="89273" y="89273"/>
                  </a:lnTo>
                  <a:lnTo>
                    <a:pt x="124788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142704" y="3394636"/>
              <a:ext cx="4402455" cy="6318885"/>
            </a:xfrm>
            <a:custGeom>
              <a:avLst/>
              <a:gdLst/>
              <a:ahLst/>
              <a:cxnLst/>
              <a:rect l="l" t="t" r="r" b="b"/>
              <a:pathLst>
                <a:path w="4402455" h="6318884">
                  <a:moveTo>
                    <a:pt x="4352935" y="6318590"/>
                  </a:moveTo>
                  <a:lnTo>
                    <a:pt x="301517" y="6318590"/>
                  </a:lnTo>
                  <a:lnTo>
                    <a:pt x="252078" y="6314601"/>
                  </a:lnTo>
                  <a:lnTo>
                    <a:pt x="205179" y="6303052"/>
                  </a:lnTo>
                  <a:lnTo>
                    <a:pt x="161448" y="6284570"/>
                  </a:lnTo>
                  <a:lnTo>
                    <a:pt x="121511" y="6259783"/>
                  </a:lnTo>
                  <a:lnTo>
                    <a:pt x="85997" y="6229319"/>
                  </a:lnTo>
                  <a:lnTo>
                    <a:pt x="55533" y="6193805"/>
                  </a:lnTo>
                  <a:lnTo>
                    <a:pt x="30746" y="6153868"/>
                  </a:lnTo>
                  <a:lnTo>
                    <a:pt x="12264" y="6110137"/>
                  </a:lnTo>
                  <a:lnTo>
                    <a:pt x="715" y="6063238"/>
                  </a:lnTo>
                  <a:lnTo>
                    <a:pt x="0" y="6054368"/>
                  </a:lnTo>
                </a:path>
                <a:path w="4402455" h="6318884">
                  <a:moveTo>
                    <a:pt x="0" y="248682"/>
                  </a:moveTo>
                  <a:lnTo>
                    <a:pt x="12264" y="192914"/>
                  </a:lnTo>
                  <a:lnTo>
                    <a:pt x="30746" y="149182"/>
                  </a:lnTo>
                  <a:lnTo>
                    <a:pt x="55533" y="109246"/>
                  </a:lnTo>
                  <a:lnTo>
                    <a:pt x="85997" y="73732"/>
                  </a:lnTo>
                  <a:lnTo>
                    <a:pt x="121511" y="43268"/>
                  </a:lnTo>
                  <a:lnTo>
                    <a:pt x="161448" y="18481"/>
                  </a:lnTo>
                  <a:lnTo>
                    <a:pt x="205179" y="0"/>
                  </a:lnTo>
                </a:path>
                <a:path w="4402455" h="6318884">
                  <a:moveTo>
                    <a:pt x="4402373" y="6314601"/>
                  </a:moveTo>
                  <a:lnTo>
                    <a:pt x="4352935" y="6318590"/>
                  </a:lnTo>
                </a:path>
              </a:pathLst>
            </a:custGeom>
            <a:ln w="247649">
              <a:solidFill>
                <a:srgbClr val="F7D38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8202" y="3379026"/>
              <a:ext cx="2903568" cy="13525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207375" y="3379037"/>
              <a:ext cx="2535555" cy="1179830"/>
            </a:xfrm>
            <a:custGeom>
              <a:avLst/>
              <a:gdLst/>
              <a:ahLst/>
              <a:cxnLst/>
              <a:rect l="l" t="t" r="r" b="b"/>
              <a:pathLst>
                <a:path w="2535555" h="1179829">
                  <a:moveTo>
                    <a:pt x="2535351" y="0"/>
                  </a:moveTo>
                  <a:lnTo>
                    <a:pt x="0" y="0"/>
                  </a:lnTo>
                  <a:lnTo>
                    <a:pt x="1397" y="17678"/>
                  </a:lnTo>
                  <a:lnTo>
                    <a:pt x="6261" y="64223"/>
                  </a:lnTo>
                  <a:lnTo>
                    <a:pt x="12839" y="110540"/>
                  </a:lnTo>
                  <a:lnTo>
                    <a:pt x="21120" y="156591"/>
                  </a:lnTo>
                  <a:lnTo>
                    <a:pt x="31102" y="202311"/>
                  </a:lnTo>
                  <a:lnTo>
                    <a:pt x="42748" y="247624"/>
                  </a:lnTo>
                  <a:lnTo>
                    <a:pt x="56057" y="292481"/>
                  </a:lnTo>
                  <a:lnTo>
                    <a:pt x="71005" y="336816"/>
                  </a:lnTo>
                  <a:lnTo>
                    <a:pt x="87566" y="380568"/>
                  </a:lnTo>
                  <a:lnTo>
                    <a:pt x="105740" y="423684"/>
                  </a:lnTo>
                  <a:lnTo>
                    <a:pt x="125488" y="466115"/>
                  </a:lnTo>
                  <a:lnTo>
                    <a:pt x="146773" y="507771"/>
                  </a:lnTo>
                  <a:lnTo>
                    <a:pt x="169595" y="548627"/>
                  </a:lnTo>
                  <a:lnTo>
                    <a:pt x="193890" y="588606"/>
                  </a:lnTo>
                  <a:lnTo>
                    <a:pt x="219646" y="627672"/>
                  </a:lnTo>
                  <a:lnTo>
                    <a:pt x="246824" y="665759"/>
                  </a:lnTo>
                  <a:lnTo>
                    <a:pt x="275386" y="702818"/>
                  </a:lnTo>
                  <a:lnTo>
                    <a:pt x="305282" y="738809"/>
                  </a:lnTo>
                  <a:lnTo>
                    <a:pt x="336499" y="773671"/>
                  </a:lnTo>
                  <a:lnTo>
                    <a:pt x="368960" y="807351"/>
                  </a:lnTo>
                  <a:lnTo>
                    <a:pt x="402653" y="839825"/>
                  </a:lnTo>
                  <a:lnTo>
                    <a:pt x="437515" y="871029"/>
                  </a:lnTo>
                  <a:lnTo>
                    <a:pt x="473494" y="900938"/>
                  </a:lnTo>
                  <a:lnTo>
                    <a:pt x="510565" y="929500"/>
                  </a:lnTo>
                  <a:lnTo>
                    <a:pt x="548652" y="956665"/>
                  </a:lnTo>
                  <a:lnTo>
                    <a:pt x="587705" y="982421"/>
                  </a:lnTo>
                  <a:lnTo>
                    <a:pt x="627697" y="1006729"/>
                  </a:lnTo>
                  <a:lnTo>
                    <a:pt x="668540" y="1029538"/>
                  </a:lnTo>
                  <a:lnTo>
                    <a:pt x="710209" y="1050836"/>
                  </a:lnTo>
                  <a:lnTo>
                    <a:pt x="752627" y="1070571"/>
                  </a:lnTo>
                  <a:lnTo>
                    <a:pt x="795743" y="1088745"/>
                  </a:lnTo>
                  <a:lnTo>
                    <a:pt x="839495" y="1105319"/>
                  </a:lnTo>
                  <a:lnTo>
                    <a:pt x="883831" y="1120267"/>
                  </a:lnTo>
                  <a:lnTo>
                    <a:pt x="928700" y="1133576"/>
                  </a:lnTo>
                  <a:lnTo>
                    <a:pt x="974013" y="1145222"/>
                  </a:lnTo>
                  <a:lnTo>
                    <a:pt x="1019721" y="1155192"/>
                  </a:lnTo>
                  <a:lnTo>
                    <a:pt x="1065771" y="1163472"/>
                  </a:lnTo>
                  <a:lnTo>
                    <a:pt x="1112100" y="1170051"/>
                  </a:lnTo>
                  <a:lnTo>
                    <a:pt x="1158633" y="1174927"/>
                  </a:lnTo>
                  <a:lnTo>
                    <a:pt x="1205318" y="1178077"/>
                  </a:lnTo>
                  <a:lnTo>
                    <a:pt x="1252080" y="1179512"/>
                  </a:lnTo>
                  <a:lnTo>
                    <a:pt x="1267675" y="1179614"/>
                  </a:lnTo>
                  <a:lnTo>
                    <a:pt x="1283284" y="1179512"/>
                  </a:lnTo>
                  <a:lnTo>
                    <a:pt x="1330045" y="1178077"/>
                  </a:lnTo>
                  <a:lnTo>
                    <a:pt x="1376730" y="1174927"/>
                  </a:lnTo>
                  <a:lnTo>
                    <a:pt x="1423263" y="1170051"/>
                  </a:lnTo>
                  <a:lnTo>
                    <a:pt x="1469580" y="1163472"/>
                  </a:lnTo>
                  <a:lnTo>
                    <a:pt x="1515630" y="1155192"/>
                  </a:lnTo>
                  <a:lnTo>
                    <a:pt x="1561350" y="1145222"/>
                  </a:lnTo>
                  <a:lnTo>
                    <a:pt x="1606664" y="1133576"/>
                  </a:lnTo>
                  <a:lnTo>
                    <a:pt x="1651520" y="1120267"/>
                  </a:lnTo>
                  <a:lnTo>
                    <a:pt x="1695856" y="1105319"/>
                  </a:lnTo>
                  <a:lnTo>
                    <a:pt x="1739620" y="1088745"/>
                  </a:lnTo>
                  <a:lnTo>
                    <a:pt x="1782737" y="1070571"/>
                  </a:lnTo>
                  <a:lnTo>
                    <a:pt x="1825155" y="1050836"/>
                  </a:lnTo>
                  <a:lnTo>
                    <a:pt x="1866811" y="1029538"/>
                  </a:lnTo>
                  <a:lnTo>
                    <a:pt x="1907667" y="1006729"/>
                  </a:lnTo>
                  <a:lnTo>
                    <a:pt x="1947646" y="982421"/>
                  </a:lnTo>
                  <a:lnTo>
                    <a:pt x="1986711" y="956665"/>
                  </a:lnTo>
                  <a:lnTo>
                    <a:pt x="2024799" y="929500"/>
                  </a:lnTo>
                  <a:lnTo>
                    <a:pt x="2061857" y="900938"/>
                  </a:lnTo>
                  <a:lnTo>
                    <a:pt x="2097849" y="871029"/>
                  </a:lnTo>
                  <a:lnTo>
                    <a:pt x="2132711" y="839825"/>
                  </a:lnTo>
                  <a:lnTo>
                    <a:pt x="2166391" y="807351"/>
                  </a:lnTo>
                  <a:lnTo>
                    <a:pt x="2198865" y="773671"/>
                  </a:lnTo>
                  <a:lnTo>
                    <a:pt x="2230069" y="738809"/>
                  </a:lnTo>
                  <a:lnTo>
                    <a:pt x="2259977" y="702818"/>
                  </a:lnTo>
                  <a:lnTo>
                    <a:pt x="2288540" y="665759"/>
                  </a:lnTo>
                  <a:lnTo>
                    <a:pt x="2315718" y="627672"/>
                  </a:lnTo>
                  <a:lnTo>
                    <a:pt x="2341473" y="588606"/>
                  </a:lnTo>
                  <a:lnTo>
                    <a:pt x="2365768" y="548627"/>
                  </a:lnTo>
                  <a:lnTo>
                    <a:pt x="2388578" y="507771"/>
                  </a:lnTo>
                  <a:lnTo>
                    <a:pt x="2409875" y="466115"/>
                  </a:lnTo>
                  <a:lnTo>
                    <a:pt x="2429624" y="423684"/>
                  </a:lnTo>
                  <a:lnTo>
                    <a:pt x="2447785" y="380568"/>
                  </a:lnTo>
                  <a:lnTo>
                    <a:pt x="2464358" y="336816"/>
                  </a:lnTo>
                  <a:lnTo>
                    <a:pt x="2479306" y="292481"/>
                  </a:lnTo>
                  <a:lnTo>
                    <a:pt x="2492616" y="247624"/>
                  </a:lnTo>
                  <a:lnTo>
                    <a:pt x="2504262" y="202311"/>
                  </a:lnTo>
                  <a:lnTo>
                    <a:pt x="2514231" y="156591"/>
                  </a:lnTo>
                  <a:lnTo>
                    <a:pt x="2522512" y="110540"/>
                  </a:lnTo>
                  <a:lnTo>
                    <a:pt x="2529103" y="64223"/>
                  </a:lnTo>
                  <a:lnTo>
                    <a:pt x="2533967" y="17678"/>
                  </a:lnTo>
                  <a:lnTo>
                    <a:pt x="2535351" y="0"/>
                  </a:lnTo>
                  <a:close/>
                </a:path>
              </a:pathLst>
            </a:custGeom>
            <a:solidFill>
              <a:srgbClr val="F7D3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1028700" y="446970"/>
            <a:ext cx="5987415" cy="1205230"/>
          </a:xfrm>
          <a:custGeom>
            <a:avLst/>
            <a:gdLst/>
            <a:ahLst/>
            <a:cxnLst/>
            <a:rect l="l" t="t" r="r" b="b"/>
            <a:pathLst>
              <a:path w="5987415" h="1205230">
                <a:moveTo>
                  <a:pt x="5874558" y="1204922"/>
                </a:moveTo>
                <a:lnTo>
                  <a:pt x="114293" y="1204922"/>
                </a:lnTo>
                <a:lnTo>
                  <a:pt x="91897" y="1202707"/>
                </a:lnTo>
                <a:lnTo>
                  <a:pt x="50886" y="1185719"/>
                </a:lnTo>
                <a:lnTo>
                  <a:pt x="19203" y="1154037"/>
                </a:lnTo>
                <a:lnTo>
                  <a:pt x="2216" y="1113026"/>
                </a:lnTo>
                <a:lnTo>
                  <a:pt x="0" y="1090623"/>
                </a:lnTo>
                <a:lnTo>
                  <a:pt x="0" y="114299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5874552" y="0"/>
                </a:lnTo>
                <a:lnTo>
                  <a:pt x="5896955" y="2216"/>
                </a:lnTo>
                <a:lnTo>
                  <a:pt x="5937966" y="19203"/>
                </a:lnTo>
                <a:lnTo>
                  <a:pt x="5969649" y="50886"/>
                </a:lnTo>
                <a:lnTo>
                  <a:pt x="5986636" y="91897"/>
                </a:lnTo>
                <a:lnTo>
                  <a:pt x="5986963" y="95210"/>
                </a:lnTo>
                <a:lnTo>
                  <a:pt x="5986963" y="1109713"/>
                </a:lnTo>
                <a:lnTo>
                  <a:pt x="5969649" y="1154037"/>
                </a:lnTo>
                <a:lnTo>
                  <a:pt x="5937966" y="1185719"/>
                </a:lnTo>
                <a:lnTo>
                  <a:pt x="5896955" y="1202707"/>
                </a:lnTo>
                <a:lnTo>
                  <a:pt x="5874558" y="120492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36476" y="675633"/>
            <a:ext cx="45732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160">
                <a:solidFill>
                  <a:srgbClr val="2A1511"/>
                </a:solidFill>
              </a:rPr>
              <a:t>FUTURE</a:t>
            </a:r>
            <a:r>
              <a:rPr dirty="0" sz="4400" spc="-114">
                <a:solidFill>
                  <a:srgbClr val="2A1511"/>
                </a:solidFill>
              </a:rPr>
              <a:t> </a:t>
            </a:r>
            <a:r>
              <a:rPr dirty="0" sz="4400" spc="235">
                <a:solidFill>
                  <a:srgbClr val="2A1511"/>
                </a:solidFill>
              </a:rPr>
              <a:t>SCOPE</a:t>
            </a:r>
            <a:endParaRPr sz="4400"/>
          </a:p>
        </p:txBody>
      </p:sp>
      <p:grpSp>
        <p:nvGrpSpPr>
          <p:cNvPr id="19" name="object 19"/>
          <p:cNvGrpSpPr/>
          <p:nvPr/>
        </p:nvGrpSpPr>
        <p:grpSpPr>
          <a:xfrm>
            <a:off x="16293039" y="4464"/>
            <a:ext cx="1995170" cy="3019425"/>
            <a:chOff x="16293039" y="4464"/>
            <a:chExt cx="1995170" cy="3019425"/>
          </a:xfrm>
        </p:grpSpPr>
        <p:sp>
          <p:nvSpPr>
            <p:cNvPr id="20" name="object 20"/>
            <p:cNvSpPr/>
            <p:nvPr/>
          </p:nvSpPr>
          <p:spPr>
            <a:xfrm>
              <a:off x="16293039" y="178491"/>
              <a:ext cx="1995170" cy="2845435"/>
            </a:xfrm>
            <a:custGeom>
              <a:avLst/>
              <a:gdLst/>
              <a:ahLst/>
              <a:cxnLst/>
              <a:rect l="l" t="t" r="r" b="b"/>
              <a:pathLst>
                <a:path w="1995169" h="2845435">
                  <a:moveTo>
                    <a:pt x="1994959" y="0"/>
                  </a:moveTo>
                  <a:lnTo>
                    <a:pt x="1916433" y="29444"/>
                  </a:lnTo>
                  <a:lnTo>
                    <a:pt x="1873880" y="46488"/>
                  </a:lnTo>
                  <a:lnTo>
                    <a:pt x="1831647" y="64154"/>
                  </a:lnTo>
                  <a:lnTo>
                    <a:pt x="1789743" y="82438"/>
                  </a:lnTo>
                  <a:lnTo>
                    <a:pt x="1748171" y="101333"/>
                  </a:lnTo>
                  <a:lnTo>
                    <a:pt x="1706938" y="120834"/>
                  </a:lnTo>
                  <a:lnTo>
                    <a:pt x="1666049" y="140936"/>
                  </a:lnTo>
                  <a:lnTo>
                    <a:pt x="1625510" y="161633"/>
                  </a:lnTo>
                  <a:lnTo>
                    <a:pt x="1585327" y="182918"/>
                  </a:lnTo>
                  <a:lnTo>
                    <a:pt x="1545506" y="204786"/>
                  </a:lnTo>
                  <a:lnTo>
                    <a:pt x="1506052" y="227232"/>
                  </a:lnTo>
                  <a:lnTo>
                    <a:pt x="1466970" y="250250"/>
                  </a:lnTo>
                  <a:lnTo>
                    <a:pt x="1428267" y="273834"/>
                  </a:lnTo>
                  <a:lnTo>
                    <a:pt x="1389949" y="297979"/>
                  </a:lnTo>
                  <a:lnTo>
                    <a:pt x="1352020" y="322678"/>
                  </a:lnTo>
                  <a:lnTo>
                    <a:pt x="1314487" y="347926"/>
                  </a:lnTo>
                  <a:lnTo>
                    <a:pt x="1277355" y="373718"/>
                  </a:lnTo>
                  <a:lnTo>
                    <a:pt x="1240630" y="400047"/>
                  </a:lnTo>
                  <a:lnTo>
                    <a:pt x="1204318" y="426909"/>
                  </a:lnTo>
                  <a:lnTo>
                    <a:pt x="1168424" y="454296"/>
                  </a:lnTo>
                  <a:lnTo>
                    <a:pt x="1132954" y="482205"/>
                  </a:lnTo>
                  <a:lnTo>
                    <a:pt x="1097914" y="510628"/>
                  </a:lnTo>
                  <a:lnTo>
                    <a:pt x="1063309" y="539560"/>
                  </a:lnTo>
                  <a:lnTo>
                    <a:pt x="1029145" y="568996"/>
                  </a:lnTo>
                  <a:lnTo>
                    <a:pt x="995428" y="598930"/>
                  </a:lnTo>
                  <a:lnTo>
                    <a:pt x="962164" y="629356"/>
                  </a:lnTo>
                  <a:lnTo>
                    <a:pt x="929358" y="660268"/>
                  </a:lnTo>
                  <a:lnTo>
                    <a:pt x="897016" y="691661"/>
                  </a:lnTo>
                  <a:lnTo>
                    <a:pt x="865143" y="723530"/>
                  </a:lnTo>
                  <a:lnTo>
                    <a:pt x="833745" y="755867"/>
                  </a:lnTo>
                  <a:lnTo>
                    <a:pt x="802829" y="788668"/>
                  </a:lnTo>
                  <a:lnTo>
                    <a:pt x="772399" y="821928"/>
                  </a:lnTo>
                  <a:lnTo>
                    <a:pt x="742461" y="855639"/>
                  </a:lnTo>
                  <a:lnTo>
                    <a:pt x="713022" y="889797"/>
                  </a:lnTo>
                  <a:lnTo>
                    <a:pt x="684086" y="924397"/>
                  </a:lnTo>
                  <a:lnTo>
                    <a:pt x="655659" y="959431"/>
                  </a:lnTo>
                  <a:lnTo>
                    <a:pt x="627748" y="994895"/>
                  </a:lnTo>
                  <a:lnTo>
                    <a:pt x="600357" y="1030782"/>
                  </a:lnTo>
                  <a:lnTo>
                    <a:pt x="573493" y="1067088"/>
                  </a:lnTo>
                  <a:lnTo>
                    <a:pt x="547161" y="1103806"/>
                  </a:lnTo>
                  <a:lnTo>
                    <a:pt x="521366" y="1140931"/>
                  </a:lnTo>
                  <a:lnTo>
                    <a:pt x="496115" y="1178458"/>
                  </a:lnTo>
                  <a:lnTo>
                    <a:pt x="471414" y="1216379"/>
                  </a:lnTo>
                  <a:lnTo>
                    <a:pt x="447267" y="1254690"/>
                  </a:lnTo>
                  <a:lnTo>
                    <a:pt x="423681" y="1293385"/>
                  </a:lnTo>
                  <a:lnTo>
                    <a:pt x="400661" y="1332459"/>
                  </a:lnTo>
                  <a:lnTo>
                    <a:pt x="378213" y="1371905"/>
                  </a:lnTo>
                  <a:lnTo>
                    <a:pt x="356343" y="1411718"/>
                  </a:lnTo>
                  <a:lnTo>
                    <a:pt x="335056" y="1451892"/>
                  </a:lnTo>
                  <a:lnTo>
                    <a:pt x="314358" y="1492422"/>
                  </a:lnTo>
                  <a:lnTo>
                    <a:pt x="294255" y="1533301"/>
                  </a:lnTo>
                  <a:lnTo>
                    <a:pt x="274752" y="1574525"/>
                  </a:lnTo>
                  <a:lnTo>
                    <a:pt x="255855" y="1616087"/>
                  </a:lnTo>
                  <a:lnTo>
                    <a:pt x="237570" y="1657982"/>
                  </a:lnTo>
                  <a:lnTo>
                    <a:pt x="219903" y="1700204"/>
                  </a:lnTo>
                  <a:lnTo>
                    <a:pt x="202858" y="1742747"/>
                  </a:lnTo>
                  <a:lnTo>
                    <a:pt x="186443" y="1785606"/>
                  </a:lnTo>
                  <a:lnTo>
                    <a:pt x="170662" y="1828775"/>
                  </a:lnTo>
                  <a:lnTo>
                    <a:pt x="155521" y="1872248"/>
                  </a:lnTo>
                  <a:lnTo>
                    <a:pt x="141027" y="1916020"/>
                  </a:lnTo>
                  <a:lnTo>
                    <a:pt x="127183" y="1960085"/>
                  </a:lnTo>
                  <a:lnTo>
                    <a:pt x="113997" y="2004437"/>
                  </a:lnTo>
                  <a:lnTo>
                    <a:pt x="101475" y="2049070"/>
                  </a:lnTo>
                  <a:lnTo>
                    <a:pt x="89620" y="2093980"/>
                  </a:lnTo>
                  <a:lnTo>
                    <a:pt x="78441" y="2139159"/>
                  </a:lnTo>
                  <a:lnTo>
                    <a:pt x="67941" y="2184603"/>
                  </a:lnTo>
                  <a:lnTo>
                    <a:pt x="58127" y="2230306"/>
                  </a:lnTo>
                  <a:lnTo>
                    <a:pt x="49004" y="2276262"/>
                  </a:lnTo>
                  <a:lnTo>
                    <a:pt x="40578" y="2322465"/>
                  </a:lnTo>
                  <a:lnTo>
                    <a:pt x="32856" y="2368910"/>
                  </a:lnTo>
                  <a:lnTo>
                    <a:pt x="25842" y="2415590"/>
                  </a:lnTo>
                  <a:lnTo>
                    <a:pt x="19542" y="2462501"/>
                  </a:lnTo>
                  <a:lnTo>
                    <a:pt x="13961" y="2509637"/>
                  </a:lnTo>
                  <a:lnTo>
                    <a:pt x="9107" y="2556992"/>
                  </a:lnTo>
                  <a:lnTo>
                    <a:pt x="4983" y="2604559"/>
                  </a:lnTo>
                  <a:lnTo>
                    <a:pt x="1597" y="2652335"/>
                  </a:lnTo>
                  <a:lnTo>
                    <a:pt x="0" y="2681325"/>
                  </a:lnTo>
                  <a:lnTo>
                    <a:pt x="0" y="2845397"/>
                  </a:lnTo>
                  <a:lnTo>
                    <a:pt x="1994959" y="2845397"/>
                  </a:lnTo>
                  <a:lnTo>
                    <a:pt x="1994959" y="0"/>
                  </a:lnTo>
                  <a:close/>
                </a:path>
              </a:pathLst>
            </a:custGeom>
            <a:solidFill>
              <a:srgbClr val="F7B1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6293039" y="4464"/>
              <a:ext cx="1995170" cy="3019425"/>
            </a:xfrm>
            <a:custGeom>
              <a:avLst/>
              <a:gdLst/>
              <a:ahLst/>
              <a:cxnLst/>
              <a:rect l="l" t="t" r="r" b="b"/>
              <a:pathLst>
                <a:path w="1995169" h="3019425">
                  <a:moveTo>
                    <a:pt x="159566" y="0"/>
                  </a:moveTo>
                  <a:lnTo>
                    <a:pt x="0" y="0"/>
                  </a:lnTo>
                  <a:lnTo>
                    <a:pt x="0" y="3019425"/>
                  </a:lnTo>
                  <a:lnTo>
                    <a:pt x="1994959" y="3019425"/>
                  </a:lnTo>
                  <a:lnTo>
                    <a:pt x="1994959" y="2969761"/>
                  </a:lnTo>
                  <a:lnTo>
                    <a:pt x="45198" y="2969761"/>
                  </a:lnTo>
                  <a:lnTo>
                    <a:pt x="45198" y="45819"/>
                  </a:lnTo>
                  <a:lnTo>
                    <a:pt x="547111" y="45819"/>
                  </a:lnTo>
                  <a:lnTo>
                    <a:pt x="518487" y="40598"/>
                  </a:lnTo>
                  <a:lnTo>
                    <a:pt x="472039" y="32872"/>
                  </a:lnTo>
                  <a:lnTo>
                    <a:pt x="425355" y="25855"/>
                  </a:lnTo>
                  <a:lnTo>
                    <a:pt x="378441" y="19552"/>
                  </a:lnTo>
                  <a:lnTo>
                    <a:pt x="331303" y="13970"/>
                  </a:lnTo>
                  <a:lnTo>
                    <a:pt x="283946" y="9113"/>
                  </a:lnTo>
                  <a:lnTo>
                    <a:pt x="236377" y="4988"/>
                  </a:lnTo>
                  <a:lnTo>
                    <a:pt x="188600" y="1600"/>
                  </a:lnTo>
                  <a:lnTo>
                    <a:pt x="159566" y="0"/>
                  </a:lnTo>
                  <a:close/>
                </a:path>
                <a:path w="1995169" h="3019425">
                  <a:moveTo>
                    <a:pt x="547111" y="45819"/>
                  </a:moveTo>
                  <a:lnTo>
                    <a:pt x="45198" y="45819"/>
                  </a:lnTo>
                  <a:lnTo>
                    <a:pt x="93675" y="46997"/>
                  </a:lnTo>
                  <a:lnTo>
                    <a:pt x="141958" y="48945"/>
                  </a:lnTo>
                  <a:lnTo>
                    <a:pt x="190041" y="51659"/>
                  </a:lnTo>
                  <a:lnTo>
                    <a:pt x="237917" y="55131"/>
                  </a:lnTo>
                  <a:lnTo>
                    <a:pt x="285580" y="59356"/>
                  </a:lnTo>
                  <a:lnTo>
                    <a:pt x="333026" y="64328"/>
                  </a:lnTo>
                  <a:lnTo>
                    <a:pt x="380247" y="70042"/>
                  </a:lnTo>
                  <a:lnTo>
                    <a:pt x="427239" y="76491"/>
                  </a:lnTo>
                  <a:lnTo>
                    <a:pt x="473994" y="83669"/>
                  </a:lnTo>
                  <a:lnTo>
                    <a:pt x="520507" y="91570"/>
                  </a:lnTo>
                  <a:lnTo>
                    <a:pt x="566773" y="100189"/>
                  </a:lnTo>
                  <a:lnTo>
                    <a:pt x="612784" y="109519"/>
                  </a:lnTo>
                  <a:lnTo>
                    <a:pt x="658536" y="119554"/>
                  </a:lnTo>
                  <a:lnTo>
                    <a:pt x="704022" y="130290"/>
                  </a:lnTo>
                  <a:lnTo>
                    <a:pt x="749236" y="141718"/>
                  </a:lnTo>
                  <a:lnTo>
                    <a:pt x="794173" y="153835"/>
                  </a:lnTo>
                  <a:lnTo>
                    <a:pt x="838826" y="166633"/>
                  </a:lnTo>
                  <a:lnTo>
                    <a:pt x="883189" y="180107"/>
                  </a:lnTo>
                  <a:lnTo>
                    <a:pt x="927258" y="194251"/>
                  </a:lnTo>
                  <a:lnTo>
                    <a:pt x="971024" y="209058"/>
                  </a:lnTo>
                  <a:lnTo>
                    <a:pt x="1014484" y="224524"/>
                  </a:lnTo>
                  <a:lnTo>
                    <a:pt x="1057630" y="240642"/>
                  </a:lnTo>
                  <a:lnTo>
                    <a:pt x="1100456" y="257405"/>
                  </a:lnTo>
                  <a:lnTo>
                    <a:pt x="1143059" y="274852"/>
                  </a:lnTo>
                  <a:lnTo>
                    <a:pt x="1185128" y="292847"/>
                  </a:lnTo>
                  <a:lnTo>
                    <a:pt x="1226962" y="311513"/>
                  </a:lnTo>
                  <a:lnTo>
                    <a:pt x="1268452" y="330802"/>
                  </a:lnTo>
                  <a:lnTo>
                    <a:pt x="1309594" y="350707"/>
                  </a:lnTo>
                  <a:lnTo>
                    <a:pt x="1350380" y="371222"/>
                  </a:lnTo>
                  <a:lnTo>
                    <a:pt x="1390806" y="392342"/>
                  </a:lnTo>
                  <a:lnTo>
                    <a:pt x="1430865" y="414060"/>
                  </a:lnTo>
                  <a:lnTo>
                    <a:pt x="1470552" y="436371"/>
                  </a:lnTo>
                  <a:lnTo>
                    <a:pt x="1509859" y="459268"/>
                  </a:lnTo>
                  <a:lnTo>
                    <a:pt x="1548782" y="482747"/>
                  </a:lnTo>
                  <a:lnTo>
                    <a:pt x="1587315" y="506800"/>
                  </a:lnTo>
                  <a:lnTo>
                    <a:pt x="1625451" y="531421"/>
                  </a:lnTo>
                  <a:lnTo>
                    <a:pt x="1663184" y="556606"/>
                  </a:lnTo>
                  <a:lnTo>
                    <a:pt x="1700509" y="582348"/>
                  </a:lnTo>
                  <a:lnTo>
                    <a:pt x="1737420" y="608640"/>
                  </a:lnTo>
                  <a:lnTo>
                    <a:pt x="1773911" y="635478"/>
                  </a:lnTo>
                  <a:lnTo>
                    <a:pt x="1809975" y="662855"/>
                  </a:lnTo>
                  <a:lnTo>
                    <a:pt x="1845608" y="690765"/>
                  </a:lnTo>
                  <a:lnTo>
                    <a:pt x="1880802" y="719202"/>
                  </a:lnTo>
                  <a:lnTo>
                    <a:pt x="1915552" y="748160"/>
                  </a:lnTo>
                  <a:lnTo>
                    <a:pt x="1949852" y="777634"/>
                  </a:lnTo>
                  <a:lnTo>
                    <a:pt x="1983697" y="807617"/>
                  </a:lnTo>
                  <a:lnTo>
                    <a:pt x="1994959" y="817902"/>
                  </a:lnTo>
                  <a:lnTo>
                    <a:pt x="1994959" y="751016"/>
                  </a:lnTo>
                  <a:lnTo>
                    <a:pt x="1951395" y="713228"/>
                  </a:lnTo>
                  <a:lnTo>
                    <a:pt x="1916787" y="684286"/>
                  </a:lnTo>
                  <a:lnTo>
                    <a:pt x="1881744" y="655854"/>
                  </a:lnTo>
                  <a:lnTo>
                    <a:pt x="1846272" y="627937"/>
                  </a:lnTo>
                  <a:lnTo>
                    <a:pt x="1810375" y="600541"/>
                  </a:lnTo>
                  <a:lnTo>
                    <a:pt x="1774061" y="573671"/>
                  </a:lnTo>
                  <a:lnTo>
                    <a:pt x="1737334" y="547333"/>
                  </a:lnTo>
                  <a:lnTo>
                    <a:pt x="1700200" y="521532"/>
                  </a:lnTo>
                  <a:lnTo>
                    <a:pt x="1662666" y="496276"/>
                  </a:lnTo>
                  <a:lnTo>
                    <a:pt x="1624736" y="471568"/>
                  </a:lnTo>
                  <a:lnTo>
                    <a:pt x="1586416" y="447415"/>
                  </a:lnTo>
                  <a:lnTo>
                    <a:pt x="1547713" y="423823"/>
                  </a:lnTo>
                  <a:lnTo>
                    <a:pt x="1508631" y="400797"/>
                  </a:lnTo>
                  <a:lnTo>
                    <a:pt x="1469177" y="378343"/>
                  </a:lnTo>
                  <a:lnTo>
                    <a:pt x="1429357" y="356467"/>
                  </a:lnTo>
                  <a:lnTo>
                    <a:pt x="1389175" y="335174"/>
                  </a:lnTo>
                  <a:lnTo>
                    <a:pt x="1348638" y="314470"/>
                  </a:lnTo>
                  <a:lnTo>
                    <a:pt x="1307751" y="294361"/>
                  </a:lnTo>
                  <a:lnTo>
                    <a:pt x="1266425" y="274809"/>
                  </a:lnTo>
                  <a:lnTo>
                    <a:pt x="1224951" y="255950"/>
                  </a:lnTo>
                  <a:lnTo>
                    <a:pt x="1183049" y="237659"/>
                  </a:lnTo>
                  <a:lnTo>
                    <a:pt x="1140820" y="219986"/>
                  </a:lnTo>
                  <a:lnTo>
                    <a:pt x="1098270" y="202936"/>
                  </a:lnTo>
                  <a:lnTo>
                    <a:pt x="1055405" y="186515"/>
                  </a:lnTo>
                  <a:lnTo>
                    <a:pt x="1012230" y="170729"/>
                  </a:lnTo>
                  <a:lnTo>
                    <a:pt x="968751" y="155583"/>
                  </a:lnTo>
                  <a:lnTo>
                    <a:pt x="924973" y="141083"/>
                  </a:lnTo>
                  <a:lnTo>
                    <a:pt x="880903" y="127235"/>
                  </a:lnTo>
                  <a:lnTo>
                    <a:pt x="836545" y="114045"/>
                  </a:lnTo>
                  <a:lnTo>
                    <a:pt x="791907" y="101517"/>
                  </a:lnTo>
                  <a:lnTo>
                    <a:pt x="746992" y="89659"/>
                  </a:lnTo>
                  <a:lnTo>
                    <a:pt x="701808" y="78475"/>
                  </a:lnTo>
                  <a:lnTo>
                    <a:pt x="656360" y="67971"/>
                  </a:lnTo>
                  <a:lnTo>
                    <a:pt x="610653" y="58153"/>
                  </a:lnTo>
                  <a:lnTo>
                    <a:pt x="564694" y="49027"/>
                  </a:lnTo>
                  <a:lnTo>
                    <a:pt x="547111" y="45819"/>
                  </a:lnTo>
                  <a:close/>
                </a:path>
              </a:pathLst>
            </a:custGeom>
            <a:solidFill>
              <a:srgbClr val="33333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20729" y="4685684"/>
            <a:ext cx="1048781" cy="1048786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8539886" y="3304526"/>
            <a:ext cx="1129030" cy="1129030"/>
          </a:xfrm>
          <a:custGeom>
            <a:avLst/>
            <a:gdLst/>
            <a:ahLst/>
            <a:cxnLst/>
            <a:rect l="l" t="t" r="r" b="b"/>
            <a:pathLst>
              <a:path w="1129029" h="1129029">
                <a:moveTo>
                  <a:pt x="109258" y="710184"/>
                </a:moveTo>
                <a:lnTo>
                  <a:pt x="72834" y="710184"/>
                </a:lnTo>
                <a:lnTo>
                  <a:pt x="72834" y="783031"/>
                </a:lnTo>
                <a:lnTo>
                  <a:pt x="109258" y="783031"/>
                </a:lnTo>
                <a:lnTo>
                  <a:pt x="109258" y="710184"/>
                </a:lnTo>
                <a:close/>
              </a:path>
              <a:path w="1129029" h="1129029">
                <a:moveTo>
                  <a:pt x="109258" y="345986"/>
                </a:moveTo>
                <a:lnTo>
                  <a:pt x="72834" y="345986"/>
                </a:lnTo>
                <a:lnTo>
                  <a:pt x="72834" y="418833"/>
                </a:lnTo>
                <a:lnTo>
                  <a:pt x="109258" y="418833"/>
                </a:lnTo>
                <a:lnTo>
                  <a:pt x="109258" y="345986"/>
                </a:lnTo>
                <a:close/>
              </a:path>
              <a:path w="1129029" h="1129029">
                <a:moveTo>
                  <a:pt x="182092" y="710184"/>
                </a:moveTo>
                <a:lnTo>
                  <a:pt x="145681" y="710184"/>
                </a:lnTo>
                <a:lnTo>
                  <a:pt x="145681" y="783031"/>
                </a:lnTo>
                <a:lnTo>
                  <a:pt x="182092" y="783031"/>
                </a:lnTo>
                <a:lnTo>
                  <a:pt x="182092" y="710184"/>
                </a:lnTo>
                <a:close/>
              </a:path>
              <a:path w="1129029" h="1129029">
                <a:moveTo>
                  <a:pt x="182092" y="345986"/>
                </a:moveTo>
                <a:lnTo>
                  <a:pt x="145681" y="345986"/>
                </a:lnTo>
                <a:lnTo>
                  <a:pt x="145681" y="418833"/>
                </a:lnTo>
                <a:lnTo>
                  <a:pt x="182092" y="418833"/>
                </a:lnTo>
                <a:lnTo>
                  <a:pt x="182092" y="345986"/>
                </a:lnTo>
                <a:close/>
              </a:path>
              <a:path w="1129029" h="1129029">
                <a:moveTo>
                  <a:pt x="564438" y="614083"/>
                </a:moveTo>
                <a:lnTo>
                  <a:pt x="564388" y="514934"/>
                </a:lnTo>
                <a:lnTo>
                  <a:pt x="537349" y="505929"/>
                </a:lnTo>
                <a:lnTo>
                  <a:pt x="534390" y="497014"/>
                </a:lnTo>
                <a:lnTo>
                  <a:pt x="530885" y="487921"/>
                </a:lnTo>
                <a:lnTo>
                  <a:pt x="528078" y="481596"/>
                </a:lnTo>
                <a:lnTo>
                  <a:pt x="528078" y="541223"/>
                </a:lnTo>
                <a:lnTo>
                  <a:pt x="528078" y="587794"/>
                </a:lnTo>
                <a:lnTo>
                  <a:pt x="507199" y="594753"/>
                </a:lnTo>
                <a:lnTo>
                  <a:pt x="504761" y="604443"/>
                </a:lnTo>
                <a:lnTo>
                  <a:pt x="501459" y="615784"/>
                </a:lnTo>
                <a:lnTo>
                  <a:pt x="497243" y="627164"/>
                </a:lnTo>
                <a:lnTo>
                  <a:pt x="492264" y="638022"/>
                </a:lnTo>
                <a:lnTo>
                  <a:pt x="486562" y="648385"/>
                </a:lnTo>
                <a:lnTo>
                  <a:pt x="481380" y="657072"/>
                </a:lnTo>
                <a:lnTo>
                  <a:pt x="491223" y="676795"/>
                </a:lnTo>
                <a:lnTo>
                  <a:pt x="473456" y="694563"/>
                </a:lnTo>
                <a:lnTo>
                  <a:pt x="473456" y="746074"/>
                </a:lnTo>
                <a:lnTo>
                  <a:pt x="473456" y="801230"/>
                </a:lnTo>
                <a:lnTo>
                  <a:pt x="472020" y="808316"/>
                </a:lnTo>
                <a:lnTo>
                  <a:pt x="468122" y="814108"/>
                </a:lnTo>
                <a:lnTo>
                  <a:pt x="462330" y="818007"/>
                </a:lnTo>
                <a:lnTo>
                  <a:pt x="455244" y="819442"/>
                </a:lnTo>
                <a:lnTo>
                  <a:pt x="327774" y="819442"/>
                </a:lnTo>
                <a:lnTo>
                  <a:pt x="327774" y="783031"/>
                </a:lnTo>
                <a:lnTo>
                  <a:pt x="395528" y="783031"/>
                </a:lnTo>
                <a:lnTo>
                  <a:pt x="404583" y="755878"/>
                </a:lnTo>
                <a:lnTo>
                  <a:pt x="413664" y="752856"/>
                </a:lnTo>
                <a:lnTo>
                  <a:pt x="422579" y="749414"/>
                </a:lnTo>
                <a:lnTo>
                  <a:pt x="428929" y="746607"/>
                </a:lnTo>
                <a:lnTo>
                  <a:pt x="431317" y="745553"/>
                </a:lnTo>
                <a:lnTo>
                  <a:pt x="439877" y="741273"/>
                </a:lnTo>
                <a:lnTo>
                  <a:pt x="465480" y="754075"/>
                </a:lnTo>
                <a:lnTo>
                  <a:pt x="473456" y="746074"/>
                </a:lnTo>
                <a:lnTo>
                  <a:pt x="473456" y="694563"/>
                </a:lnTo>
                <a:lnTo>
                  <a:pt x="458279" y="709726"/>
                </a:lnTo>
                <a:lnTo>
                  <a:pt x="438543" y="699884"/>
                </a:lnTo>
                <a:lnTo>
                  <a:pt x="397433" y="719924"/>
                </a:lnTo>
                <a:lnTo>
                  <a:pt x="376250" y="725678"/>
                </a:lnTo>
                <a:lnTo>
                  <a:pt x="369277" y="746607"/>
                </a:lnTo>
                <a:lnTo>
                  <a:pt x="327774" y="746607"/>
                </a:lnTo>
                <a:lnTo>
                  <a:pt x="327774" y="690448"/>
                </a:lnTo>
                <a:lnTo>
                  <a:pt x="333781" y="691299"/>
                </a:lnTo>
                <a:lnTo>
                  <a:pt x="339852" y="691972"/>
                </a:lnTo>
                <a:lnTo>
                  <a:pt x="345986" y="691972"/>
                </a:lnTo>
                <a:lnTo>
                  <a:pt x="353542" y="690448"/>
                </a:lnTo>
                <a:lnTo>
                  <a:pt x="395541" y="681939"/>
                </a:lnTo>
                <a:lnTo>
                  <a:pt x="434657" y="655561"/>
                </a:lnTo>
                <a:lnTo>
                  <a:pt x="463423" y="614083"/>
                </a:lnTo>
                <a:lnTo>
                  <a:pt x="473456" y="564502"/>
                </a:lnTo>
                <a:lnTo>
                  <a:pt x="463423" y="514934"/>
                </a:lnTo>
                <a:lnTo>
                  <a:pt x="437032" y="475856"/>
                </a:lnTo>
                <a:lnTo>
                  <a:pt x="437032" y="564502"/>
                </a:lnTo>
                <a:lnTo>
                  <a:pt x="429869" y="599909"/>
                </a:lnTo>
                <a:lnTo>
                  <a:pt x="410337" y="628865"/>
                </a:lnTo>
                <a:lnTo>
                  <a:pt x="381393" y="648385"/>
                </a:lnTo>
                <a:lnTo>
                  <a:pt x="345986" y="655561"/>
                </a:lnTo>
                <a:lnTo>
                  <a:pt x="339788" y="655561"/>
                </a:lnTo>
                <a:lnTo>
                  <a:pt x="333743" y="654761"/>
                </a:lnTo>
                <a:lnTo>
                  <a:pt x="327774" y="653542"/>
                </a:lnTo>
                <a:lnTo>
                  <a:pt x="327774" y="637349"/>
                </a:lnTo>
                <a:lnTo>
                  <a:pt x="327774" y="615784"/>
                </a:lnTo>
                <a:lnTo>
                  <a:pt x="333489" y="617829"/>
                </a:lnTo>
                <a:lnTo>
                  <a:pt x="339572" y="619137"/>
                </a:lnTo>
                <a:lnTo>
                  <a:pt x="345986" y="619137"/>
                </a:lnTo>
                <a:lnTo>
                  <a:pt x="384594" y="603123"/>
                </a:lnTo>
                <a:lnTo>
                  <a:pt x="396925" y="582714"/>
                </a:lnTo>
                <a:lnTo>
                  <a:pt x="400608" y="564502"/>
                </a:lnTo>
                <a:lnTo>
                  <a:pt x="396925" y="546303"/>
                </a:lnTo>
                <a:lnTo>
                  <a:pt x="396316" y="543267"/>
                </a:lnTo>
                <a:lnTo>
                  <a:pt x="384594" y="525894"/>
                </a:lnTo>
                <a:lnTo>
                  <a:pt x="367233" y="514184"/>
                </a:lnTo>
                <a:lnTo>
                  <a:pt x="364197" y="513575"/>
                </a:lnTo>
                <a:lnTo>
                  <a:pt x="364197" y="564502"/>
                </a:lnTo>
                <a:lnTo>
                  <a:pt x="362762" y="571588"/>
                </a:lnTo>
                <a:lnTo>
                  <a:pt x="358863" y="577380"/>
                </a:lnTo>
                <a:lnTo>
                  <a:pt x="353072" y="581279"/>
                </a:lnTo>
                <a:lnTo>
                  <a:pt x="345986" y="582714"/>
                </a:lnTo>
                <a:lnTo>
                  <a:pt x="338899" y="581279"/>
                </a:lnTo>
                <a:lnTo>
                  <a:pt x="333108" y="577380"/>
                </a:lnTo>
                <a:lnTo>
                  <a:pt x="329209" y="571588"/>
                </a:lnTo>
                <a:lnTo>
                  <a:pt x="327774" y="564502"/>
                </a:lnTo>
                <a:lnTo>
                  <a:pt x="329209" y="557428"/>
                </a:lnTo>
                <a:lnTo>
                  <a:pt x="333108" y="551637"/>
                </a:lnTo>
                <a:lnTo>
                  <a:pt x="338899" y="547738"/>
                </a:lnTo>
                <a:lnTo>
                  <a:pt x="345986" y="546303"/>
                </a:lnTo>
                <a:lnTo>
                  <a:pt x="353072" y="547738"/>
                </a:lnTo>
                <a:lnTo>
                  <a:pt x="358863" y="551637"/>
                </a:lnTo>
                <a:lnTo>
                  <a:pt x="362762" y="557428"/>
                </a:lnTo>
                <a:lnTo>
                  <a:pt x="364197" y="564502"/>
                </a:lnTo>
                <a:lnTo>
                  <a:pt x="364197" y="513575"/>
                </a:lnTo>
                <a:lnTo>
                  <a:pt x="362534" y="513232"/>
                </a:lnTo>
                <a:lnTo>
                  <a:pt x="345986" y="509879"/>
                </a:lnTo>
                <a:lnTo>
                  <a:pt x="339572" y="509879"/>
                </a:lnTo>
                <a:lnTo>
                  <a:pt x="333489" y="511187"/>
                </a:lnTo>
                <a:lnTo>
                  <a:pt x="327774" y="513232"/>
                </a:lnTo>
                <a:lnTo>
                  <a:pt x="327774" y="491667"/>
                </a:lnTo>
                <a:lnTo>
                  <a:pt x="327774" y="475475"/>
                </a:lnTo>
                <a:lnTo>
                  <a:pt x="333743" y="474256"/>
                </a:lnTo>
                <a:lnTo>
                  <a:pt x="339788" y="473456"/>
                </a:lnTo>
                <a:lnTo>
                  <a:pt x="345986" y="473456"/>
                </a:lnTo>
                <a:lnTo>
                  <a:pt x="381393" y="480631"/>
                </a:lnTo>
                <a:lnTo>
                  <a:pt x="410337" y="500151"/>
                </a:lnTo>
                <a:lnTo>
                  <a:pt x="429869" y="529107"/>
                </a:lnTo>
                <a:lnTo>
                  <a:pt x="437032" y="564502"/>
                </a:lnTo>
                <a:lnTo>
                  <a:pt x="437032" y="475856"/>
                </a:lnTo>
                <a:lnTo>
                  <a:pt x="395541" y="447078"/>
                </a:lnTo>
                <a:lnTo>
                  <a:pt x="353542" y="438569"/>
                </a:lnTo>
                <a:lnTo>
                  <a:pt x="345986" y="437045"/>
                </a:lnTo>
                <a:lnTo>
                  <a:pt x="339852" y="437045"/>
                </a:lnTo>
                <a:lnTo>
                  <a:pt x="333781" y="437718"/>
                </a:lnTo>
                <a:lnTo>
                  <a:pt x="327774" y="438569"/>
                </a:lnTo>
                <a:lnTo>
                  <a:pt x="327774" y="382409"/>
                </a:lnTo>
                <a:lnTo>
                  <a:pt x="369277" y="382409"/>
                </a:lnTo>
                <a:lnTo>
                  <a:pt x="376250" y="403313"/>
                </a:lnTo>
                <a:lnTo>
                  <a:pt x="385914" y="405739"/>
                </a:lnTo>
                <a:lnTo>
                  <a:pt x="429983" y="423976"/>
                </a:lnTo>
                <a:lnTo>
                  <a:pt x="438543" y="429120"/>
                </a:lnTo>
                <a:lnTo>
                  <a:pt x="458279" y="419265"/>
                </a:lnTo>
                <a:lnTo>
                  <a:pt x="491223" y="452208"/>
                </a:lnTo>
                <a:lnTo>
                  <a:pt x="481380" y="471932"/>
                </a:lnTo>
                <a:lnTo>
                  <a:pt x="486486" y="480491"/>
                </a:lnTo>
                <a:lnTo>
                  <a:pt x="504761" y="524560"/>
                </a:lnTo>
                <a:lnTo>
                  <a:pt x="507199" y="534238"/>
                </a:lnTo>
                <a:lnTo>
                  <a:pt x="528078" y="541223"/>
                </a:lnTo>
                <a:lnTo>
                  <a:pt x="528078" y="481596"/>
                </a:lnTo>
                <a:lnTo>
                  <a:pt x="527011" y="479183"/>
                </a:lnTo>
                <a:lnTo>
                  <a:pt x="522732" y="470636"/>
                </a:lnTo>
                <a:lnTo>
                  <a:pt x="535533" y="445033"/>
                </a:lnTo>
                <a:lnTo>
                  <a:pt x="509879" y="419379"/>
                </a:lnTo>
                <a:lnTo>
                  <a:pt x="509879" y="387743"/>
                </a:lnTo>
                <a:lnTo>
                  <a:pt x="509879" y="382943"/>
                </a:lnTo>
                <a:lnTo>
                  <a:pt x="509879" y="327774"/>
                </a:lnTo>
                <a:lnTo>
                  <a:pt x="506183" y="309575"/>
                </a:lnTo>
                <a:lnTo>
                  <a:pt x="505574" y="306539"/>
                </a:lnTo>
                <a:lnTo>
                  <a:pt x="493852" y="289166"/>
                </a:lnTo>
                <a:lnTo>
                  <a:pt x="476491" y="277456"/>
                </a:lnTo>
                <a:lnTo>
                  <a:pt x="473456" y="276847"/>
                </a:lnTo>
                <a:lnTo>
                  <a:pt x="473456" y="327774"/>
                </a:lnTo>
                <a:lnTo>
                  <a:pt x="473456" y="382943"/>
                </a:lnTo>
                <a:lnTo>
                  <a:pt x="465480" y="374942"/>
                </a:lnTo>
                <a:lnTo>
                  <a:pt x="439877" y="387743"/>
                </a:lnTo>
                <a:lnTo>
                  <a:pt x="431330" y="383463"/>
                </a:lnTo>
                <a:lnTo>
                  <a:pt x="428955" y="382409"/>
                </a:lnTo>
                <a:lnTo>
                  <a:pt x="422592" y="379590"/>
                </a:lnTo>
                <a:lnTo>
                  <a:pt x="413664" y="376161"/>
                </a:lnTo>
                <a:lnTo>
                  <a:pt x="404583" y="373138"/>
                </a:lnTo>
                <a:lnTo>
                  <a:pt x="395528" y="345986"/>
                </a:lnTo>
                <a:lnTo>
                  <a:pt x="327774" y="345986"/>
                </a:lnTo>
                <a:lnTo>
                  <a:pt x="327774" y="309575"/>
                </a:lnTo>
                <a:lnTo>
                  <a:pt x="455244" y="309575"/>
                </a:lnTo>
                <a:lnTo>
                  <a:pt x="462330" y="311010"/>
                </a:lnTo>
                <a:lnTo>
                  <a:pt x="468122" y="314909"/>
                </a:lnTo>
                <a:lnTo>
                  <a:pt x="472020" y="320700"/>
                </a:lnTo>
                <a:lnTo>
                  <a:pt x="473456" y="327774"/>
                </a:lnTo>
                <a:lnTo>
                  <a:pt x="473456" y="276847"/>
                </a:lnTo>
                <a:lnTo>
                  <a:pt x="455244" y="273151"/>
                </a:lnTo>
                <a:lnTo>
                  <a:pt x="291350" y="273151"/>
                </a:lnTo>
                <a:lnTo>
                  <a:pt x="291350" y="309575"/>
                </a:lnTo>
                <a:lnTo>
                  <a:pt x="291350" y="455244"/>
                </a:lnTo>
                <a:lnTo>
                  <a:pt x="291350" y="491667"/>
                </a:lnTo>
                <a:lnTo>
                  <a:pt x="291350" y="637349"/>
                </a:lnTo>
                <a:lnTo>
                  <a:pt x="291350" y="673773"/>
                </a:lnTo>
                <a:lnTo>
                  <a:pt x="291350" y="819442"/>
                </a:lnTo>
                <a:lnTo>
                  <a:pt x="54622" y="819442"/>
                </a:lnTo>
                <a:lnTo>
                  <a:pt x="47536" y="818007"/>
                </a:lnTo>
                <a:lnTo>
                  <a:pt x="41757" y="814108"/>
                </a:lnTo>
                <a:lnTo>
                  <a:pt x="37846" y="808316"/>
                </a:lnTo>
                <a:lnTo>
                  <a:pt x="36423" y="801230"/>
                </a:lnTo>
                <a:lnTo>
                  <a:pt x="36423" y="691972"/>
                </a:lnTo>
                <a:lnTo>
                  <a:pt x="37846" y="684898"/>
                </a:lnTo>
                <a:lnTo>
                  <a:pt x="41757" y="679107"/>
                </a:lnTo>
                <a:lnTo>
                  <a:pt x="47536" y="675195"/>
                </a:lnTo>
                <a:lnTo>
                  <a:pt x="54622" y="673773"/>
                </a:lnTo>
                <a:lnTo>
                  <a:pt x="291350" y="673773"/>
                </a:lnTo>
                <a:lnTo>
                  <a:pt x="291350" y="637349"/>
                </a:lnTo>
                <a:lnTo>
                  <a:pt x="54622" y="637349"/>
                </a:lnTo>
                <a:lnTo>
                  <a:pt x="47536" y="635914"/>
                </a:lnTo>
                <a:lnTo>
                  <a:pt x="41757" y="632002"/>
                </a:lnTo>
                <a:lnTo>
                  <a:pt x="37846" y="626211"/>
                </a:lnTo>
                <a:lnTo>
                  <a:pt x="36423" y="619137"/>
                </a:lnTo>
                <a:lnTo>
                  <a:pt x="36423" y="509879"/>
                </a:lnTo>
                <a:lnTo>
                  <a:pt x="37846" y="502805"/>
                </a:lnTo>
                <a:lnTo>
                  <a:pt x="41757" y="497014"/>
                </a:lnTo>
                <a:lnTo>
                  <a:pt x="47536" y="493102"/>
                </a:lnTo>
                <a:lnTo>
                  <a:pt x="54622" y="491667"/>
                </a:lnTo>
                <a:lnTo>
                  <a:pt x="291350" y="491667"/>
                </a:lnTo>
                <a:lnTo>
                  <a:pt x="291350" y="455244"/>
                </a:lnTo>
                <a:lnTo>
                  <a:pt x="54622" y="455244"/>
                </a:lnTo>
                <a:lnTo>
                  <a:pt x="47536" y="453809"/>
                </a:lnTo>
                <a:lnTo>
                  <a:pt x="41757" y="449910"/>
                </a:lnTo>
                <a:lnTo>
                  <a:pt x="37846" y="444119"/>
                </a:lnTo>
                <a:lnTo>
                  <a:pt x="36423" y="437045"/>
                </a:lnTo>
                <a:lnTo>
                  <a:pt x="36423" y="327774"/>
                </a:lnTo>
                <a:lnTo>
                  <a:pt x="37846" y="320700"/>
                </a:lnTo>
                <a:lnTo>
                  <a:pt x="41757" y="314909"/>
                </a:lnTo>
                <a:lnTo>
                  <a:pt x="47536" y="311010"/>
                </a:lnTo>
                <a:lnTo>
                  <a:pt x="54622" y="309575"/>
                </a:lnTo>
                <a:lnTo>
                  <a:pt x="291350" y="309575"/>
                </a:lnTo>
                <a:lnTo>
                  <a:pt x="291350" y="273151"/>
                </a:lnTo>
                <a:lnTo>
                  <a:pt x="54622" y="273151"/>
                </a:lnTo>
                <a:lnTo>
                  <a:pt x="33388" y="277456"/>
                </a:lnTo>
                <a:lnTo>
                  <a:pt x="16014" y="289166"/>
                </a:lnTo>
                <a:lnTo>
                  <a:pt x="4292" y="306539"/>
                </a:lnTo>
                <a:lnTo>
                  <a:pt x="0" y="327774"/>
                </a:lnTo>
                <a:lnTo>
                  <a:pt x="63" y="437718"/>
                </a:lnTo>
                <a:lnTo>
                  <a:pt x="990" y="447294"/>
                </a:lnTo>
                <a:lnTo>
                  <a:pt x="3822" y="456882"/>
                </a:lnTo>
                <a:lnTo>
                  <a:pt x="8305" y="465658"/>
                </a:lnTo>
                <a:lnTo>
                  <a:pt x="14198" y="473456"/>
                </a:lnTo>
                <a:lnTo>
                  <a:pt x="8305" y="481266"/>
                </a:lnTo>
                <a:lnTo>
                  <a:pt x="3822" y="490042"/>
                </a:lnTo>
                <a:lnTo>
                  <a:pt x="990" y="499630"/>
                </a:lnTo>
                <a:lnTo>
                  <a:pt x="0" y="509879"/>
                </a:lnTo>
                <a:lnTo>
                  <a:pt x="0" y="619137"/>
                </a:lnTo>
                <a:lnTo>
                  <a:pt x="990" y="629386"/>
                </a:lnTo>
                <a:lnTo>
                  <a:pt x="3822" y="638975"/>
                </a:lnTo>
                <a:lnTo>
                  <a:pt x="8305" y="647750"/>
                </a:lnTo>
                <a:lnTo>
                  <a:pt x="14198" y="655561"/>
                </a:lnTo>
                <a:lnTo>
                  <a:pt x="8305" y="663359"/>
                </a:lnTo>
                <a:lnTo>
                  <a:pt x="3822" y="672134"/>
                </a:lnTo>
                <a:lnTo>
                  <a:pt x="990" y="681723"/>
                </a:lnTo>
                <a:lnTo>
                  <a:pt x="63" y="691299"/>
                </a:lnTo>
                <a:lnTo>
                  <a:pt x="0" y="801230"/>
                </a:lnTo>
                <a:lnTo>
                  <a:pt x="4292" y="822477"/>
                </a:lnTo>
                <a:lnTo>
                  <a:pt x="16014" y="839851"/>
                </a:lnTo>
                <a:lnTo>
                  <a:pt x="33388" y="851560"/>
                </a:lnTo>
                <a:lnTo>
                  <a:pt x="54622" y="855865"/>
                </a:lnTo>
                <a:lnTo>
                  <a:pt x="455244" y="855865"/>
                </a:lnTo>
                <a:lnTo>
                  <a:pt x="476491" y="851560"/>
                </a:lnTo>
                <a:lnTo>
                  <a:pt x="493852" y="839851"/>
                </a:lnTo>
                <a:lnTo>
                  <a:pt x="505574" y="822477"/>
                </a:lnTo>
                <a:lnTo>
                  <a:pt x="506183" y="819442"/>
                </a:lnTo>
                <a:lnTo>
                  <a:pt x="509879" y="801230"/>
                </a:lnTo>
                <a:lnTo>
                  <a:pt x="509879" y="746074"/>
                </a:lnTo>
                <a:lnTo>
                  <a:pt x="509879" y="741273"/>
                </a:lnTo>
                <a:lnTo>
                  <a:pt x="509879" y="709726"/>
                </a:lnTo>
                <a:lnTo>
                  <a:pt x="535533" y="683983"/>
                </a:lnTo>
                <a:lnTo>
                  <a:pt x="522732" y="658380"/>
                </a:lnTo>
                <a:lnTo>
                  <a:pt x="527011" y="649833"/>
                </a:lnTo>
                <a:lnTo>
                  <a:pt x="530885" y="641096"/>
                </a:lnTo>
                <a:lnTo>
                  <a:pt x="534339" y="632167"/>
                </a:lnTo>
                <a:lnTo>
                  <a:pt x="537349" y="623087"/>
                </a:lnTo>
                <a:lnTo>
                  <a:pt x="564438" y="614083"/>
                </a:lnTo>
                <a:close/>
              </a:path>
              <a:path w="1129029" h="1129029">
                <a:moveTo>
                  <a:pt x="837653" y="946912"/>
                </a:moveTo>
                <a:lnTo>
                  <a:pt x="783018" y="946912"/>
                </a:lnTo>
                <a:lnTo>
                  <a:pt x="775931" y="945476"/>
                </a:lnTo>
                <a:lnTo>
                  <a:pt x="770140" y="941578"/>
                </a:lnTo>
                <a:lnTo>
                  <a:pt x="766241" y="935786"/>
                </a:lnTo>
                <a:lnTo>
                  <a:pt x="764806" y="928700"/>
                </a:lnTo>
                <a:lnTo>
                  <a:pt x="764806" y="673773"/>
                </a:lnTo>
                <a:lnTo>
                  <a:pt x="760514" y="652526"/>
                </a:lnTo>
                <a:lnTo>
                  <a:pt x="748792" y="635152"/>
                </a:lnTo>
                <a:lnTo>
                  <a:pt x="731418" y="623443"/>
                </a:lnTo>
                <a:lnTo>
                  <a:pt x="710184" y="619137"/>
                </a:lnTo>
                <a:lnTo>
                  <a:pt x="600925" y="619137"/>
                </a:lnTo>
                <a:lnTo>
                  <a:pt x="600925" y="655561"/>
                </a:lnTo>
                <a:lnTo>
                  <a:pt x="710184" y="655561"/>
                </a:lnTo>
                <a:lnTo>
                  <a:pt x="717270" y="656996"/>
                </a:lnTo>
                <a:lnTo>
                  <a:pt x="723061" y="660895"/>
                </a:lnTo>
                <a:lnTo>
                  <a:pt x="726960" y="666686"/>
                </a:lnTo>
                <a:lnTo>
                  <a:pt x="728395" y="673773"/>
                </a:lnTo>
                <a:lnTo>
                  <a:pt x="728395" y="928700"/>
                </a:lnTo>
                <a:lnTo>
                  <a:pt x="732688" y="949947"/>
                </a:lnTo>
                <a:lnTo>
                  <a:pt x="744410" y="967320"/>
                </a:lnTo>
                <a:lnTo>
                  <a:pt x="761784" y="979030"/>
                </a:lnTo>
                <a:lnTo>
                  <a:pt x="783018" y="983335"/>
                </a:lnTo>
                <a:lnTo>
                  <a:pt x="837653" y="983335"/>
                </a:lnTo>
                <a:lnTo>
                  <a:pt x="837653" y="946912"/>
                </a:lnTo>
                <a:close/>
              </a:path>
              <a:path w="1129029" h="1129029">
                <a:moveTo>
                  <a:pt x="837653" y="546303"/>
                </a:moveTo>
                <a:lnTo>
                  <a:pt x="600925" y="546303"/>
                </a:lnTo>
                <a:lnTo>
                  <a:pt x="600925" y="582714"/>
                </a:lnTo>
                <a:lnTo>
                  <a:pt x="837653" y="582714"/>
                </a:lnTo>
                <a:lnTo>
                  <a:pt x="837653" y="546303"/>
                </a:lnTo>
                <a:close/>
              </a:path>
              <a:path w="1129029" h="1129029">
                <a:moveTo>
                  <a:pt x="837653" y="145681"/>
                </a:moveTo>
                <a:lnTo>
                  <a:pt x="783018" y="145681"/>
                </a:lnTo>
                <a:lnTo>
                  <a:pt x="761784" y="149987"/>
                </a:lnTo>
                <a:lnTo>
                  <a:pt x="744410" y="161696"/>
                </a:lnTo>
                <a:lnTo>
                  <a:pt x="732688" y="179070"/>
                </a:lnTo>
                <a:lnTo>
                  <a:pt x="728395" y="200317"/>
                </a:lnTo>
                <a:lnTo>
                  <a:pt x="728395" y="455244"/>
                </a:lnTo>
                <a:lnTo>
                  <a:pt x="726960" y="462330"/>
                </a:lnTo>
                <a:lnTo>
                  <a:pt x="723061" y="468122"/>
                </a:lnTo>
                <a:lnTo>
                  <a:pt x="717270" y="472020"/>
                </a:lnTo>
                <a:lnTo>
                  <a:pt x="710184" y="473456"/>
                </a:lnTo>
                <a:lnTo>
                  <a:pt x="600925" y="473456"/>
                </a:lnTo>
                <a:lnTo>
                  <a:pt x="600925" y="509879"/>
                </a:lnTo>
                <a:lnTo>
                  <a:pt x="710184" y="509879"/>
                </a:lnTo>
                <a:lnTo>
                  <a:pt x="731418" y="505574"/>
                </a:lnTo>
                <a:lnTo>
                  <a:pt x="748792" y="493864"/>
                </a:lnTo>
                <a:lnTo>
                  <a:pt x="760514" y="476491"/>
                </a:lnTo>
                <a:lnTo>
                  <a:pt x="764806" y="455244"/>
                </a:lnTo>
                <a:lnTo>
                  <a:pt x="764806" y="200317"/>
                </a:lnTo>
                <a:lnTo>
                  <a:pt x="766241" y="193230"/>
                </a:lnTo>
                <a:lnTo>
                  <a:pt x="770140" y="187439"/>
                </a:lnTo>
                <a:lnTo>
                  <a:pt x="775931" y="183540"/>
                </a:lnTo>
                <a:lnTo>
                  <a:pt x="783018" y="182105"/>
                </a:lnTo>
                <a:lnTo>
                  <a:pt x="837653" y="182105"/>
                </a:lnTo>
                <a:lnTo>
                  <a:pt x="837653" y="145681"/>
                </a:lnTo>
                <a:close/>
              </a:path>
              <a:path w="1129029" h="1129029">
                <a:moveTo>
                  <a:pt x="1056170" y="1019759"/>
                </a:moveTo>
                <a:lnTo>
                  <a:pt x="946912" y="1019759"/>
                </a:lnTo>
                <a:lnTo>
                  <a:pt x="946912" y="1056170"/>
                </a:lnTo>
                <a:lnTo>
                  <a:pt x="1056170" y="1056170"/>
                </a:lnTo>
                <a:lnTo>
                  <a:pt x="1056170" y="1019759"/>
                </a:lnTo>
                <a:close/>
              </a:path>
              <a:path w="1129029" h="1129029">
                <a:moveTo>
                  <a:pt x="1056170" y="946912"/>
                </a:moveTo>
                <a:lnTo>
                  <a:pt x="946912" y="946912"/>
                </a:lnTo>
                <a:lnTo>
                  <a:pt x="946912" y="983335"/>
                </a:lnTo>
                <a:lnTo>
                  <a:pt x="1056170" y="983335"/>
                </a:lnTo>
                <a:lnTo>
                  <a:pt x="1056170" y="946912"/>
                </a:lnTo>
                <a:close/>
              </a:path>
              <a:path w="1129029" h="1129029">
                <a:moveTo>
                  <a:pt x="1056170" y="874077"/>
                </a:moveTo>
                <a:lnTo>
                  <a:pt x="946912" y="874077"/>
                </a:lnTo>
                <a:lnTo>
                  <a:pt x="946912" y="910501"/>
                </a:lnTo>
                <a:lnTo>
                  <a:pt x="1056170" y="910501"/>
                </a:lnTo>
                <a:lnTo>
                  <a:pt x="1056170" y="874077"/>
                </a:lnTo>
                <a:close/>
              </a:path>
              <a:path w="1129029" h="1129029">
                <a:moveTo>
                  <a:pt x="1056170" y="619137"/>
                </a:moveTo>
                <a:lnTo>
                  <a:pt x="946912" y="619137"/>
                </a:lnTo>
                <a:lnTo>
                  <a:pt x="946912" y="655561"/>
                </a:lnTo>
                <a:lnTo>
                  <a:pt x="1056170" y="655561"/>
                </a:lnTo>
                <a:lnTo>
                  <a:pt x="1056170" y="619137"/>
                </a:lnTo>
                <a:close/>
              </a:path>
              <a:path w="1129029" h="1129029">
                <a:moveTo>
                  <a:pt x="1056170" y="546303"/>
                </a:moveTo>
                <a:lnTo>
                  <a:pt x="946912" y="546303"/>
                </a:lnTo>
                <a:lnTo>
                  <a:pt x="946912" y="582714"/>
                </a:lnTo>
                <a:lnTo>
                  <a:pt x="1056170" y="582714"/>
                </a:lnTo>
                <a:lnTo>
                  <a:pt x="1056170" y="546303"/>
                </a:lnTo>
                <a:close/>
              </a:path>
              <a:path w="1129029" h="1129029">
                <a:moveTo>
                  <a:pt x="1056170" y="473456"/>
                </a:moveTo>
                <a:lnTo>
                  <a:pt x="946912" y="473456"/>
                </a:lnTo>
                <a:lnTo>
                  <a:pt x="946912" y="509879"/>
                </a:lnTo>
                <a:lnTo>
                  <a:pt x="1056170" y="509879"/>
                </a:lnTo>
                <a:lnTo>
                  <a:pt x="1056170" y="473456"/>
                </a:lnTo>
                <a:close/>
              </a:path>
              <a:path w="1129029" h="1129029">
                <a:moveTo>
                  <a:pt x="1056170" y="218516"/>
                </a:moveTo>
                <a:lnTo>
                  <a:pt x="946912" y="218516"/>
                </a:lnTo>
                <a:lnTo>
                  <a:pt x="946912" y="254939"/>
                </a:lnTo>
                <a:lnTo>
                  <a:pt x="1056170" y="254939"/>
                </a:lnTo>
                <a:lnTo>
                  <a:pt x="1056170" y="218516"/>
                </a:lnTo>
                <a:close/>
              </a:path>
              <a:path w="1129029" h="1129029">
                <a:moveTo>
                  <a:pt x="1056170" y="145681"/>
                </a:moveTo>
                <a:lnTo>
                  <a:pt x="946912" y="145681"/>
                </a:lnTo>
                <a:lnTo>
                  <a:pt x="946912" y="182105"/>
                </a:lnTo>
                <a:lnTo>
                  <a:pt x="1056170" y="182105"/>
                </a:lnTo>
                <a:lnTo>
                  <a:pt x="1056170" y="145681"/>
                </a:lnTo>
                <a:close/>
              </a:path>
              <a:path w="1129029" h="1129029">
                <a:moveTo>
                  <a:pt x="1056170" y="72847"/>
                </a:moveTo>
                <a:lnTo>
                  <a:pt x="946912" y="72847"/>
                </a:lnTo>
                <a:lnTo>
                  <a:pt x="946912" y="109258"/>
                </a:lnTo>
                <a:lnTo>
                  <a:pt x="1056170" y="109258"/>
                </a:lnTo>
                <a:lnTo>
                  <a:pt x="1056170" y="72847"/>
                </a:lnTo>
                <a:close/>
              </a:path>
              <a:path w="1129029" h="1129029">
                <a:moveTo>
                  <a:pt x="1129004" y="801370"/>
                </a:moveTo>
                <a:lnTo>
                  <a:pt x="1092593" y="801370"/>
                </a:lnTo>
                <a:lnTo>
                  <a:pt x="1092593" y="838200"/>
                </a:lnTo>
                <a:lnTo>
                  <a:pt x="1092593" y="1092200"/>
                </a:lnTo>
                <a:lnTo>
                  <a:pt x="910488" y="1092200"/>
                </a:lnTo>
                <a:lnTo>
                  <a:pt x="910488" y="838200"/>
                </a:lnTo>
                <a:lnTo>
                  <a:pt x="1092593" y="838200"/>
                </a:lnTo>
                <a:lnTo>
                  <a:pt x="1092593" y="801370"/>
                </a:lnTo>
                <a:lnTo>
                  <a:pt x="874064" y="801370"/>
                </a:lnTo>
                <a:lnTo>
                  <a:pt x="874064" y="838200"/>
                </a:lnTo>
                <a:lnTo>
                  <a:pt x="874064" y="1092200"/>
                </a:lnTo>
                <a:lnTo>
                  <a:pt x="874064" y="1129030"/>
                </a:lnTo>
                <a:lnTo>
                  <a:pt x="1129004" y="1129030"/>
                </a:lnTo>
                <a:lnTo>
                  <a:pt x="1129004" y="1092593"/>
                </a:lnTo>
                <a:lnTo>
                  <a:pt x="1129004" y="1092200"/>
                </a:lnTo>
                <a:lnTo>
                  <a:pt x="1129004" y="838200"/>
                </a:lnTo>
                <a:lnTo>
                  <a:pt x="1129004" y="837653"/>
                </a:lnTo>
                <a:lnTo>
                  <a:pt x="1129004" y="801370"/>
                </a:lnTo>
                <a:close/>
              </a:path>
              <a:path w="1129029" h="1129029">
                <a:moveTo>
                  <a:pt x="1129004" y="437045"/>
                </a:moveTo>
                <a:lnTo>
                  <a:pt x="1092593" y="437045"/>
                </a:lnTo>
                <a:lnTo>
                  <a:pt x="1092593" y="691972"/>
                </a:lnTo>
                <a:lnTo>
                  <a:pt x="1129004" y="691972"/>
                </a:lnTo>
                <a:lnTo>
                  <a:pt x="1129004" y="437045"/>
                </a:lnTo>
                <a:close/>
              </a:path>
              <a:path w="1129029" h="1129029">
                <a:moveTo>
                  <a:pt x="1129004" y="400050"/>
                </a:moveTo>
                <a:lnTo>
                  <a:pt x="874064" y="400050"/>
                </a:lnTo>
                <a:lnTo>
                  <a:pt x="874064" y="436880"/>
                </a:lnTo>
                <a:lnTo>
                  <a:pt x="874064" y="692150"/>
                </a:lnTo>
                <a:lnTo>
                  <a:pt x="874064" y="728980"/>
                </a:lnTo>
                <a:lnTo>
                  <a:pt x="1129004" y="728980"/>
                </a:lnTo>
                <a:lnTo>
                  <a:pt x="1129004" y="692150"/>
                </a:lnTo>
                <a:lnTo>
                  <a:pt x="910488" y="692150"/>
                </a:lnTo>
                <a:lnTo>
                  <a:pt x="910488" y="436880"/>
                </a:lnTo>
                <a:lnTo>
                  <a:pt x="1129004" y="436880"/>
                </a:lnTo>
                <a:lnTo>
                  <a:pt x="1129004" y="400050"/>
                </a:lnTo>
                <a:close/>
              </a:path>
              <a:path w="1129029" h="1129029">
                <a:moveTo>
                  <a:pt x="1129004" y="0"/>
                </a:moveTo>
                <a:lnTo>
                  <a:pt x="1092593" y="0"/>
                </a:lnTo>
                <a:lnTo>
                  <a:pt x="1092593" y="36830"/>
                </a:lnTo>
                <a:lnTo>
                  <a:pt x="1092593" y="290830"/>
                </a:lnTo>
                <a:lnTo>
                  <a:pt x="910488" y="290830"/>
                </a:lnTo>
                <a:lnTo>
                  <a:pt x="910488" y="36830"/>
                </a:lnTo>
                <a:lnTo>
                  <a:pt x="1092593" y="36830"/>
                </a:lnTo>
                <a:lnTo>
                  <a:pt x="1092593" y="0"/>
                </a:lnTo>
                <a:lnTo>
                  <a:pt x="874064" y="0"/>
                </a:lnTo>
                <a:lnTo>
                  <a:pt x="874064" y="36830"/>
                </a:lnTo>
                <a:lnTo>
                  <a:pt x="874064" y="290830"/>
                </a:lnTo>
                <a:lnTo>
                  <a:pt x="874064" y="327660"/>
                </a:lnTo>
                <a:lnTo>
                  <a:pt x="1129004" y="327660"/>
                </a:lnTo>
                <a:lnTo>
                  <a:pt x="1129004" y="291363"/>
                </a:lnTo>
                <a:lnTo>
                  <a:pt x="1129004" y="290830"/>
                </a:lnTo>
                <a:lnTo>
                  <a:pt x="1129004" y="36830"/>
                </a:lnTo>
                <a:lnTo>
                  <a:pt x="1129004" y="36423"/>
                </a:lnTo>
                <a:lnTo>
                  <a:pt x="1129004" y="0"/>
                </a:lnTo>
                <a:close/>
              </a:path>
            </a:pathLst>
          </a:custGeom>
          <a:solidFill>
            <a:srgbClr val="62B0D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5169" y="4656445"/>
            <a:ext cx="1187489" cy="118745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005977" y="5573383"/>
            <a:ext cx="4584065" cy="844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2150" spc="8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150" spc="45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75">
                <a:solidFill>
                  <a:srgbClr val="333332"/>
                </a:solidFill>
                <a:latin typeface="Times New Roman"/>
                <a:cs typeface="Times New Roman"/>
              </a:rPr>
              <a:t>comments</a:t>
            </a:r>
            <a:r>
              <a:rPr dirty="0" sz="2150" spc="459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75">
                <a:solidFill>
                  <a:srgbClr val="333332"/>
                </a:solidFill>
                <a:latin typeface="Times New Roman"/>
                <a:cs typeface="Times New Roman"/>
              </a:rPr>
              <a:t>based</a:t>
            </a:r>
            <a:r>
              <a:rPr dirty="0" sz="2150" spc="45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on</a:t>
            </a:r>
            <a:r>
              <a:rPr dirty="0" sz="2150" spc="459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8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150" spc="45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50">
                <a:solidFill>
                  <a:srgbClr val="333332"/>
                </a:solidFill>
                <a:latin typeface="Times New Roman"/>
                <a:cs typeface="Times New Roman"/>
              </a:rPr>
              <a:t>intensity </a:t>
            </a:r>
            <a:r>
              <a:rPr dirty="0" sz="2150" spc="-52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65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2150" spc="35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8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150" spc="3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75">
                <a:solidFill>
                  <a:srgbClr val="333332"/>
                </a:solidFill>
                <a:latin typeface="Times New Roman"/>
                <a:cs typeface="Times New Roman"/>
              </a:rPr>
              <a:t>comments</a:t>
            </a:r>
            <a:r>
              <a:rPr dirty="0" sz="2150" spc="3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60">
                <a:solidFill>
                  <a:srgbClr val="333332"/>
                </a:solidFill>
                <a:latin typeface="Times New Roman"/>
                <a:cs typeface="Times New Roman"/>
              </a:rPr>
              <a:t>with</a:t>
            </a:r>
            <a:r>
              <a:rPr dirty="0" sz="2150" spc="3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70">
                <a:solidFill>
                  <a:srgbClr val="333332"/>
                </a:solidFill>
                <a:latin typeface="Times New Roman"/>
                <a:cs typeface="Times New Roman"/>
              </a:rPr>
              <a:t>various</a:t>
            </a:r>
            <a:r>
              <a:rPr dirty="0" sz="2150" spc="3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15">
                <a:solidFill>
                  <a:srgbClr val="333332"/>
                </a:solidFill>
                <a:latin typeface="Times New Roman"/>
                <a:cs typeface="Times New Roman"/>
              </a:rPr>
              <a:t>classes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05977" y="6469266"/>
            <a:ext cx="4584065" cy="358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0860" algn="l"/>
                <a:tab pos="1659255" algn="l"/>
                <a:tab pos="2847340" algn="l"/>
                <a:tab pos="3839845" algn="l"/>
              </a:tabLst>
            </a:pPr>
            <a:r>
              <a:rPr dirty="0" sz="2150" spc="85">
                <a:solidFill>
                  <a:srgbClr val="333332"/>
                </a:solidFill>
                <a:latin typeface="Times New Roman"/>
                <a:cs typeface="Times New Roman"/>
              </a:rPr>
              <a:t>for	</a:t>
            </a:r>
            <a:r>
              <a:rPr dirty="0" sz="2150" spc="60">
                <a:solidFill>
                  <a:srgbClr val="333332"/>
                </a:solidFill>
                <a:latin typeface="Times New Roman"/>
                <a:cs typeface="Times New Roman"/>
              </a:rPr>
              <a:t>instance	</a:t>
            </a:r>
            <a:r>
              <a:rPr dirty="0" sz="2150" spc="65">
                <a:solidFill>
                  <a:srgbClr val="333332"/>
                </a:solidFill>
                <a:latin typeface="Times New Roman"/>
                <a:cs typeface="Times New Roman"/>
              </a:rPr>
              <a:t>sarcasm,	</a:t>
            </a:r>
            <a:r>
              <a:rPr dirty="0" sz="2150" spc="60">
                <a:solidFill>
                  <a:srgbClr val="333332"/>
                </a:solidFill>
                <a:latin typeface="Times New Roman"/>
                <a:cs typeface="Times New Roman"/>
              </a:rPr>
              <a:t>vulgar,	</a:t>
            </a:r>
            <a:r>
              <a:rPr dirty="0" sz="2150" spc="55">
                <a:solidFill>
                  <a:srgbClr val="333332"/>
                </a:solidFill>
                <a:latin typeface="Times New Roman"/>
                <a:cs typeface="Times New Roman"/>
              </a:rPr>
              <a:t>racial,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05977" y="6802108"/>
            <a:ext cx="4584065" cy="1254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0"/>
              </a:spcBef>
            </a:pP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150" spc="1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60">
                <a:solidFill>
                  <a:srgbClr val="333332"/>
                </a:solidFill>
                <a:latin typeface="Times New Roman"/>
                <a:cs typeface="Times New Roman"/>
              </a:rPr>
              <a:t>so</a:t>
            </a:r>
            <a:r>
              <a:rPr dirty="0" sz="2150" spc="6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on</a:t>
            </a:r>
            <a:r>
              <a:rPr dirty="0" sz="2150" spc="1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50">
                <a:solidFill>
                  <a:srgbClr val="333332"/>
                </a:solidFill>
                <a:latin typeface="Times New Roman"/>
                <a:cs typeface="Times New Roman"/>
              </a:rPr>
              <a:t>where</a:t>
            </a:r>
            <a:r>
              <a:rPr dirty="0" sz="2150" spc="5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5">
                <a:solidFill>
                  <a:srgbClr val="333332"/>
                </a:solidFill>
                <a:latin typeface="Times New Roman"/>
                <a:cs typeface="Times New Roman"/>
              </a:rPr>
              <a:t>we</a:t>
            </a:r>
            <a:r>
              <a:rPr dirty="0" sz="2150" spc="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40">
                <a:solidFill>
                  <a:srgbClr val="333332"/>
                </a:solidFill>
                <a:latin typeface="Times New Roman"/>
                <a:cs typeface="Times New Roman"/>
              </a:rPr>
              <a:t>use</a:t>
            </a:r>
            <a:r>
              <a:rPr dirty="0" sz="2150" spc="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85">
                <a:solidFill>
                  <a:srgbClr val="333332"/>
                </a:solidFill>
                <a:latin typeface="Times New Roman"/>
                <a:cs typeface="Times New Roman"/>
              </a:rPr>
              <a:t>binary </a:t>
            </a:r>
            <a:r>
              <a:rPr dirty="0" sz="2150" spc="9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40">
                <a:solidFill>
                  <a:srgbClr val="333332"/>
                </a:solidFill>
                <a:latin typeface="Times New Roman"/>
                <a:cs typeface="Times New Roman"/>
              </a:rPr>
              <a:t>classification </a:t>
            </a:r>
            <a:r>
              <a:rPr dirty="0" sz="2150" spc="60">
                <a:solidFill>
                  <a:srgbClr val="333332"/>
                </a:solidFill>
                <a:latin typeface="Times New Roman"/>
                <a:cs typeface="Times New Roman"/>
              </a:rPr>
              <a:t>in 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our </a:t>
            </a:r>
            <a:r>
              <a:rPr dirty="0" sz="2150" spc="70">
                <a:solidFill>
                  <a:srgbClr val="333332"/>
                </a:solidFill>
                <a:latin typeface="Times New Roman"/>
                <a:cs typeface="Times New Roman"/>
              </a:rPr>
              <a:t>present </a:t>
            </a:r>
            <a:r>
              <a:rPr dirty="0" sz="2150" spc="60">
                <a:solidFill>
                  <a:srgbClr val="333332"/>
                </a:solidFill>
                <a:latin typeface="Times New Roman"/>
                <a:cs typeface="Times New Roman"/>
              </a:rPr>
              <a:t>research </a:t>
            </a:r>
            <a:r>
              <a:rPr dirty="0" sz="2150" spc="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85">
                <a:solidFill>
                  <a:srgbClr val="333332"/>
                </a:solidFill>
                <a:latin typeface="Times New Roman"/>
                <a:cs typeface="Times New Roman"/>
              </a:rPr>
              <a:t>work.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05977" y="4611874"/>
            <a:ext cx="4584065" cy="987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318770">
              <a:lnSpc>
                <a:spcPct val="100000"/>
              </a:lnSpc>
              <a:spcBef>
                <a:spcPts val="125"/>
              </a:spcBef>
            </a:pPr>
            <a:r>
              <a:rPr dirty="0" sz="2150" spc="40" b="1">
                <a:solidFill>
                  <a:srgbClr val="333332"/>
                </a:solidFill>
                <a:latin typeface="Tahoma"/>
                <a:cs typeface="Tahoma"/>
              </a:rPr>
              <a:t>Multiclassification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78790" algn="l"/>
                <a:tab pos="944880" algn="l"/>
                <a:tab pos="1503680" algn="l"/>
                <a:tab pos="2030730" algn="l"/>
                <a:tab pos="4325620" algn="l"/>
              </a:tabLst>
            </a:pP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150" spc="10">
                <a:solidFill>
                  <a:srgbClr val="333332"/>
                </a:solidFill>
                <a:latin typeface="Times New Roman"/>
                <a:cs typeface="Times New Roman"/>
              </a:rPr>
              <a:t>w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150" spc="-5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150" spc="13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150" spc="13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150" spc="-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150" spc="120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150" spc="-1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150" spc="12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150" spc="-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150" spc="-5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150" spc="-1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150" spc="13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150" spc="-5">
                <a:solidFill>
                  <a:srgbClr val="333332"/>
                </a:solidFill>
                <a:latin typeface="Times New Roman"/>
                <a:cs typeface="Times New Roman"/>
              </a:rPr>
              <a:t>ss</a:t>
            </a:r>
            <a:r>
              <a:rPr dirty="0" sz="2150" spc="-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150" spc="5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150" spc="-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150" spc="-5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150" spc="13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150" spc="12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150" spc="-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150" spc="13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150" spc="10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63676" y="2096319"/>
            <a:ext cx="881380" cy="81406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150" spc="350" b="1">
                <a:solidFill>
                  <a:srgbClr val="F7F7F7"/>
                </a:solidFill>
                <a:latin typeface="Tahoma"/>
                <a:cs typeface="Tahoma"/>
              </a:rPr>
              <a:t>0</a:t>
            </a:r>
            <a:r>
              <a:rPr dirty="0" sz="5150" spc="-180" b="1">
                <a:solidFill>
                  <a:srgbClr val="F7F7F7"/>
                </a:solidFill>
                <a:latin typeface="Tahoma"/>
                <a:cs typeface="Tahoma"/>
              </a:rPr>
              <a:t>2</a:t>
            </a:r>
            <a:endParaRPr sz="51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344746" y="6476877"/>
            <a:ext cx="4259580" cy="2025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0"/>
              </a:spcBef>
            </a:pPr>
            <a:r>
              <a:rPr dirty="0" sz="2100" spc="65">
                <a:solidFill>
                  <a:srgbClr val="333332"/>
                </a:solidFill>
                <a:latin typeface="Times New Roman"/>
                <a:cs typeface="Times New Roman"/>
              </a:rPr>
              <a:t>We</a:t>
            </a:r>
            <a:r>
              <a:rPr dirty="0" sz="2100" spc="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80">
                <a:solidFill>
                  <a:srgbClr val="333332"/>
                </a:solidFill>
                <a:latin typeface="Times New Roman"/>
                <a:cs typeface="Times New Roman"/>
              </a:rPr>
              <a:t>are</a:t>
            </a:r>
            <a:r>
              <a:rPr dirty="0" sz="2100" spc="8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70">
                <a:solidFill>
                  <a:srgbClr val="333332"/>
                </a:solidFill>
                <a:latin typeface="Times New Roman"/>
                <a:cs typeface="Times New Roman"/>
              </a:rPr>
              <a:t>looking</a:t>
            </a:r>
            <a:r>
              <a:rPr dirty="0" sz="2100" spc="7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90">
                <a:solidFill>
                  <a:srgbClr val="333332"/>
                </a:solidFill>
                <a:latin typeface="Times New Roman"/>
                <a:cs typeface="Times New Roman"/>
              </a:rPr>
              <a:t>forward</a:t>
            </a:r>
            <a:r>
              <a:rPr dirty="0" sz="2100" spc="9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80">
                <a:solidFill>
                  <a:srgbClr val="333332"/>
                </a:solidFill>
                <a:latin typeface="Times New Roman"/>
                <a:cs typeface="Times New Roman"/>
              </a:rPr>
              <a:t>for </a:t>
            </a:r>
            <a:r>
              <a:rPr dirty="0" sz="2100" spc="8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55">
                <a:solidFill>
                  <a:srgbClr val="333332"/>
                </a:solidFill>
                <a:latin typeface="Times New Roman"/>
                <a:cs typeface="Times New Roman"/>
              </a:rPr>
              <a:t>deploying </a:t>
            </a:r>
            <a:r>
              <a:rPr dirty="0" sz="2100" spc="120">
                <a:solidFill>
                  <a:srgbClr val="333332"/>
                </a:solidFill>
                <a:latin typeface="Times New Roman"/>
                <a:cs typeface="Times New Roman"/>
              </a:rPr>
              <a:t>our </a:t>
            </a:r>
            <a:r>
              <a:rPr dirty="0" sz="2100" spc="95">
                <a:solidFill>
                  <a:srgbClr val="333332"/>
                </a:solidFill>
                <a:latin typeface="Times New Roman"/>
                <a:cs typeface="Times New Roman"/>
              </a:rPr>
              <a:t>work </a:t>
            </a:r>
            <a:r>
              <a:rPr dirty="0" sz="2100" spc="125">
                <a:solidFill>
                  <a:srgbClr val="333332"/>
                </a:solidFill>
                <a:latin typeface="Times New Roman"/>
                <a:cs typeface="Times New Roman"/>
              </a:rPr>
              <a:t>to </a:t>
            </a:r>
            <a:r>
              <a:rPr dirty="0" sz="2100" spc="40">
                <a:solidFill>
                  <a:srgbClr val="333332"/>
                </a:solidFill>
                <a:latin typeface="Times New Roman"/>
                <a:cs typeface="Times New Roman"/>
              </a:rPr>
              <a:t>design </a:t>
            </a:r>
            <a:r>
              <a:rPr dirty="0" sz="2100" spc="135">
                <a:solidFill>
                  <a:srgbClr val="333332"/>
                </a:solidFill>
                <a:latin typeface="Times New Roman"/>
                <a:cs typeface="Times New Roman"/>
              </a:rPr>
              <a:t>a </a:t>
            </a:r>
            <a:r>
              <a:rPr dirty="0" sz="2100" spc="50">
                <a:solidFill>
                  <a:srgbClr val="333332"/>
                </a:solidFill>
                <a:latin typeface="Times New Roman"/>
                <a:cs typeface="Times New Roman"/>
              </a:rPr>
              <a:t>real- </a:t>
            </a:r>
            <a:r>
              <a:rPr dirty="0" sz="2100" spc="-5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55">
                <a:solidFill>
                  <a:srgbClr val="333332"/>
                </a:solidFill>
                <a:latin typeface="Times New Roman"/>
                <a:cs typeface="Times New Roman"/>
              </a:rPr>
              <a:t>time </a:t>
            </a:r>
            <a:r>
              <a:rPr dirty="0" sz="2100" spc="75">
                <a:solidFill>
                  <a:srgbClr val="333332"/>
                </a:solidFill>
                <a:latin typeface="Times New Roman"/>
                <a:cs typeface="Times New Roman"/>
              </a:rPr>
              <a:t>application </a:t>
            </a:r>
            <a:r>
              <a:rPr dirty="0" sz="2100" spc="50">
                <a:solidFill>
                  <a:srgbClr val="333332"/>
                </a:solidFill>
                <a:latin typeface="Times New Roman"/>
                <a:cs typeface="Times New Roman"/>
              </a:rPr>
              <a:t>where </a:t>
            </a:r>
            <a:r>
              <a:rPr dirty="0" sz="2100" spc="5">
                <a:solidFill>
                  <a:srgbClr val="333332"/>
                </a:solidFill>
                <a:latin typeface="Times New Roman"/>
                <a:cs typeface="Times New Roman"/>
              </a:rPr>
              <a:t>we </a:t>
            </a:r>
            <a:r>
              <a:rPr dirty="0" sz="2100" spc="85">
                <a:solidFill>
                  <a:srgbClr val="333332"/>
                </a:solidFill>
                <a:latin typeface="Times New Roman"/>
                <a:cs typeface="Times New Roman"/>
              </a:rPr>
              <a:t>can </a:t>
            </a:r>
            <a:r>
              <a:rPr dirty="0" sz="2100" spc="40">
                <a:solidFill>
                  <a:srgbClr val="333332"/>
                </a:solidFill>
                <a:latin typeface="Times New Roman"/>
                <a:cs typeface="Times New Roman"/>
              </a:rPr>
              <a:t>use </a:t>
            </a:r>
            <a:r>
              <a:rPr dirty="0" sz="2100" spc="55">
                <a:solidFill>
                  <a:srgbClr val="333332"/>
                </a:solidFill>
                <a:latin typeface="Times New Roman"/>
                <a:cs typeface="Times New Roman"/>
              </a:rPr>
              <a:t>it </a:t>
            </a:r>
            <a:r>
              <a:rPr dirty="0" sz="2100" spc="-509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35">
                <a:solidFill>
                  <a:srgbClr val="333332"/>
                </a:solidFill>
                <a:latin typeface="Times New Roman"/>
                <a:cs typeface="Times New Roman"/>
              </a:rPr>
              <a:t>social</a:t>
            </a:r>
            <a:r>
              <a:rPr dirty="0" sz="2100" spc="6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65">
                <a:solidFill>
                  <a:srgbClr val="333332"/>
                </a:solidFill>
                <a:latin typeface="Times New Roman"/>
                <a:cs typeface="Times New Roman"/>
              </a:rPr>
              <a:t>media,</a:t>
            </a:r>
            <a:r>
              <a:rPr dirty="0" sz="2100" spc="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55">
                <a:solidFill>
                  <a:srgbClr val="333332"/>
                </a:solidFill>
                <a:latin typeface="Times New Roman"/>
                <a:cs typeface="Times New Roman"/>
              </a:rPr>
              <a:t>online</a:t>
            </a:r>
            <a:r>
              <a:rPr dirty="0" sz="2100" spc="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50">
                <a:solidFill>
                  <a:srgbClr val="333332"/>
                </a:solidFill>
                <a:latin typeface="Times New Roman"/>
                <a:cs typeface="Times New Roman"/>
              </a:rPr>
              <a:t>games, </a:t>
            </a:r>
            <a:r>
              <a:rPr dirty="0" sz="2100" spc="5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75">
                <a:solidFill>
                  <a:srgbClr val="333332"/>
                </a:solidFill>
                <a:latin typeface="Times New Roman"/>
                <a:cs typeface="Times New Roman"/>
              </a:rPr>
              <a:t>educational</a:t>
            </a:r>
            <a:r>
              <a:rPr dirty="0" sz="21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60">
                <a:solidFill>
                  <a:srgbClr val="333332"/>
                </a:solidFill>
                <a:latin typeface="Times New Roman"/>
                <a:cs typeface="Times New Roman"/>
              </a:rPr>
              <a:t>sector</a:t>
            </a:r>
            <a:r>
              <a:rPr dirty="0" sz="210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00" spc="40">
                <a:solidFill>
                  <a:srgbClr val="333332"/>
                </a:solidFill>
                <a:latin typeface="Times New Roman"/>
                <a:cs typeface="Times New Roman"/>
              </a:rPr>
              <a:t>etc.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140581" y="5877597"/>
            <a:ext cx="241490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30" b="1">
                <a:solidFill>
                  <a:srgbClr val="333332"/>
                </a:solidFill>
                <a:latin typeface="Tahoma"/>
                <a:cs typeface="Tahoma"/>
              </a:rPr>
              <a:t>Implementation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013072" y="3477474"/>
            <a:ext cx="854075" cy="81406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150" spc="350" b="1">
                <a:solidFill>
                  <a:srgbClr val="F7F7F7"/>
                </a:solidFill>
                <a:latin typeface="Tahoma"/>
                <a:cs typeface="Tahoma"/>
              </a:rPr>
              <a:t>0</a:t>
            </a:r>
            <a:r>
              <a:rPr dirty="0" sz="5150" spc="-395" b="1">
                <a:solidFill>
                  <a:srgbClr val="F7F7F7"/>
                </a:solidFill>
                <a:latin typeface="Tahoma"/>
                <a:cs typeface="Tahoma"/>
              </a:rPr>
              <a:t>3</a:t>
            </a:r>
            <a:endParaRPr sz="51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3507" y="6476942"/>
            <a:ext cx="4228465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2100"/>
              </a:lnSpc>
              <a:spcBef>
                <a:spcPts val="100"/>
              </a:spcBef>
            </a:pPr>
            <a:r>
              <a:rPr dirty="0" sz="2150" spc="60">
                <a:solidFill>
                  <a:srgbClr val="333332"/>
                </a:solidFill>
                <a:latin typeface="Times New Roman"/>
                <a:cs typeface="Times New Roman"/>
              </a:rPr>
              <a:t>Currently, </a:t>
            </a:r>
            <a:r>
              <a:rPr dirty="0" sz="2150" spc="105">
                <a:solidFill>
                  <a:srgbClr val="333332"/>
                </a:solidFill>
                <a:latin typeface="Times New Roman"/>
                <a:cs typeface="Times New Roman"/>
              </a:rPr>
              <a:t>our </a:t>
            </a:r>
            <a:r>
              <a:rPr dirty="0" sz="2150" spc="75">
                <a:solidFill>
                  <a:srgbClr val="333332"/>
                </a:solidFill>
                <a:latin typeface="Times New Roman"/>
                <a:cs typeface="Times New Roman"/>
              </a:rPr>
              <a:t>work </a:t>
            </a:r>
            <a:r>
              <a:rPr dirty="0" sz="2150" spc="-20">
                <a:solidFill>
                  <a:srgbClr val="333332"/>
                </a:solidFill>
                <a:latin typeface="Times New Roman"/>
                <a:cs typeface="Times New Roman"/>
              </a:rPr>
              <a:t>is </a:t>
            </a:r>
            <a:r>
              <a:rPr dirty="0" sz="2150" spc="40">
                <a:solidFill>
                  <a:srgbClr val="333332"/>
                </a:solidFill>
                <a:latin typeface="Times New Roman"/>
                <a:cs typeface="Times New Roman"/>
              </a:rPr>
              <a:t>mainly </a:t>
            </a:r>
            <a:r>
              <a:rPr dirty="0" sz="2150" spc="55">
                <a:solidFill>
                  <a:srgbClr val="333332"/>
                </a:solidFill>
                <a:latin typeface="Times New Roman"/>
                <a:cs typeface="Times New Roman"/>
              </a:rPr>
              <a:t>based </a:t>
            </a:r>
            <a:r>
              <a:rPr dirty="0" sz="2150" spc="-5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105">
                <a:solidFill>
                  <a:srgbClr val="333332"/>
                </a:solidFill>
                <a:latin typeface="Times New Roman"/>
                <a:cs typeface="Times New Roman"/>
              </a:rPr>
              <a:t>on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65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1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45">
                <a:solidFill>
                  <a:srgbClr val="333332"/>
                </a:solidFill>
                <a:latin typeface="Times New Roman"/>
                <a:cs typeface="Times New Roman"/>
              </a:rPr>
              <a:t>Telugu</a:t>
            </a:r>
            <a:r>
              <a:rPr dirty="0" sz="21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45">
                <a:solidFill>
                  <a:srgbClr val="333332"/>
                </a:solidFill>
                <a:latin typeface="Times New Roman"/>
                <a:cs typeface="Times New Roman"/>
              </a:rPr>
              <a:t>language</a:t>
            </a:r>
            <a:r>
              <a:rPr dirty="0" sz="21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70">
                <a:solidFill>
                  <a:srgbClr val="333332"/>
                </a:solidFill>
                <a:latin typeface="Times New Roman"/>
                <a:cs typeface="Times New Roman"/>
              </a:rPr>
              <a:t>dataset,</a:t>
            </a:r>
            <a:r>
              <a:rPr dirty="0" sz="215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11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150" spc="-5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-15">
                <a:solidFill>
                  <a:srgbClr val="333332"/>
                </a:solidFill>
                <a:latin typeface="Times New Roman"/>
                <a:cs typeface="Times New Roman"/>
              </a:rPr>
              <a:t>we </a:t>
            </a:r>
            <a:r>
              <a:rPr dirty="0" sz="2150" spc="65">
                <a:solidFill>
                  <a:srgbClr val="333332"/>
                </a:solidFill>
                <a:latin typeface="Times New Roman"/>
                <a:cs typeface="Times New Roman"/>
              </a:rPr>
              <a:t>are </a:t>
            </a:r>
            <a:r>
              <a:rPr dirty="0" sz="2150" spc="45">
                <a:solidFill>
                  <a:srgbClr val="333332"/>
                </a:solidFill>
                <a:latin typeface="Times New Roman"/>
                <a:cs typeface="Times New Roman"/>
              </a:rPr>
              <a:t>interested </a:t>
            </a:r>
            <a:r>
              <a:rPr dirty="0" sz="2150" spc="40">
                <a:solidFill>
                  <a:srgbClr val="333332"/>
                </a:solidFill>
                <a:latin typeface="Times New Roman"/>
                <a:cs typeface="Times New Roman"/>
              </a:rPr>
              <a:t>in </a:t>
            </a:r>
            <a:r>
              <a:rPr dirty="0" sz="2150" spc="55">
                <a:solidFill>
                  <a:srgbClr val="333332"/>
                </a:solidFill>
                <a:latin typeface="Times New Roman"/>
                <a:cs typeface="Times New Roman"/>
              </a:rPr>
              <a:t>continuing </a:t>
            </a:r>
            <a:r>
              <a:rPr dirty="0" sz="2150" spc="105">
                <a:solidFill>
                  <a:srgbClr val="333332"/>
                </a:solidFill>
                <a:latin typeface="Times New Roman"/>
                <a:cs typeface="Times New Roman"/>
              </a:rPr>
              <a:t>our </a:t>
            </a:r>
            <a:r>
              <a:rPr dirty="0" sz="2150" spc="1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75">
                <a:solidFill>
                  <a:srgbClr val="333332"/>
                </a:solidFill>
                <a:latin typeface="Times New Roman"/>
                <a:cs typeface="Times New Roman"/>
              </a:rPr>
              <a:t>work</a:t>
            </a:r>
            <a:r>
              <a:rPr dirty="0" sz="2150" spc="-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40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215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70">
                <a:solidFill>
                  <a:srgbClr val="333332"/>
                </a:solidFill>
                <a:latin typeface="Times New Roman"/>
                <a:cs typeface="Times New Roman"/>
              </a:rPr>
              <a:t>more</a:t>
            </a:r>
            <a:r>
              <a:rPr dirty="0" sz="215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45">
                <a:solidFill>
                  <a:srgbClr val="333332"/>
                </a:solidFill>
                <a:latin typeface="Times New Roman"/>
                <a:cs typeface="Times New Roman"/>
              </a:rPr>
              <a:t>regional</a:t>
            </a:r>
            <a:r>
              <a:rPr dirty="0" sz="215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40">
                <a:solidFill>
                  <a:srgbClr val="333332"/>
                </a:solidFill>
                <a:latin typeface="Times New Roman"/>
                <a:cs typeface="Times New Roman"/>
              </a:rPr>
              <a:t>languages.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02997" y="5992860"/>
            <a:ext cx="231203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10" b="1">
                <a:solidFill>
                  <a:srgbClr val="333332"/>
                </a:solidFill>
                <a:latin typeface="Tahoma"/>
                <a:cs typeface="Tahoma"/>
              </a:rPr>
              <a:t>Multi-Language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79860" y="3477474"/>
            <a:ext cx="757555" cy="81406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150" spc="350" b="1">
                <a:solidFill>
                  <a:srgbClr val="F7F7F7"/>
                </a:solidFill>
                <a:latin typeface="Tahoma"/>
                <a:cs typeface="Tahoma"/>
              </a:rPr>
              <a:t>0</a:t>
            </a:r>
            <a:r>
              <a:rPr dirty="0" sz="5150" spc="-1150" b="1">
                <a:solidFill>
                  <a:srgbClr val="F7F7F7"/>
                </a:solidFill>
                <a:latin typeface="Tahoma"/>
                <a:cs typeface="Tahoma"/>
              </a:rPr>
              <a:t>1</a:t>
            </a:r>
            <a:endParaRPr sz="5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6177" y="187162"/>
            <a:ext cx="5041265" cy="8261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365"/>
              <a:t>R</a:t>
            </a:r>
            <a:r>
              <a:rPr dirty="0" sz="5250" spc="610"/>
              <a:t>E</a:t>
            </a:r>
            <a:r>
              <a:rPr dirty="0" sz="5250" spc="625"/>
              <a:t>F</a:t>
            </a:r>
            <a:r>
              <a:rPr dirty="0" sz="5250" spc="610"/>
              <a:t>E</a:t>
            </a:r>
            <a:r>
              <a:rPr dirty="0" sz="5250" spc="365"/>
              <a:t>R</a:t>
            </a:r>
            <a:r>
              <a:rPr dirty="0" sz="5250" spc="610"/>
              <a:t>E</a:t>
            </a:r>
            <a:r>
              <a:rPr dirty="0" sz="5250" spc="515"/>
              <a:t>N</a:t>
            </a:r>
            <a:r>
              <a:rPr dirty="0" sz="5250" spc="665"/>
              <a:t>C</a:t>
            </a:r>
            <a:r>
              <a:rPr dirty="0" sz="5250" spc="610"/>
              <a:t>E</a:t>
            </a:r>
            <a:r>
              <a:rPr dirty="0" sz="5250" spc="25"/>
              <a:t>S</a:t>
            </a:r>
            <a:endParaRPr sz="5250"/>
          </a:p>
        </p:txBody>
      </p:sp>
      <p:sp>
        <p:nvSpPr>
          <p:cNvPr id="3" name="object 3"/>
          <p:cNvSpPr txBox="1"/>
          <p:nvPr/>
        </p:nvSpPr>
        <p:spPr>
          <a:xfrm>
            <a:off x="344574" y="1137359"/>
            <a:ext cx="17599025" cy="802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300"/>
              </a:lnSpc>
              <a:spcBef>
                <a:spcPts val="95"/>
              </a:spcBef>
              <a:buFont typeface="Lucida Sans Unicode"/>
              <a:buAutoNum type="arabicPlain"/>
              <a:tabLst>
                <a:tab pos="427990" algn="l"/>
              </a:tabLst>
            </a:pP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Mitushi 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Raj, </a:t>
            </a:r>
            <a:r>
              <a:rPr dirty="0" sz="2150" spc="-30" b="1">
                <a:solidFill>
                  <a:srgbClr val="333332"/>
                </a:solidFill>
                <a:latin typeface="Tahoma"/>
                <a:cs typeface="Tahoma"/>
              </a:rPr>
              <a:t>Samridhi </a:t>
            </a:r>
            <a:r>
              <a:rPr dirty="0" sz="2150" spc="-60" b="1">
                <a:solidFill>
                  <a:srgbClr val="333332"/>
                </a:solidFill>
                <a:latin typeface="Tahoma"/>
                <a:cs typeface="Tahoma"/>
              </a:rPr>
              <a:t>Singh, Kanishka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Solanki, </a:t>
            </a:r>
            <a:r>
              <a:rPr dirty="0" sz="2150" spc="-60" b="1">
                <a:solidFill>
                  <a:srgbClr val="333332"/>
                </a:solidFill>
                <a:latin typeface="Tahoma"/>
                <a:cs typeface="Tahoma"/>
              </a:rPr>
              <a:t>Ramani </a:t>
            </a:r>
            <a:r>
              <a:rPr dirty="0" sz="2150" spc="-35" b="1">
                <a:solidFill>
                  <a:srgbClr val="333332"/>
                </a:solidFill>
                <a:latin typeface="Tahoma"/>
                <a:cs typeface="Tahoma"/>
              </a:rPr>
              <a:t>Selvambi</a:t>
            </a:r>
            <a:r>
              <a:rPr dirty="0" sz="2150" spc="-35">
                <a:solidFill>
                  <a:srgbClr val="333332"/>
                </a:solidFill>
                <a:latin typeface="Lucida Sans Unicode"/>
                <a:cs typeface="Lucida Sans Unicode"/>
              </a:rPr>
              <a:t>, </a:t>
            </a:r>
            <a:r>
              <a:rPr dirty="0" sz="2150" spc="20">
                <a:solidFill>
                  <a:srgbClr val="333332"/>
                </a:solidFill>
                <a:latin typeface="Lucida Sans Unicode"/>
                <a:cs typeface="Lucida Sans Unicode"/>
              </a:rPr>
              <a:t>"An </a:t>
            </a:r>
            <a:r>
              <a:rPr dirty="0" sz="2150" spc="5">
                <a:solidFill>
                  <a:srgbClr val="333332"/>
                </a:solidFill>
                <a:latin typeface="Lucida Sans Unicode"/>
                <a:cs typeface="Lucida Sans Unicode"/>
              </a:rPr>
              <a:t>Application </a:t>
            </a:r>
            <a:r>
              <a:rPr dirty="0" sz="2150" spc="40">
                <a:solidFill>
                  <a:srgbClr val="333332"/>
                </a:solidFill>
                <a:latin typeface="Lucida Sans Unicode"/>
                <a:cs typeface="Lucida Sans Unicode"/>
              </a:rPr>
              <a:t>to </a:t>
            </a:r>
            <a:r>
              <a:rPr dirty="0" sz="2150" spc="55">
                <a:solidFill>
                  <a:srgbClr val="333332"/>
                </a:solidFill>
                <a:latin typeface="Lucida Sans Unicode"/>
                <a:cs typeface="Lucida Sans Unicode"/>
              </a:rPr>
              <a:t>Detect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cyberbullying </a:t>
            </a:r>
            <a:r>
              <a:rPr dirty="0" sz="2150" spc="-55">
                <a:solidFill>
                  <a:srgbClr val="333332"/>
                </a:solidFill>
                <a:latin typeface="Lucida Sans Unicode"/>
                <a:cs typeface="Lucida Sans Unicode"/>
              </a:rPr>
              <a:t>using </a:t>
            </a:r>
            <a:r>
              <a:rPr dirty="0" sz="2150" spc="20">
                <a:solidFill>
                  <a:srgbClr val="333332"/>
                </a:solidFill>
                <a:latin typeface="Lucida Sans Unicode"/>
                <a:cs typeface="Lucida Sans Unicode"/>
              </a:rPr>
              <a:t>Machine </a:t>
            </a:r>
            <a:r>
              <a:rPr dirty="0" sz="2150" spc="-20">
                <a:solidFill>
                  <a:srgbClr val="333332"/>
                </a:solidFill>
                <a:latin typeface="Lucida Sans Unicode"/>
                <a:cs typeface="Lucida Sans Unicode"/>
              </a:rPr>
              <a:t>learning </a:t>
            </a:r>
            <a:r>
              <a:rPr dirty="0" sz="2150" spc="-1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and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Deep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Lucida Sans Unicode"/>
                <a:cs typeface="Lucida Sans Unicode"/>
              </a:rPr>
              <a:t>learning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Lucida Sans Unicode"/>
                <a:cs typeface="Lucida Sans Unicode"/>
              </a:rPr>
              <a:t>Techniques,"</a:t>
            </a:r>
            <a:r>
              <a:rPr dirty="0" sz="2150" spc="37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In</a:t>
            </a:r>
            <a:r>
              <a:rPr dirty="0" sz="2150" spc="37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Springer</a:t>
            </a:r>
            <a:r>
              <a:rPr dirty="0" sz="2150" spc="37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5">
                <a:solidFill>
                  <a:srgbClr val="333332"/>
                </a:solidFill>
                <a:latin typeface="Lucida Sans Unicode"/>
                <a:cs typeface="Lucida Sans Unicode"/>
              </a:rPr>
              <a:t>Nature,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5" b="1">
                <a:solidFill>
                  <a:srgbClr val="333332"/>
                </a:solidFill>
                <a:latin typeface="Tahoma"/>
                <a:cs typeface="Tahoma"/>
              </a:rPr>
              <a:t>2022</a:t>
            </a:r>
            <a:r>
              <a:rPr dirty="0" sz="2150" spc="-105">
                <a:solidFill>
                  <a:srgbClr val="333332"/>
                </a:solidFill>
                <a:latin typeface="Lucida Sans Unicode"/>
                <a:cs typeface="Lucida Sans Unicode"/>
              </a:rPr>
              <a:t>.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32"/>
              </a:buClr>
              <a:buFont typeface="Lucida Sans Unicode"/>
              <a:buAutoNum type="arabicPlain"/>
            </a:pPr>
            <a:endParaRPr sz="19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6300"/>
              </a:lnSpc>
              <a:buFont typeface="Lucida Sans Unicode"/>
              <a:buAutoNum type="arabicPlain"/>
              <a:tabLst>
                <a:tab pos="424815" algn="l"/>
              </a:tabLst>
            </a:pPr>
            <a:r>
              <a:rPr dirty="0" sz="2150" spc="-5" b="1">
                <a:solidFill>
                  <a:srgbClr val="333332"/>
                </a:solidFill>
                <a:latin typeface="Tahoma"/>
                <a:cs typeface="Tahoma"/>
              </a:rPr>
              <a:t>Aditya</a:t>
            </a:r>
            <a:r>
              <a:rPr dirty="0" sz="2150" spc="-6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Desai,</a:t>
            </a:r>
            <a:r>
              <a:rPr dirty="0" sz="2150" spc="-6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5" b="1">
                <a:solidFill>
                  <a:srgbClr val="333332"/>
                </a:solidFill>
                <a:latin typeface="Tahoma"/>
                <a:cs typeface="Tahoma"/>
              </a:rPr>
              <a:t>Shashank</a:t>
            </a:r>
            <a:r>
              <a:rPr dirty="0" sz="2150" spc="-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65" b="1">
                <a:solidFill>
                  <a:srgbClr val="333332"/>
                </a:solidFill>
                <a:latin typeface="Tahoma"/>
                <a:cs typeface="Tahoma"/>
              </a:rPr>
              <a:t>Kalaskar, </a:t>
            </a:r>
            <a:r>
              <a:rPr dirty="0" sz="2150" spc="-55" b="1">
                <a:solidFill>
                  <a:srgbClr val="333332"/>
                </a:solidFill>
                <a:latin typeface="Tahoma"/>
                <a:cs typeface="Tahoma"/>
              </a:rPr>
              <a:t>Omkar</a:t>
            </a:r>
            <a:r>
              <a:rPr dirty="0" sz="2150" spc="-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Kumbhar,</a:t>
            </a:r>
            <a:r>
              <a:rPr dirty="0" sz="2150" spc="-6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and</a:t>
            </a:r>
            <a:r>
              <a:rPr dirty="0" sz="2150" spc="-6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5" b="1">
                <a:solidFill>
                  <a:srgbClr val="333332"/>
                </a:solidFill>
                <a:latin typeface="Tahoma"/>
                <a:cs typeface="Tahoma"/>
              </a:rPr>
              <a:t>Rashmi</a:t>
            </a:r>
            <a:r>
              <a:rPr dirty="0" sz="2150" spc="-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Dhumal</a:t>
            </a:r>
            <a:r>
              <a:rPr dirty="0" sz="2150" spc="-40">
                <a:solidFill>
                  <a:srgbClr val="333332"/>
                </a:solidFill>
                <a:latin typeface="Lucida Sans Unicode"/>
                <a:cs typeface="Lucida Sans Unicode"/>
              </a:rPr>
              <a:t>.</a:t>
            </a:r>
            <a:r>
              <a:rPr dirty="0" sz="2150" spc="-9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50">
                <a:solidFill>
                  <a:srgbClr val="333332"/>
                </a:solidFill>
                <a:latin typeface="Lucida Sans Unicode"/>
                <a:cs typeface="Lucida Sans Unicode"/>
              </a:rPr>
              <a:t>"Cyber</a:t>
            </a:r>
            <a:r>
              <a:rPr dirty="0" sz="2150" spc="-9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5">
                <a:solidFill>
                  <a:srgbClr val="333332"/>
                </a:solidFill>
                <a:latin typeface="Lucida Sans Unicode"/>
                <a:cs typeface="Lucida Sans Unicode"/>
              </a:rPr>
              <a:t>bullying</a:t>
            </a:r>
            <a:r>
              <a:rPr dirty="0" sz="2150" spc="-9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Detection</a:t>
            </a:r>
            <a:r>
              <a:rPr dirty="0" sz="2150" spc="-9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on</a:t>
            </a:r>
            <a:r>
              <a:rPr dirty="0" sz="2150" spc="-9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5">
                <a:solidFill>
                  <a:srgbClr val="333332"/>
                </a:solidFill>
                <a:latin typeface="Lucida Sans Unicode"/>
                <a:cs typeface="Lucida Sans Unicode"/>
              </a:rPr>
              <a:t>Social</a:t>
            </a:r>
            <a:r>
              <a:rPr dirty="0" sz="2150" spc="-9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0">
                <a:solidFill>
                  <a:srgbClr val="333332"/>
                </a:solidFill>
                <a:latin typeface="Lucida Sans Unicode"/>
                <a:cs typeface="Lucida Sans Unicode"/>
              </a:rPr>
              <a:t>Media</a:t>
            </a:r>
            <a:r>
              <a:rPr dirty="0" sz="2150" spc="-9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333332"/>
                </a:solidFill>
                <a:latin typeface="Lucida Sans Unicode"/>
                <a:cs typeface="Lucida Sans Unicode"/>
              </a:rPr>
              <a:t>using</a:t>
            </a:r>
            <a:r>
              <a:rPr dirty="0" sz="2150" spc="-9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0">
                <a:solidFill>
                  <a:srgbClr val="333332"/>
                </a:solidFill>
                <a:latin typeface="Lucida Sans Unicode"/>
                <a:cs typeface="Lucida Sans Unicode"/>
              </a:rPr>
              <a:t>Machine </a:t>
            </a:r>
            <a:r>
              <a:rPr dirty="0" sz="2150" spc="-67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Lucida Sans Unicode"/>
                <a:cs typeface="Lucida Sans Unicode"/>
              </a:rPr>
              <a:t>Learning,"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In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Informatics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and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mathematics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web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0">
                <a:solidFill>
                  <a:srgbClr val="333332"/>
                </a:solidFill>
                <a:latin typeface="Lucida Sans Unicode"/>
                <a:cs typeface="Lucida Sans Unicode"/>
              </a:rPr>
              <a:t>of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5">
                <a:solidFill>
                  <a:srgbClr val="333332"/>
                </a:solidFill>
                <a:latin typeface="Lucida Sans Unicode"/>
                <a:cs typeface="Lucida Sans Unicode"/>
              </a:rPr>
              <a:t>conferences,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14" b="1">
                <a:solidFill>
                  <a:srgbClr val="333332"/>
                </a:solidFill>
                <a:latin typeface="Tahoma"/>
                <a:cs typeface="Tahoma"/>
              </a:rPr>
              <a:t>2021</a:t>
            </a:r>
            <a:r>
              <a:rPr dirty="0" sz="2150" spc="-114">
                <a:solidFill>
                  <a:srgbClr val="333332"/>
                </a:solidFill>
                <a:latin typeface="Lucida Sans Unicode"/>
                <a:cs typeface="Lucida Sans Unicode"/>
              </a:rPr>
              <a:t>.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buClr>
                <a:srgbClr val="333332"/>
              </a:buClr>
              <a:buFont typeface="Lucida Sans Unicode"/>
              <a:buAutoNum type="arabicPlain"/>
            </a:pPr>
            <a:endParaRPr sz="19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6300"/>
              </a:lnSpc>
              <a:spcBef>
                <a:spcPts val="5"/>
              </a:spcBef>
              <a:buFont typeface="Lucida Sans Unicode"/>
              <a:buAutoNum type="arabicPlain"/>
              <a:tabLst>
                <a:tab pos="426720" algn="l"/>
              </a:tabLst>
            </a:pPr>
            <a:r>
              <a:rPr dirty="0" sz="2150" spc="30" b="1">
                <a:solidFill>
                  <a:srgbClr val="333332"/>
                </a:solidFill>
                <a:latin typeface="Tahoma"/>
                <a:cs typeface="Tahoma"/>
              </a:rPr>
              <a:t>B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Nandhini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and</a:t>
            </a:r>
            <a:r>
              <a:rPr dirty="0" sz="2150" spc="-10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90" b="1">
                <a:solidFill>
                  <a:srgbClr val="333332"/>
                </a:solidFill>
                <a:latin typeface="Tahoma"/>
                <a:cs typeface="Tahoma"/>
              </a:rPr>
              <a:t>JI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Sheeba</a:t>
            </a:r>
            <a:r>
              <a:rPr dirty="0" sz="2150" spc="-40">
                <a:solidFill>
                  <a:srgbClr val="333332"/>
                </a:solidFill>
                <a:latin typeface="Lucida Sans Unicode"/>
                <a:cs typeface="Lucida Sans Unicode"/>
              </a:rPr>
              <a:t>.</a:t>
            </a:r>
            <a:r>
              <a:rPr dirty="0" sz="2150" spc="-14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"Cyberbullying</a:t>
            </a:r>
            <a:r>
              <a:rPr dirty="0" sz="2150" spc="-14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detection</a:t>
            </a:r>
            <a:r>
              <a:rPr dirty="0" sz="2150" spc="-14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and</a:t>
            </a:r>
            <a:r>
              <a:rPr dirty="0" sz="2150" spc="-14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5">
                <a:solidFill>
                  <a:srgbClr val="333332"/>
                </a:solidFill>
                <a:latin typeface="Lucida Sans Unicode"/>
                <a:cs typeface="Lucida Sans Unicode"/>
              </a:rPr>
              <a:t>classification</a:t>
            </a:r>
            <a:r>
              <a:rPr dirty="0" sz="2150" spc="-14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333332"/>
                </a:solidFill>
                <a:latin typeface="Lucida Sans Unicode"/>
                <a:cs typeface="Lucida Sans Unicode"/>
              </a:rPr>
              <a:t>using</a:t>
            </a:r>
            <a:r>
              <a:rPr dirty="0" sz="2150" spc="-14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information</a:t>
            </a:r>
            <a:r>
              <a:rPr dirty="0" sz="2150" spc="-14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5">
                <a:solidFill>
                  <a:srgbClr val="333332"/>
                </a:solidFill>
                <a:latin typeface="Lucida Sans Unicode"/>
                <a:cs typeface="Lucida Sans Unicode"/>
              </a:rPr>
              <a:t>retrieval</a:t>
            </a:r>
            <a:r>
              <a:rPr dirty="0" sz="2150" spc="-14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5">
                <a:solidFill>
                  <a:srgbClr val="333332"/>
                </a:solidFill>
                <a:latin typeface="Lucida Sans Unicode"/>
                <a:cs typeface="Lucida Sans Unicode"/>
              </a:rPr>
              <a:t>algorithm,"</a:t>
            </a:r>
            <a:r>
              <a:rPr dirty="0" sz="2150" spc="-14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In</a:t>
            </a:r>
            <a:r>
              <a:rPr dirty="0" sz="2150" spc="-14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85">
                <a:solidFill>
                  <a:srgbClr val="333332"/>
                </a:solidFill>
                <a:latin typeface="Lucida Sans Unicode"/>
                <a:cs typeface="Lucida Sans Unicode"/>
              </a:rPr>
              <a:t>2015</a:t>
            </a:r>
            <a:r>
              <a:rPr dirty="0" sz="2150" spc="-14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5">
                <a:solidFill>
                  <a:srgbClr val="333332"/>
                </a:solidFill>
                <a:latin typeface="Lucida Sans Unicode"/>
                <a:cs typeface="Lucida Sans Unicode"/>
              </a:rPr>
              <a:t>International </a:t>
            </a:r>
            <a:r>
              <a:rPr dirty="0" sz="2150" spc="-67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5">
                <a:solidFill>
                  <a:srgbClr val="333332"/>
                </a:solidFill>
                <a:latin typeface="Lucida Sans Unicode"/>
                <a:cs typeface="Lucida Sans Unicode"/>
              </a:rPr>
              <a:t>Conference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on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Advanced</a:t>
            </a:r>
            <a:r>
              <a:rPr dirty="0" sz="2150" spc="-15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5">
                <a:solidFill>
                  <a:srgbClr val="333332"/>
                </a:solidFill>
                <a:latin typeface="Lucida Sans Unicode"/>
                <a:cs typeface="Lucida Sans Unicode"/>
              </a:rPr>
              <a:t>Research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Lucida Sans Unicode"/>
                <a:cs typeface="Lucida Sans Unicode"/>
              </a:rPr>
              <a:t>in</a:t>
            </a:r>
            <a:r>
              <a:rPr dirty="0" sz="2150" spc="-15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5">
                <a:solidFill>
                  <a:srgbClr val="333332"/>
                </a:solidFill>
                <a:latin typeface="Lucida Sans Unicode"/>
                <a:cs typeface="Lucida Sans Unicode"/>
              </a:rPr>
              <a:t>Computer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50">
                <a:solidFill>
                  <a:srgbClr val="333332"/>
                </a:solidFill>
                <a:latin typeface="Lucida Sans Unicode"/>
                <a:cs typeface="Lucida Sans Unicode"/>
              </a:rPr>
              <a:t>Science</a:t>
            </a:r>
            <a:r>
              <a:rPr dirty="0" sz="2150" spc="-15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Lucida Sans Unicode"/>
                <a:cs typeface="Lucida Sans Unicode"/>
              </a:rPr>
              <a:t>Engineering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70">
                <a:solidFill>
                  <a:srgbClr val="333332"/>
                </a:solidFill>
                <a:latin typeface="Lucida Sans Unicode"/>
                <a:cs typeface="Lucida Sans Unicode"/>
              </a:rPr>
              <a:t>&amp;</a:t>
            </a:r>
            <a:r>
              <a:rPr dirty="0" sz="2150" spc="-15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Lucida Sans Unicode"/>
                <a:cs typeface="Lucida Sans Unicode"/>
              </a:rPr>
              <a:t>Technology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5">
                <a:solidFill>
                  <a:srgbClr val="333332"/>
                </a:solidFill>
                <a:latin typeface="Lucida Sans Unicode"/>
                <a:cs typeface="Lucida Sans Unicode"/>
              </a:rPr>
              <a:t>(ICARCSET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80">
                <a:solidFill>
                  <a:srgbClr val="333332"/>
                </a:solidFill>
                <a:latin typeface="Lucida Sans Unicode"/>
                <a:cs typeface="Lucida Sans Unicode"/>
              </a:rPr>
              <a:t>2015),</a:t>
            </a:r>
            <a:r>
              <a:rPr dirty="0" sz="2150" spc="-15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Lucida Sans Unicode"/>
                <a:cs typeface="Lucida Sans Unicode"/>
              </a:rPr>
              <a:t>p.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0">
                <a:solidFill>
                  <a:srgbClr val="333332"/>
                </a:solidFill>
                <a:latin typeface="Lucida Sans Unicode"/>
                <a:cs typeface="Lucida Sans Unicode"/>
              </a:rPr>
              <a:t>20,</a:t>
            </a:r>
            <a:r>
              <a:rPr dirty="0" sz="2150" spc="-15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5">
                <a:solidFill>
                  <a:srgbClr val="333332"/>
                </a:solidFill>
                <a:latin typeface="Lucida Sans Unicode"/>
                <a:cs typeface="Lucida Sans Unicode"/>
              </a:rPr>
              <a:t>ACM,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95" b="1">
                <a:solidFill>
                  <a:srgbClr val="333332"/>
                </a:solidFill>
                <a:latin typeface="Tahoma"/>
                <a:cs typeface="Tahoma"/>
              </a:rPr>
              <a:t>2015</a:t>
            </a:r>
            <a:r>
              <a:rPr dirty="0" sz="2150" spc="-95">
                <a:solidFill>
                  <a:srgbClr val="333332"/>
                </a:solidFill>
                <a:latin typeface="Lucida Sans Unicode"/>
                <a:cs typeface="Lucida Sans Unicode"/>
              </a:rPr>
              <a:t>.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buClr>
                <a:srgbClr val="333332"/>
              </a:buClr>
              <a:buFont typeface="Lucida Sans Unicode"/>
              <a:buAutoNum type="arabicPlain"/>
            </a:pPr>
            <a:endParaRPr sz="19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6300"/>
              </a:lnSpc>
              <a:buFont typeface="Lucida Sans Unicode"/>
              <a:buAutoNum type="arabicPlain"/>
              <a:tabLst>
                <a:tab pos="481330" algn="l"/>
              </a:tabLst>
            </a:pPr>
            <a:r>
              <a:rPr dirty="0" sz="2150" spc="-65" b="1">
                <a:solidFill>
                  <a:srgbClr val="333332"/>
                </a:solidFill>
                <a:latin typeface="Tahoma"/>
                <a:cs typeface="Tahoma"/>
              </a:rPr>
              <a:t>Walisa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Romsaiyud, </a:t>
            </a:r>
            <a:r>
              <a:rPr dirty="0" sz="2150" spc="-25" b="1">
                <a:solidFill>
                  <a:srgbClr val="333332"/>
                </a:solidFill>
                <a:latin typeface="Tahoma"/>
                <a:cs typeface="Tahoma"/>
              </a:rPr>
              <a:t>Kodchakorn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na </a:t>
            </a:r>
            <a:r>
              <a:rPr dirty="0" sz="2150" spc="-30" b="1">
                <a:solidFill>
                  <a:srgbClr val="333332"/>
                </a:solidFill>
                <a:latin typeface="Tahoma"/>
                <a:cs typeface="Tahoma"/>
              </a:rPr>
              <a:t>Nakornphanom, </a:t>
            </a:r>
            <a:r>
              <a:rPr dirty="0" sz="2150" spc="-50" b="1">
                <a:solidFill>
                  <a:srgbClr val="333332"/>
                </a:solidFill>
                <a:latin typeface="Tahoma"/>
                <a:cs typeface="Tahoma"/>
              </a:rPr>
              <a:t>Pimpaka </a:t>
            </a:r>
            <a:r>
              <a:rPr dirty="0" sz="2150" spc="-25" b="1">
                <a:solidFill>
                  <a:srgbClr val="333332"/>
                </a:solidFill>
                <a:latin typeface="Tahoma"/>
                <a:cs typeface="Tahoma"/>
              </a:rPr>
              <a:t>Prasertsilp,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Piyaporn </a:t>
            </a:r>
            <a:r>
              <a:rPr dirty="0" sz="2150" spc="-55" b="1">
                <a:solidFill>
                  <a:srgbClr val="333332"/>
                </a:solidFill>
                <a:latin typeface="Tahoma"/>
                <a:cs typeface="Tahoma"/>
              </a:rPr>
              <a:t>Nurarak,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and Pirom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Konglerd</a:t>
            </a:r>
            <a:r>
              <a:rPr dirty="0" sz="2150" spc="-40">
                <a:solidFill>
                  <a:srgbClr val="333332"/>
                </a:solidFill>
                <a:latin typeface="Lucida Sans Unicode"/>
                <a:cs typeface="Lucida Sans Unicode"/>
              </a:rPr>
              <a:t>. </a:t>
            </a:r>
            <a:r>
              <a:rPr dirty="0" sz="2150" spc="20">
                <a:solidFill>
                  <a:srgbClr val="333332"/>
                </a:solidFill>
                <a:latin typeface="Lucida Sans Unicode"/>
                <a:cs typeface="Lucida Sans Unicode"/>
              </a:rPr>
              <a:t>"Automated </a:t>
            </a:r>
            <a:r>
              <a:rPr dirty="0" sz="2150" spc="2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cyberbullying</a:t>
            </a:r>
            <a:r>
              <a:rPr dirty="0" sz="2150" spc="-10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detection</a:t>
            </a:r>
            <a:r>
              <a:rPr dirty="0" sz="2150" spc="-10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5">
                <a:solidFill>
                  <a:srgbClr val="333332"/>
                </a:solidFill>
                <a:latin typeface="Lucida Sans Unicode"/>
                <a:cs typeface="Lucida Sans Unicode"/>
              </a:rPr>
              <a:t>using</a:t>
            </a:r>
            <a:r>
              <a:rPr dirty="0" sz="2150" spc="-10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Lucida Sans Unicode"/>
                <a:cs typeface="Lucida Sans Unicode"/>
              </a:rPr>
              <a:t>clustering</a:t>
            </a:r>
            <a:r>
              <a:rPr dirty="0" sz="2150" spc="-10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5">
                <a:solidFill>
                  <a:srgbClr val="333332"/>
                </a:solidFill>
                <a:latin typeface="Lucida Sans Unicode"/>
                <a:cs typeface="Lucida Sans Unicode"/>
              </a:rPr>
              <a:t>appearance</a:t>
            </a:r>
            <a:r>
              <a:rPr dirty="0" sz="2150" spc="-10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0">
                <a:solidFill>
                  <a:srgbClr val="333332"/>
                </a:solidFill>
                <a:latin typeface="Lucida Sans Unicode"/>
                <a:cs typeface="Lucida Sans Unicode"/>
              </a:rPr>
              <a:t>patterns,"</a:t>
            </a:r>
            <a:r>
              <a:rPr dirty="0" sz="2150" spc="-10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In</a:t>
            </a:r>
            <a:r>
              <a:rPr dirty="0" sz="2150" spc="-10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9th</a:t>
            </a:r>
            <a:r>
              <a:rPr dirty="0" sz="2150" spc="-10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5">
                <a:solidFill>
                  <a:srgbClr val="333332"/>
                </a:solidFill>
                <a:latin typeface="Lucida Sans Unicode"/>
                <a:cs typeface="Lucida Sans Unicode"/>
              </a:rPr>
              <a:t>International</a:t>
            </a:r>
            <a:r>
              <a:rPr dirty="0" sz="2150" spc="-10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5">
                <a:solidFill>
                  <a:srgbClr val="333332"/>
                </a:solidFill>
                <a:latin typeface="Lucida Sans Unicode"/>
                <a:cs typeface="Lucida Sans Unicode"/>
              </a:rPr>
              <a:t>Conference</a:t>
            </a:r>
            <a:r>
              <a:rPr dirty="0" sz="2150" spc="-10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on</a:t>
            </a:r>
            <a:r>
              <a:rPr dirty="0" sz="2150" spc="-10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Lucida Sans Unicode"/>
                <a:cs typeface="Lucida Sans Unicode"/>
              </a:rPr>
              <a:t>Knowledge</a:t>
            </a:r>
            <a:r>
              <a:rPr dirty="0" sz="2150" spc="-10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and</a:t>
            </a:r>
            <a:r>
              <a:rPr dirty="0" sz="2150" spc="-10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40">
                <a:solidFill>
                  <a:srgbClr val="333332"/>
                </a:solidFill>
                <a:latin typeface="Lucida Sans Unicode"/>
                <a:cs typeface="Lucida Sans Unicode"/>
              </a:rPr>
              <a:t>Smart</a:t>
            </a:r>
            <a:r>
              <a:rPr dirty="0" sz="2150" spc="-10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Lucida Sans Unicode"/>
                <a:cs typeface="Lucida Sans Unicode"/>
              </a:rPr>
              <a:t>Technology </a:t>
            </a:r>
            <a:r>
              <a:rPr dirty="0" sz="2150" spc="-67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Lucida Sans Unicode"/>
                <a:cs typeface="Lucida Sans Unicode"/>
              </a:rPr>
              <a:t>(KST),</a:t>
            </a:r>
            <a:r>
              <a:rPr dirty="0" sz="2150" spc="-16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Lucida Sans Unicode"/>
                <a:cs typeface="Lucida Sans Unicode"/>
              </a:rPr>
              <a:t>pp.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20">
                <a:solidFill>
                  <a:srgbClr val="333332"/>
                </a:solidFill>
                <a:latin typeface="Lucida Sans Unicode"/>
                <a:cs typeface="Lucida Sans Unicode"/>
              </a:rPr>
              <a:t>242–247,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35" b="1">
                <a:solidFill>
                  <a:srgbClr val="333332"/>
                </a:solidFill>
                <a:latin typeface="Tahoma"/>
                <a:cs typeface="Tahoma"/>
              </a:rPr>
              <a:t>2017</a:t>
            </a:r>
            <a:r>
              <a:rPr dirty="0" sz="2150" spc="-135">
                <a:solidFill>
                  <a:srgbClr val="333332"/>
                </a:solidFill>
                <a:latin typeface="Lucida Sans Unicode"/>
                <a:cs typeface="Lucida Sans Unicode"/>
              </a:rPr>
              <a:t>.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332"/>
              </a:buClr>
              <a:buFont typeface="Lucida Sans Unicode"/>
              <a:buAutoNum type="arabicPlain"/>
            </a:pPr>
            <a:endParaRPr sz="195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6300"/>
              </a:lnSpc>
              <a:buFont typeface="Lucida Sans Unicode"/>
              <a:buAutoNum type="arabicPlain"/>
              <a:tabLst>
                <a:tab pos="466725" algn="l"/>
              </a:tabLst>
            </a:pPr>
            <a:r>
              <a:rPr dirty="0" sz="2150" spc="-35" b="1">
                <a:solidFill>
                  <a:srgbClr val="333332"/>
                </a:solidFill>
                <a:latin typeface="Tahoma"/>
                <a:cs typeface="Tahoma"/>
              </a:rPr>
              <a:t>Shane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Murnion, </a:t>
            </a:r>
            <a:r>
              <a:rPr dirty="0" sz="2150" spc="-50" b="1">
                <a:solidFill>
                  <a:srgbClr val="333332"/>
                </a:solidFill>
                <a:latin typeface="Tahoma"/>
                <a:cs typeface="Tahoma"/>
              </a:rPr>
              <a:t>William </a:t>
            </a:r>
            <a:r>
              <a:rPr dirty="0" sz="2150" spc="165" b="1">
                <a:solidFill>
                  <a:srgbClr val="333332"/>
                </a:solidFill>
                <a:latin typeface="Tahoma"/>
                <a:cs typeface="Tahoma"/>
              </a:rPr>
              <a:t>J </a:t>
            </a:r>
            <a:r>
              <a:rPr dirty="0" sz="2150" spc="-30" b="1">
                <a:solidFill>
                  <a:srgbClr val="333332"/>
                </a:solidFill>
                <a:latin typeface="Tahoma"/>
                <a:cs typeface="Tahoma"/>
              </a:rPr>
              <a:t>Buchanan,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Adrian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Smales,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and </a:t>
            </a:r>
            <a:r>
              <a:rPr dirty="0" sz="2150" b="1">
                <a:solidFill>
                  <a:srgbClr val="333332"/>
                </a:solidFill>
                <a:latin typeface="Tahoma"/>
                <a:cs typeface="Tahoma"/>
              </a:rPr>
              <a:t>Gordon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Russell. </a:t>
            </a:r>
            <a:r>
              <a:rPr dirty="0" sz="2150" spc="35">
                <a:solidFill>
                  <a:srgbClr val="333332"/>
                </a:solidFill>
                <a:latin typeface="Lucida Sans Unicode"/>
                <a:cs typeface="Lucida Sans Unicode"/>
              </a:rPr>
              <a:t>"Machine </a:t>
            </a:r>
            <a:r>
              <a:rPr dirty="0" sz="2150" spc="-20">
                <a:solidFill>
                  <a:srgbClr val="333332"/>
                </a:solidFill>
                <a:latin typeface="Lucida Sans Unicode"/>
                <a:cs typeface="Lucida Sans Unicode"/>
              </a:rPr>
              <a:t>learning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and semantic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analysis </a:t>
            </a:r>
            <a:r>
              <a:rPr dirty="0" sz="2150" spc="20">
                <a:solidFill>
                  <a:srgbClr val="333332"/>
                </a:solidFill>
                <a:latin typeface="Lucida Sans Unicode"/>
                <a:cs typeface="Lucida Sans Unicode"/>
              </a:rPr>
              <a:t>of </a:t>
            </a:r>
            <a:r>
              <a:rPr dirty="0" sz="2150" spc="-90">
                <a:solidFill>
                  <a:srgbClr val="333332"/>
                </a:solidFill>
                <a:latin typeface="Lucida Sans Unicode"/>
                <a:cs typeface="Lucida Sans Unicode"/>
              </a:rPr>
              <a:t>in-game </a:t>
            </a:r>
            <a:r>
              <a:rPr dirty="0" sz="2150" spc="-8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40">
                <a:solidFill>
                  <a:srgbClr val="333332"/>
                </a:solidFill>
                <a:latin typeface="Lucida Sans Unicode"/>
                <a:cs typeface="Lucida Sans Unicode"/>
              </a:rPr>
              <a:t>chat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5">
                <a:solidFill>
                  <a:srgbClr val="333332"/>
                </a:solidFill>
                <a:latin typeface="Lucida Sans Unicode"/>
                <a:cs typeface="Lucida Sans Unicode"/>
              </a:rPr>
              <a:t>for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cyberbullying,"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Computers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70">
                <a:solidFill>
                  <a:srgbClr val="333332"/>
                </a:solidFill>
                <a:latin typeface="Lucida Sans Unicode"/>
                <a:cs typeface="Lucida Sans Unicode"/>
              </a:rPr>
              <a:t>&amp;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Security,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vol.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30">
                <a:solidFill>
                  <a:srgbClr val="333332"/>
                </a:solidFill>
                <a:latin typeface="Lucida Sans Unicode"/>
                <a:cs typeface="Lucida Sans Unicode"/>
              </a:rPr>
              <a:t>76,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Lucida Sans Unicode"/>
                <a:cs typeface="Lucida Sans Unicode"/>
              </a:rPr>
              <a:t>pp.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25">
                <a:solidFill>
                  <a:srgbClr val="333332"/>
                </a:solidFill>
                <a:latin typeface="Lucida Sans Unicode"/>
                <a:cs typeface="Lucida Sans Unicode"/>
              </a:rPr>
              <a:t>197–213,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90" b="1">
                <a:solidFill>
                  <a:srgbClr val="333332"/>
                </a:solidFill>
                <a:latin typeface="Tahoma"/>
                <a:cs typeface="Tahoma"/>
              </a:rPr>
              <a:t>2018</a:t>
            </a:r>
            <a:r>
              <a:rPr dirty="0" sz="2150" spc="-90">
                <a:solidFill>
                  <a:srgbClr val="333332"/>
                </a:solidFill>
                <a:latin typeface="Lucida Sans Unicode"/>
                <a:cs typeface="Lucida Sans Unicode"/>
              </a:rPr>
              <a:t>.</a:t>
            </a:r>
            <a:endParaRPr sz="21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33332"/>
              </a:buClr>
              <a:buFont typeface="Lucida Sans Unicode"/>
              <a:buAutoNum type="arabicPlain"/>
            </a:pPr>
            <a:endParaRPr sz="2200">
              <a:latin typeface="Lucida Sans Unicode"/>
              <a:cs typeface="Lucida Sans Unicode"/>
            </a:endParaRPr>
          </a:p>
          <a:p>
            <a:pPr algn="just" marL="466090" indent="-454025">
              <a:lnSpc>
                <a:spcPct val="100000"/>
              </a:lnSpc>
              <a:buFont typeface="Lucida Sans Unicode"/>
              <a:buAutoNum type="arabicPlain"/>
              <a:tabLst>
                <a:tab pos="466725" algn="l"/>
              </a:tabLst>
            </a:pP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Steven</a:t>
            </a:r>
            <a:r>
              <a:rPr dirty="0" sz="2150" spc="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30" b="1">
                <a:solidFill>
                  <a:srgbClr val="333332"/>
                </a:solidFill>
                <a:latin typeface="Tahoma"/>
                <a:cs typeface="Tahoma"/>
              </a:rPr>
              <a:t>Loria,</a:t>
            </a:r>
            <a:r>
              <a:rPr dirty="0" sz="2150" spc="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10" b="1">
                <a:solidFill>
                  <a:srgbClr val="333332"/>
                </a:solidFill>
                <a:latin typeface="Tahoma"/>
                <a:cs typeface="Tahoma"/>
              </a:rPr>
              <a:t>P</a:t>
            </a:r>
            <a:r>
              <a:rPr dirty="0" sz="2150" spc="6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Keen,</a:t>
            </a:r>
            <a:r>
              <a:rPr dirty="0" sz="2150" spc="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65" b="1">
                <a:solidFill>
                  <a:srgbClr val="333332"/>
                </a:solidFill>
                <a:latin typeface="Tahoma"/>
                <a:cs typeface="Tahoma"/>
              </a:rPr>
              <a:t>M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Honnibal,</a:t>
            </a:r>
            <a:r>
              <a:rPr dirty="0" sz="2150" spc="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125" b="1">
                <a:solidFill>
                  <a:srgbClr val="333332"/>
                </a:solidFill>
                <a:latin typeface="Tahoma"/>
                <a:cs typeface="Tahoma"/>
              </a:rPr>
              <a:t>R</a:t>
            </a:r>
            <a:r>
              <a:rPr dirty="0" sz="2150" spc="6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5" b="1">
                <a:solidFill>
                  <a:srgbClr val="333332"/>
                </a:solidFill>
                <a:latin typeface="Tahoma"/>
                <a:cs typeface="Tahoma"/>
              </a:rPr>
              <a:t>Yankovsky,</a:t>
            </a:r>
            <a:r>
              <a:rPr dirty="0" sz="2150" spc="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15" b="1">
                <a:solidFill>
                  <a:srgbClr val="333332"/>
                </a:solidFill>
                <a:latin typeface="Tahoma"/>
                <a:cs typeface="Tahoma"/>
              </a:rPr>
              <a:t>D</a:t>
            </a:r>
            <a:r>
              <a:rPr dirty="0" sz="2150" spc="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0" b="1">
                <a:solidFill>
                  <a:srgbClr val="333332"/>
                </a:solidFill>
                <a:latin typeface="Tahoma"/>
                <a:cs typeface="Tahoma"/>
              </a:rPr>
              <a:t>Karesh,</a:t>
            </a:r>
            <a:r>
              <a:rPr dirty="0" sz="2150" spc="6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3332"/>
                </a:solidFill>
                <a:latin typeface="Tahoma"/>
                <a:cs typeface="Tahoma"/>
              </a:rPr>
              <a:t>E</a:t>
            </a:r>
            <a:r>
              <a:rPr dirty="0" sz="2150" spc="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Dempsey,</a:t>
            </a:r>
            <a:r>
              <a:rPr dirty="0" sz="2150" spc="6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10" b="1">
                <a:solidFill>
                  <a:srgbClr val="333332"/>
                </a:solidFill>
                <a:latin typeface="Tahoma"/>
                <a:cs typeface="Tahoma"/>
              </a:rPr>
              <a:t>et</a:t>
            </a:r>
            <a:r>
              <a:rPr dirty="0" sz="2150" spc="6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5" b="1">
                <a:solidFill>
                  <a:srgbClr val="333332"/>
                </a:solidFill>
                <a:latin typeface="Tahoma"/>
                <a:cs typeface="Tahoma"/>
              </a:rPr>
              <a:t>al</a:t>
            </a:r>
            <a:r>
              <a:rPr dirty="0" sz="2150" spc="-55">
                <a:solidFill>
                  <a:srgbClr val="333332"/>
                </a:solidFill>
                <a:latin typeface="Lucida Sans Unicode"/>
                <a:cs typeface="Lucida Sans Unicode"/>
              </a:rPr>
              <a:t>.</a:t>
            </a:r>
            <a:r>
              <a:rPr dirty="0" sz="2150" spc="3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Lucida Sans Unicode"/>
                <a:cs typeface="Lucida Sans Unicode"/>
              </a:rPr>
              <a:t>"Textblob: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Lucida Sans Unicode"/>
                <a:cs typeface="Lucida Sans Unicode"/>
              </a:rPr>
              <a:t>simplified</a:t>
            </a:r>
            <a:r>
              <a:rPr dirty="0" sz="2150" spc="3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5">
                <a:solidFill>
                  <a:srgbClr val="333332"/>
                </a:solidFill>
                <a:latin typeface="Lucida Sans Unicode"/>
                <a:cs typeface="Lucida Sans Unicode"/>
              </a:rPr>
              <a:t>text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Lucida Sans Unicode"/>
                <a:cs typeface="Lucida Sans Unicode"/>
              </a:rPr>
              <a:t>processing,"</a:t>
            </a:r>
            <a:r>
              <a:rPr dirty="0" sz="2150" spc="3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Lucida Sans Unicode"/>
                <a:cs typeface="Lucida Sans Unicode"/>
              </a:rPr>
              <a:t>in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Lucida Sans Unicode"/>
                <a:cs typeface="Lucida Sans Unicode"/>
              </a:rPr>
              <a:t>TextBlob:</a:t>
            </a:r>
            <a:endParaRPr sz="21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150" spc="155">
                <a:solidFill>
                  <a:srgbClr val="333332"/>
                </a:solidFill>
                <a:latin typeface="Lucida Sans Unicode"/>
                <a:cs typeface="Lucida Sans Unicode"/>
              </a:rPr>
              <a:t>S</a:t>
            </a:r>
            <a:r>
              <a:rPr dirty="0" sz="2150" spc="-55">
                <a:solidFill>
                  <a:srgbClr val="333332"/>
                </a:solidFill>
                <a:latin typeface="Lucida Sans Unicode"/>
                <a:cs typeface="Lucida Sans Unicode"/>
              </a:rPr>
              <a:t>i</a:t>
            </a:r>
            <a:r>
              <a:rPr dirty="0" sz="2150" spc="-35">
                <a:solidFill>
                  <a:srgbClr val="333332"/>
                </a:solidFill>
                <a:latin typeface="Lucida Sans Unicode"/>
                <a:cs typeface="Lucida Sans Unicode"/>
              </a:rPr>
              <a:t>m</a:t>
            </a:r>
            <a:r>
              <a:rPr dirty="0" sz="2150" spc="25">
                <a:solidFill>
                  <a:srgbClr val="333332"/>
                </a:solidFill>
                <a:latin typeface="Lucida Sans Unicode"/>
                <a:cs typeface="Lucida Sans Unicode"/>
              </a:rPr>
              <a:t>p</a:t>
            </a:r>
            <a:r>
              <a:rPr dirty="0" sz="2150" spc="5">
                <a:solidFill>
                  <a:srgbClr val="333332"/>
                </a:solidFill>
                <a:latin typeface="Lucida Sans Unicode"/>
                <a:cs typeface="Lucida Sans Unicode"/>
              </a:rPr>
              <a:t>l</a:t>
            </a:r>
            <a:r>
              <a:rPr dirty="0" sz="2150" spc="-55">
                <a:solidFill>
                  <a:srgbClr val="333332"/>
                </a:solidFill>
                <a:latin typeface="Lucida Sans Unicode"/>
                <a:cs typeface="Lucida Sans Unicode"/>
              </a:rPr>
              <a:t>i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f</a:t>
            </a:r>
            <a:r>
              <a:rPr dirty="0" sz="2150" spc="-55">
                <a:solidFill>
                  <a:srgbClr val="333332"/>
                </a:solidFill>
                <a:latin typeface="Lucida Sans Unicode"/>
                <a:cs typeface="Lucida Sans Unicode"/>
              </a:rPr>
              <a:t>i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d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10">
                <a:solidFill>
                  <a:srgbClr val="333332"/>
                </a:solidFill>
                <a:latin typeface="Lucida Sans Unicode"/>
                <a:cs typeface="Lucida Sans Unicode"/>
              </a:rPr>
              <a:t>T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-245">
                <a:solidFill>
                  <a:srgbClr val="333332"/>
                </a:solidFill>
                <a:latin typeface="Lucida Sans Unicode"/>
                <a:cs typeface="Lucida Sans Unicode"/>
              </a:rPr>
              <a:t>x</a:t>
            </a:r>
            <a:r>
              <a:rPr dirty="0" sz="2150" spc="75">
                <a:solidFill>
                  <a:srgbClr val="333332"/>
                </a:solidFill>
                <a:latin typeface="Lucida Sans Unicode"/>
                <a:cs typeface="Lucida Sans Unicode"/>
              </a:rPr>
              <a:t>t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04">
                <a:solidFill>
                  <a:srgbClr val="333332"/>
                </a:solidFill>
                <a:latin typeface="Lucida Sans Unicode"/>
                <a:cs typeface="Lucida Sans Unicode"/>
              </a:rPr>
              <a:t>P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r</a:t>
            </a:r>
            <a:r>
              <a:rPr dirty="0" sz="2150" spc="5">
                <a:solidFill>
                  <a:srgbClr val="333332"/>
                </a:solidFill>
                <a:latin typeface="Lucida Sans Unicode"/>
                <a:cs typeface="Lucida Sans Unicode"/>
              </a:rPr>
              <a:t>o</a:t>
            </a:r>
            <a:r>
              <a:rPr dirty="0" sz="2150" spc="90">
                <a:solidFill>
                  <a:srgbClr val="333332"/>
                </a:solidFill>
                <a:latin typeface="Lucida Sans Unicode"/>
                <a:cs typeface="Lucida Sans Unicode"/>
              </a:rPr>
              <a:t>c</a:t>
            </a:r>
            <a:r>
              <a:rPr dirty="0" sz="2150" spc="30">
                <a:solidFill>
                  <a:srgbClr val="333332"/>
                </a:solidFill>
                <a:latin typeface="Lucida Sans Unicode"/>
                <a:cs typeface="Lucida Sans Unicode"/>
              </a:rPr>
              <a:t>e</a:t>
            </a:r>
            <a:r>
              <a:rPr dirty="0" sz="2150" spc="-30">
                <a:solidFill>
                  <a:srgbClr val="333332"/>
                </a:solidFill>
                <a:latin typeface="Lucida Sans Unicode"/>
                <a:cs typeface="Lucida Sans Unicode"/>
              </a:rPr>
              <a:t>ss</a:t>
            </a:r>
            <a:r>
              <a:rPr dirty="0" sz="2150" spc="-55">
                <a:solidFill>
                  <a:srgbClr val="333332"/>
                </a:solidFill>
                <a:latin typeface="Lucida Sans Unicode"/>
                <a:cs typeface="Lucida Sans Unicode"/>
              </a:rPr>
              <a:t>i</a:t>
            </a:r>
            <a:r>
              <a:rPr dirty="0" sz="2150" spc="-5">
                <a:solidFill>
                  <a:srgbClr val="333332"/>
                </a:solidFill>
                <a:latin typeface="Lucida Sans Unicode"/>
                <a:cs typeface="Lucida Sans Unicode"/>
              </a:rPr>
              <a:t>n</a:t>
            </a:r>
            <a:r>
              <a:rPr dirty="0" sz="2150" spc="-160">
                <a:solidFill>
                  <a:srgbClr val="333332"/>
                </a:solidFill>
                <a:latin typeface="Lucida Sans Unicode"/>
                <a:cs typeface="Lucida Sans Unicode"/>
              </a:rPr>
              <a:t>g</a:t>
            </a:r>
            <a:r>
              <a:rPr dirty="0" sz="2150" spc="-110">
                <a:solidFill>
                  <a:srgbClr val="333332"/>
                </a:solidFill>
                <a:latin typeface="Lucida Sans Unicode"/>
                <a:cs typeface="Lucida Sans Unicode"/>
              </a:rPr>
              <a:t>,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75" b="1">
                <a:solidFill>
                  <a:srgbClr val="333332"/>
                </a:solidFill>
                <a:latin typeface="Tahoma"/>
                <a:cs typeface="Tahoma"/>
              </a:rPr>
              <a:t>2</a:t>
            </a:r>
            <a:r>
              <a:rPr dirty="0" sz="2150" spc="130" b="1">
                <a:solidFill>
                  <a:srgbClr val="333332"/>
                </a:solidFill>
                <a:latin typeface="Tahoma"/>
                <a:cs typeface="Tahoma"/>
              </a:rPr>
              <a:t>0</a:t>
            </a:r>
            <a:r>
              <a:rPr dirty="0" sz="2150" spc="-240" b="1">
                <a:solidFill>
                  <a:srgbClr val="333332"/>
                </a:solidFill>
                <a:latin typeface="Tahoma"/>
                <a:cs typeface="Tahoma"/>
              </a:rPr>
              <a:t>1</a:t>
            </a:r>
            <a:r>
              <a:rPr dirty="0" sz="2150" spc="-30" b="1">
                <a:solidFill>
                  <a:srgbClr val="333332"/>
                </a:solidFill>
                <a:latin typeface="Tahoma"/>
                <a:cs typeface="Tahoma"/>
              </a:rPr>
              <a:t>4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Tahoma"/>
              <a:cs typeface="Tahoma"/>
            </a:endParaRPr>
          </a:p>
          <a:p>
            <a:pPr algn="just" marL="12700" marR="5080">
              <a:lnSpc>
                <a:spcPct val="116300"/>
              </a:lnSpc>
              <a:buFont typeface="Lucida Sans Unicode"/>
              <a:buAutoNum type="arabicPlain" startAt="7"/>
              <a:tabLst>
                <a:tab pos="458470" algn="l"/>
              </a:tabLst>
            </a:pP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Maral </a:t>
            </a:r>
            <a:r>
              <a:rPr dirty="0" sz="2150" spc="-30" b="1">
                <a:solidFill>
                  <a:srgbClr val="333332"/>
                </a:solidFill>
                <a:latin typeface="Tahoma"/>
                <a:cs typeface="Tahoma"/>
              </a:rPr>
              <a:t>Dadvar, </a:t>
            </a:r>
            <a:r>
              <a:rPr dirty="0" sz="2150" spc="10" b="1">
                <a:solidFill>
                  <a:srgbClr val="333332"/>
                </a:solidFill>
                <a:latin typeface="Tahoma"/>
                <a:cs typeface="Tahoma"/>
              </a:rPr>
              <a:t>Dolf </a:t>
            </a:r>
            <a:r>
              <a:rPr dirty="0" sz="2150" spc="-50" b="1">
                <a:solidFill>
                  <a:srgbClr val="333332"/>
                </a:solidFill>
                <a:latin typeface="Tahoma"/>
                <a:cs typeface="Tahoma"/>
              </a:rPr>
              <a:t>Trieschnigg,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and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Franciska </a:t>
            </a:r>
            <a:r>
              <a:rPr dirty="0" sz="2150" spc="5" b="1">
                <a:solidFill>
                  <a:srgbClr val="333332"/>
                </a:solidFill>
                <a:latin typeface="Tahoma"/>
                <a:cs typeface="Tahoma"/>
              </a:rPr>
              <a:t>de </a:t>
            </a:r>
            <a:r>
              <a:rPr dirty="0" sz="2150" spc="-25" b="1">
                <a:solidFill>
                  <a:srgbClr val="333332"/>
                </a:solidFill>
                <a:latin typeface="Tahoma"/>
                <a:cs typeface="Tahoma"/>
              </a:rPr>
              <a:t>Jong</a:t>
            </a:r>
            <a:r>
              <a:rPr dirty="0" sz="2150" spc="-25">
                <a:solidFill>
                  <a:srgbClr val="333332"/>
                </a:solidFill>
                <a:latin typeface="Lucida Sans Unicode"/>
                <a:cs typeface="Lucida Sans Unicode"/>
              </a:rPr>
              <a:t>. </a:t>
            </a:r>
            <a:r>
              <a:rPr dirty="0" sz="2150" spc="15">
                <a:solidFill>
                  <a:srgbClr val="333332"/>
                </a:solidFill>
                <a:latin typeface="Lucida Sans Unicode"/>
                <a:cs typeface="Lucida Sans Unicode"/>
              </a:rPr>
              <a:t>"Experts </a:t>
            </a:r>
            <a:r>
              <a:rPr dirty="0" sz="2150" spc="10">
                <a:solidFill>
                  <a:srgbClr val="333332"/>
                </a:solidFill>
                <a:latin typeface="Lucida Sans Unicode"/>
                <a:cs typeface="Lucida Sans Unicode"/>
              </a:rPr>
              <a:t>and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machines </a:t>
            </a:r>
            <a:r>
              <a:rPr dirty="0" sz="2150" spc="-20">
                <a:solidFill>
                  <a:srgbClr val="333332"/>
                </a:solidFill>
                <a:latin typeface="Lucida Sans Unicode"/>
                <a:cs typeface="Lucida Sans Unicode"/>
              </a:rPr>
              <a:t>against bullies: </a:t>
            </a:r>
            <a:r>
              <a:rPr dirty="0" sz="2150" spc="-40">
                <a:solidFill>
                  <a:srgbClr val="333332"/>
                </a:solidFill>
                <a:latin typeface="Lucida Sans Unicode"/>
                <a:cs typeface="Lucida Sans Unicode"/>
              </a:rPr>
              <a:t>A </a:t>
            </a:r>
            <a:r>
              <a:rPr dirty="0" sz="2150" spc="15">
                <a:solidFill>
                  <a:srgbClr val="333332"/>
                </a:solidFill>
                <a:latin typeface="Lucida Sans Unicode"/>
                <a:cs typeface="Lucida Sans Unicode"/>
              </a:rPr>
              <a:t>hybrid </a:t>
            </a:r>
            <a:r>
              <a:rPr dirty="0" sz="2150" spc="20">
                <a:solidFill>
                  <a:srgbClr val="333332"/>
                </a:solidFill>
                <a:latin typeface="Lucida Sans Unicode"/>
                <a:cs typeface="Lucida Sans Unicode"/>
              </a:rPr>
              <a:t>approach </a:t>
            </a:r>
            <a:r>
              <a:rPr dirty="0" sz="2150" spc="40">
                <a:solidFill>
                  <a:srgbClr val="333332"/>
                </a:solidFill>
                <a:latin typeface="Lucida Sans Unicode"/>
                <a:cs typeface="Lucida Sans Unicode"/>
              </a:rPr>
              <a:t>to </a:t>
            </a:r>
            <a:r>
              <a:rPr dirty="0" sz="2150" spc="55">
                <a:solidFill>
                  <a:srgbClr val="333332"/>
                </a:solidFill>
                <a:latin typeface="Lucida Sans Unicode"/>
                <a:cs typeface="Lucida Sans Unicode"/>
              </a:rPr>
              <a:t>detect </a:t>
            </a:r>
            <a:r>
              <a:rPr dirty="0" sz="2150" spc="6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15">
                <a:solidFill>
                  <a:srgbClr val="333332"/>
                </a:solidFill>
                <a:latin typeface="Lucida Sans Unicode"/>
                <a:cs typeface="Lucida Sans Unicode"/>
              </a:rPr>
              <a:t>cyberbullies,"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Lucida Sans Unicode"/>
                <a:cs typeface="Lucida Sans Unicode"/>
              </a:rPr>
              <a:t>in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0">
                <a:solidFill>
                  <a:srgbClr val="333332"/>
                </a:solidFill>
                <a:latin typeface="Lucida Sans Unicode"/>
                <a:cs typeface="Lucida Sans Unicode"/>
              </a:rPr>
              <a:t>Proceeding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Canadian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25">
                <a:solidFill>
                  <a:srgbClr val="333332"/>
                </a:solidFill>
                <a:latin typeface="Lucida Sans Unicode"/>
                <a:cs typeface="Lucida Sans Unicode"/>
              </a:rPr>
              <a:t>Conference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on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>
                <a:solidFill>
                  <a:srgbClr val="333332"/>
                </a:solidFill>
                <a:latin typeface="Lucida Sans Unicode"/>
                <a:cs typeface="Lucida Sans Unicode"/>
              </a:rPr>
              <a:t>Artificial</a:t>
            </a:r>
            <a:r>
              <a:rPr dirty="0" sz="2150" spc="-150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Lucida Sans Unicode"/>
                <a:cs typeface="Lucida Sans Unicode"/>
              </a:rPr>
              <a:t>Intelligence,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Lucida Sans Unicode"/>
                <a:cs typeface="Lucida Sans Unicode"/>
              </a:rPr>
              <a:t>pp.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125">
                <a:solidFill>
                  <a:srgbClr val="333332"/>
                </a:solidFill>
                <a:latin typeface="Lucida Sans Unicode"/>
                <a:cs typeface="Lucida Sans Unicode"/>
              </a:rPr>
              <a:t>275–281,</a:t>
            </a:r>
            <a:r>
              <a:rPr dirty="0" sz="2150" spc="-155">
                <a:solidFill>
                  <a:srgbClr val="333332"/>
                </a:solidFill>
                <a:latin typeface="Lucida Sans Unicode"/>
                <a:cs typeface="Lucida Sans Unicode"/>
              </a:rPr>
              <a:t> </a:t>
            </a:r>
            <a:r>
              <a:rPr dirty="0" sz="2150" spc="-85" b="1">
                <a:solidFill>
                  <a:srgbClr val="333332"/>
                </a:solidFill>
                <a:latin typeface="Tahoma"/>
                <a:cs typeface="Tahoma"/>
              </a:rPr>
              <a:t>2014</a:t>
            </a:r>
            <a:r>
              <a:rPr dirty="0" sz="2150" spc="-85">
                <a:solidFill>
                  <a:srgbClr val="333332"/>
                </a:solidFill>
                <a:latin typeface="Lucida Sans Unicode"/>
                <a:cs typeface="Lucida Sans Unicode"/>
              </a:rPr>
              <a:t>.</a:t>
            </a:r>
            <a:endParaRPr sz="2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714" y="137413"/>
            <a:ext cx="17585055" cy="955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300"/>
              </a:lnSpc>
              <a:spcBef>
                <a:spcPts val="95"/>
              </a:spcBef>
              <a:buFont typeface="Verdana"/>
              <a:buAutoNum type="arabicPlain" startAt="8"/>
              <a:tabLst>
                <a:tab pos="510540" algn="l"/>
              </a:tabLst>
            </a:pP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Maral </a:t>
            </a:r>
            <a:r>
              <a:rPr dirty="0" sz="2150" spc="-25" b="1">
                <a:solidFill>
                  <a:srgbClr val="333332"/>
                </a:solidFill>
                <a:latin typeface="Tahoma"/>
                <a:cs typeface="Tahoma"/>
              </a:rPr>
              <a:t>Dadvar, </a:t>
            </a:r>
            <a:r>
              <a:rPr dirty="0" sz="2150" spc="15" b="1">
                <a:solidFill>
                  <a:srgbClr val="333332"/>
                </a:solidFill>
                <a:latin typeface="Tahoma"/>
                <a:cs typeface="Tahoma"/>
              </a:rPr>
              <a:t>Dolf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Trieschnigg, </a:t>
            </a:r>
            <a:r>
              <a:rPr dirty="0" sz="2150" spc="-25" b="1">
                <a:solidFill>
                  <a:srgbClr val="333332"/>
                </a:solidFill>
                <a:latin typeface="Tahoma"/>
                <a:cs typeface="Tahoma"/>
              </a:rPr>
              <a:t>Roeland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Ordelman,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and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Franciska </a:t>
            </a:r>
            <a:r>
              <a:rPr dirty="0" sz="2150" spc="10" b="1">
                <a:solidFill>
                  <a:srgbClr val="333332"/>
                </a:solidFill>
                <a:latin typeface="Tahoma"/>
                <a:cs typeface="Tahoma"/>
              </a:rPr>
              <a:t>de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Jong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. </a:t>
            </a:r>
            <a:r>
              <a:rPr dirty="0" sz="2150" spc="-65">
                <a:solidFill>
                  <a:srgbClr val="333332"/>
                </a:solidFill>
                <a:latin typeface="Verdana"/>
                <a:cs typeface="Verdana"/>
              </a:rPr>
              <a:t>"Improving </a:t>
            </a:r>
            <a:r>
              <a:rPr dirty="0" sz="2150" spc="-15">
                <a:solidFill>
                  <a:srgbClr val="333332"/>
                </a:solidFill>
                <a:latin typeface="Verdana"/>
                <a:cs typeface="Verdana"/>
              </a:rPr>
              <a:t>cyberbullying 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detection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with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user </a:t>
            </a:r>
            <a:r>
              <a:rPr dirty="0" sz="2150" spc="-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context,"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45">
                <a:solidFill>
                  <a:srgbClr val="333332"/>
                </a:solidFill>
                <a:latin typeface="Verdana"/>
                <a:cs typeface="Verdana"/>
              </a:rPr>
              <a:t>In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30">
                <a:solidFill>
                  <a:srgbClr val="333332"/>
                </a:solidFill>
                <a:latin typeface="Verdana"/>
                <a:cs typeface="Verdana"/>
              </a:rPr>
              <a:t>European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Confernece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in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Information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Retrieval,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pp.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693–696,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20" b="1">
                <a:solidFill>
                  <a:srgbClr val="333332"/>
                </a:solidFill>
                <a:latin typeface="Tahoma"/>
                <a:cs typeface="Tahoma"/>
              </a:rPr>
              <a:t>2013</a:t>
            </a:r>
            <a:r>
              <a:rPr dirty="0" sz="2150" spc="-120">
                <a:solidFill>
                  <a:srgbClr val="333332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32"/>
              </a:buClr>
              <a:buFont typeface="Verdana"/>
              <a:buAutoNum type="arabicPlain" startAt="8"/>
            </a:pPr>
            <a:endParaRPr sz="2450">
              <a:latin typeface="Verdana"/>
              <a:cs typeface="Verdana"/>
            </a:endParaRPr>
          </a:p>
          <a:p>
            <a:pPr algn="just" marL="12700" marR="5080">
              <a:lnSpc>
                <a:spcPct val="116300"/>
              </a:lnSpc>
              <a:spcBef>
                <a:spcPts val="5"/>
              </a:spcBef>
              <a:buFont typeface="Verdana"/>
              <a:buAutoNum type="arabicPlain" startAt="8"/>
              <a:tabLst>
                <a:tab pos="509905" algn="l"/>
              </a:tabLst>
            </a:pP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Harsh </a:t>
            </a:r>
            <a:r>
              <a:rPr dirty="0" sz="2150" spc="-35" b="1">
                <a:solidFill>
                  <a:srgbClr val="333332"/>
                </a:solidFill>
                <a:latin typeface="Tahoma"/>
                <a:cs typeface="Tahoma"/>
              </a:rPr>
              <a:t>Dani, </a:t>
            </a:r>
            <a:r>
              <a:rPr dirty="0" sz="2150" b="1">
                <a:solidFill>
                  <a:srgbClr val="333332"/>
                </a:solidFill>
                <a:latin typeface="Tahoma"/>
                <a:cs typeface="Tahoma"/>
              </a:rPr>
              <a:t>Jundong </a:t>
            </a:r>
            <a:r>
              <a:rPr dirty="0" sz="2150" spc="-30" b="1">
                <a:solidFill>
                  <a:srgbClr val="333332"/>
                </a:solidFill>
                <a:latin typeface="Tahoma"/>
                <a:cs typeface="Tahoma"/>
              </a:rPr>
              <a:t>Li,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and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Huan </a:t>
            </a:r>
            <a:r>
              <a:rPr dirty="0" sz="2150" spc="-65" b="1">
                <a:solidFill>
                  <a:srgbClr val="333332"/>
                </a:solidFill>
                <a:latin typeface="Tahoma"/>
                <a:cs typeface="Tahoma"/>
              </a:rPr>
              <a:t>Liu</a:t>
            </a:r>
            <a:r>
              <a:rPr dirty="0" sz="2150" spc="-65">
                <a:solidFill>
                  <a:srgbClr val="333332"/>
                </a:solidFill>
                <a:latin typeface="Verdana"/>
                <a:cs typeface="Verdana"/>
              </a:rPr>
              <a:t>.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"Sentiment </a:t>
            </a:r>
            <a:r>
              <a:rPr dirty="0" sz="2150" spc="-15">
                <a:solidFill>
                  <a:srgbClr val="333332"/>
                </a:solidFill>
                <a:latin typeface="Verdana"/>
                <a:cs typeface="Verdana"/>
              </a:rPr>
              <a:t>informed cyberbullying 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detection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in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social </a:t>
            </a:r>
            <a:r>
              <a:rPr dirty="0" sz="2150" spc="-75">
                <a:solidFill>
                  <a:srgbClr val="333332"/>
                </a:solidFill>
                <a:latin typeface="Verdana"/>
                <a:cs typeface="Verdana"/>
              </a:rPr>
              <a:t>media,"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in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Proceeding </a:t>
            </a:r>
            <a:r>
              <a:rPr dirty="0" sz="2150" spc="45">
                <a:solidFill>
                  <a:srgbClr val="333332"/>
                </a:solidFill>
                <a:latin typeface="Verdana"/>
                <a:cs typeface="Verdana"/>
              </a:rPr>
              <a:t>Joint </a:t>
            </a:r>
            <a:r>
              <a:rPr dirty="0" sz="2150" spc="5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30">
                <a:solidFill>
                  <a:srgbClr val="333332"/>
                </a:solidFill>
                <a:latin typeface="Verdana"/>
                <a:cs typeface="Verdana"/>
              </a:rPr>
              <a:t>European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Conference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Machine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Learning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Knowledge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Discovery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60">
                <a:solidFill>
                  <a:srgbClr val="333332"/>
                </a:solidFill>
                <a:latin typeface="Verdana"/>
                <a:cs typeface="Verdana"/>
              </a:rPr>
              <a:t>Databases,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pp.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55">
                <a:solidFill>
                  <a:srgbClr val="333332"/>
                </a:solidFill>
                <a:latin typeface="Verdana"/>
                <a:cs typeface="Verdana"/>
              </a:rPr>
              <a:t>52–67,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55" b="1">
                <a:solidFill>
                  <a:srgbClr val="333332"/>
                </a:solidFill>
                <a:latin typeface="Tahoma"/>
                <a:cs typeface="Tahoma"/>
              </a:rPr>
              <a:t>2017</a:t>
            </a:r>
            <a:r>
              <a:rPr dirty="0" sz="2150" spc="-155">
                <a:solidFill>
                  <a:srgbClr val="333332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32"/>
              </a:buClr>
              <a:buFont typeface="Verdana"/>
              <a:buAutoNum type="arabicPlain" startAt="8"/>
            </a:pPr>
            <a:endParaRPr sz="2450">
              <a:latin typeface="Verdana"/>
              <a:cs typeface="Verdana"/>
            </a:endParaRPr>
          </a:p>
          <a:p>
            <a:pPr algn="just" marL="12700" marR="5080">
              <a:lnSpc>
                <a:spcPct val="116300"/>
              </a:lnSpc>
              <a:buFont typeface="Verdana"/>
              <a:buAutoNum type="arabicPlain" startAt="8"/>
              <a:tabLst>
                <a:tab pos="640080" algn="l"/>
              </a:tabLst>
            </a:pPr>
            <a:r>
              <a:rPr dirty="0" sz="2150" spc="-70" b="1">
                <a:solidFill>
                  <a:srgbClr val="333332"/>
                </a:solidFill>
                <a:latin typeface="Tahoma"/>
                <a:cs typeface="Tahoma"/>
              </a:rPr>
              <a:t>I-Hsien </a:t>
            </a:r>
            <a:r>
              <a:rPr dirty="0" sz="2150" spc="-65" b="1">
                <a:solidFill>
                  <a:srgbClr val="333332"/>
                </a:solidFill>
                <a:latin typeface="Tahoma"/>
                <a:cs typeface="Tahoma"/>
              </a:rPr>
              <a:t>Ting, </a:t>
            </a:r>
            <a:r>
              <a:rPr dirty="0" sz="2150" spc="-85" b="1">
                <a:solidFill>
                  <a:srgbClr val="333332"/>
                </a:solidFill>
                <a:latin typeface="Tahoma"/>
                <a:cs typeface="Tahoma"/>
              </a:rPr>
              <a:t>Wun </a:t>
            </a:r>
            <a:r>
              <a:rPr dirty="0" sz="2150" spc="-50" b="1">
                <a:solidFill>
                  <a:srgbClr val="333332"/>
                </a:solidFill>
                <a:latin typeface="Tahoma"/>
                <a:cs typeface="Tahoma"/>
              </a:rPr>
              <a:t>Sheng </a:t>
            </a:r>
            <a:r>
              <a:rPr dirty="0" sz="2150" spc="-25" b="1">
                <a:solidFill>
                  <a:srgbClr val="333332"/>
                </a:solidFill>
                <a:latin typeface="Tahoma"/>
                <a:cs typeface="Tahoma"/>
              </a:rPr>
              <a:t>Liou,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Dario Liberona,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Shyue-Liang </a:t>
            </a:r>
            <a:r>
              <a:rPr dirty="0" sz="2150" spc="-105" b="1">
                <a:solidFill>
                  <a:srgbClr val="333332"/>
                </a:solidFill>
                <a:latin typeface="Tahoma"/>
                <a:cs typeface="Tahoma"/>
              </a:rPr>
              <a:t>Wang,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and Giovanny </a:t>
            </a:r>
            <a:r>
              <a:rPr dirty="0" sz="2150" spc="-5" b="1">
                <a:solidFill>
                  <a:srgbClr val="333332"/>
                </a:solidFill>
                <a:latin typeface="Tahoma"/>
                <a:cs typeface="Tahoma"/>
              </a:rPr>
              <a:t>Mauricio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Tarazona Bermudez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.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"Towards </a:t>
            </a:r>
            <a:r>
              <a:rPr dirty="0" sz="2150" spc="-15">
                <a:solidFill>
                  <a:srgbClr val="333332"/>
                </a:solidFill>
                <a:latin typeface="Verdana"/>
                <a:cs typeface="Verdana"/>
              </a:rPr>
              <a:t>the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detection </a:t>
            </a:r>
            <a:r>
              <a:rPr dirty="0" sz="2150" spc="45">
                <a:solidFill>
                  <a:srgbClr val="333332"/>
                </a:solidFill>
                <a:latin typeface="Verdana"/>
                <a:cs typeface="Verdana"/>
              </a:rPr>
              <a:t>of </a:t>
            </a:r>
            <a:r>
              <a:rPr dirty="0" sz="2150" spc="-15">
                <a:solidFill>
                  <a:srgbClr val="333332"/>
                </a:solidFill>
                <a:latin typeface="Verdana"/>
                <a:cs typeface="Verdana"/>
              </a:rPr>
              <a:t>cyberbullying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based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on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social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network </a:t>
            </a:r>
            <a:r>
              <a:rPr dirty="0" sz="2150" spc="-60">
                <a:solidFill>
                  <a:srgbClr val="333332"/>
                </a:solidFill>
                <a:latin typeface="Verdana"/>
                <a:cs typeface="Verdana"/>
              </a:rPr>
              <a:t>mining </a:t>
            </a:r>
            <a:r>
              <a:rPr dirty="0" sz="2150" spc="-35">
                <a:solidFill>
                  <a:srgbClr val="333332"/>
                </a:solidFill>
                <a:latin typeface="Verdana"/>
                <a:cs typeface="Verdana"/>
              </a:rPr>
              <a:t>techniques," </a:t>
            </a:r>
            <a:r>
              <a:rPr dirty="0" sz="2150" spc="-145">
                <a:solidFill>
                  <a:srgbClr val="333332"/>
                </a:solidFill>
                <a:latin typeface="Verdana"/>
                <a:cs typeface="Verdana"/>
              </a:rPr>
              <a:t>In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Proceeding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International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Conference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on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Behavioral,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Economic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Socio-cultural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30">
                <a:solidFill>
                  <a:srgbClr val="333332"/>
                </a:solidFill>
                <a:latin typeface="Verdana"/>
                <a:cs typeface="Verdana"/>
              </a:rPr>
              <a:t>Computing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40">
                <a:solidFill>
                  <a:srgbClr val="333332"/>
                </a:solidFill>
                <a:latin typeface="Verdana"/>
                <a:cs typeface="Verdana"/>
              </a:rPr>
              <a:t>(BESC),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pp.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90">
                <a:solidFill>
                  <a:srgbClr val="333332"/>
                </a:solidFill>
                <a:latin typeface="Verdana"/>
                <a:cs typeface="Verdana"/>
              </a:rPr>
              <a:t>1–2,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60">
                <a:solidFill>
                  <a:srgbClr val="333332"/>
                </a:solidFill>
                <a:latin typeface="Verdana"/>
                <a:cs typeface="Verdana"/>
              </a:rPr>
              <a:t>2017.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32"/>
              </a:buClr>
              <a:buFont typeface="Verdana"/>
              <a:buAutoNum type="arabicPlain" startAt="8"/>
            </a:pPr>
            <a:endParaRPr sz="2450">
              <a:latin typeface="Verdana"/>
              <a:cs typeface="Verdana"/>
            </a:endParaRPr>
          </a:p>
          <a:p>
            <a:pPr algn="just" marL="12700" marR="5080">
              <a:lnSpc>
                <a:spcPct val="116300"/>
              </a:lnSpc>
              <a:buFont typeface="Verdana"/>
              <a:buAutoNum type="arabicPlain" startAt="8"/>
              <a:tabLst>
                <a:tab pos="581660" algn="l"/>
              </a:tabLst>
            </a:pPr>
            <a:r>
              <a:rPr dirty="0" sz="2150" spc="-65" b="1">
                <a:solidFill>
                  <a:srgbClr val="333332"/>
                </a:solidFill>
                <a:latin typeface="Tahoma"/>
                <a:cs typeface="Tahoma"/>
              </a:rPr>
              <a:t>Rui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Zhao,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Anna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Zhou,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and </a:t>
            </a:r>
            <a:r>
              <a:rPr dirty="0" sz="2150" spc="-50" b="1">
                <a:solidFill>
                  <a:srgbClr val="333332"/>
                </a:solidFill>
                <a:latin typeface="Tahoma"/>
                <a:cs typeface="Tahoma"/>
              </a:rPr>
              <a:t>Kezhi Mao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.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"Automatic 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detection </a:t>
            </a:r>
            <a:r>
              <a:rPr dirty="0" sz="2150" spc="45">
                <a:solidFill>
                  <a:srgbClr val="333332"/>
                </a:solidFill>
                <a:latin typeface="Verdana"/>
                <a:cs typeface="Verdana"/>
              </a:rPr>
              <a:t>of </a:t>
            </a:r>
            <a:r>
              <a:rPr dirty="0" sz="2150" spc="-15">
                <a:solidFill>
                  <a:srgbClr val="333332"/>
                </a:solidFill>
                <a:latin typeface="Verdana"/>
                <a:cs typeface="Verdana"/>
              </a:rPr>
              <a:t>cyberbullying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on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social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networks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based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on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bullying </a:t>
            </a:r>
            <a:r>
              <a:rPr dirty="0" sz="2150" spc="-50">
                <a:solidFill>
                  <a:srgbClr val="333332"/>
                </a:solidFill>
                <a:latin typeface="Verdana"/>
                <a:cs typeface="Verdana"/>
              </a:rPr>
              <a:t>features," </a:t>
            </a:r>
            <a:r>
              <a:rPr dirty="0" sz="2150" spc="-145">
                <a:solidFill>
                  <a:srgbClr val="333332"/>
                </a:solidFill>
                <a:latin typeface="Verdana"/>
                <a:cs typeface="Verdana"/>
              </a:rPr>
              <a:t>In </a:t>
            </a:r>
            <a:r>
              <a:rPr dirty="0" sz="2150" spc="-74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Proceeding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45">
                <a:solidFill>
                  <a:srgbClr val="333332"/>
                </a:solidFill>
                <a:latin typeface="Verdana"/>
                <a:cs typeface="Verdana"/>
              </a:rPr>
              <a:t>of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30">
                <a:solidFill>
                  <a:srgbClr val="333332"/>
                </a:solidFill>
                <a:latin typeface="Verdana"/>
                <a:cs typeface="Verdana"/>
              </a:rPr>
              <a:t>17th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International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Conference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on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distributed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30">
                <a:solidFill>
                  <a:srgbClr val="333332"/>
                </a:solidFill>
                <a:latin typeface="Verdana"/>
                <a:cs typeface="Verdana"/>
              </a:rPr>
              <a:t>Computing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60">
                <a:solidFill>
                  <a:srgbClr val="333332"/>
                </a:solidFill>
                <a:latin typeface="Verdana"/>
                <a:cs typeface="Verdana"/>
              </a:rPr>
              <a:t>Networking,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90">
                <a:solidFill>
                  <a:srgbClr val="333332"/>
                </a:solidFill>
                <a:latin typeface="Verdana"/>
                <a:cs typeface="Verdana"/>
              </a:rPr>
              <a:t>p.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35">
                <a:solidFill>
                  <a:srgbClr val="333332"/>
                </a:solidFill>
                <a:latin typeface="Verdana"/>
                <a:cs typeface="Verdana"/>
              </a:rPr>
              <a:t>43,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95" b="1">
                <a:solidFill>
                  <a:srgbClr val="333332"/>
                </a:solidFill>
                <a:latin typeface="Tahoma"/>
                <a:cs typeface="Tahoma"/>
              </a:rPr>
              <a:t>2016</a:t>
            </a:r>
            <a:r>
              <a:rPr dirty="0" sz="2150" spc="-95">
                <a:solidFill>
                  <a:srgbClr val="333332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2"/>
              </a:buClr>
              <a:buFont typeface="Verdana"/>
              <a:buAutoNum type="arabicPlain" startAt="8"/>
            </a:pPr>
            <a:endParaRPr sz="2450">
              <a:latin typeface="Verdana"/>
              <a:cs typeface="Verdana"/>
            </a:endParaRPr>
          </a:p>
          <a:p>
            <a:pPr algn="just" marL="12700" marR="5080">
              <a:lnSpc>
                <a:spcPct val="116300"/>
              </a:lnSpc>
              <a:buFont typeface="Verdana"/>
              <a:buAutoNum type="arabicPlain" startAt="8"/>
              <a:tabLst>
                <a:tab pos="648335" algn="l"/>
              </a:tabLst>
            </a:pP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Sani</a:t>
            </a:r>
            <a:r>
              <a:rPr dirty="0" sz="2150" spc="-3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Muhamad </a:t>
            </a:r>
            <a:r>
              <a:rPr dirty="0" sz="2150" spc="-130" b="1">
                <a:solidFill>
                  <a:srgbClr val="333332"/>
                </a:solidFill>
                <a:latin typeface="Tahoma"/>
                <a:cs typeface="Tahoma"/>
              </a:rPr>
              <a:t>Isa,</a:t>
            </a:r>
            <a:r>
              <a:rPr dirty="0" sz="2150" spc="-12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Livia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Ashianti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,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et </a:t>
            </a:r>
            <a:r>
              <a:rPr dirty="0" sz="2150" spc="-90">
                <a:solidFill>
                  <a:srgbClr val="333332"/>
                </a:solidFill>
                <a:latin typeface="Verdana"/>
                <a:cs typeface="Verdana"/>
              </a:rPr>
              <a:t>al.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"Cyberbullying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classification </a:t>
            </a:r>
            <a:r>
              <a:rPr dirty="0" sz="2150" spc="-60">
                <a:solidFill>
                  <a:srgbClr val="333332"/>
                </a:solidFill>
                <a:latin typeface="Verdana"/>
                <a:cs typeface="Verdana"/>
              </a:rPr>
              <a:t>using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text </a:t>
            </a:r>
            <a:r>
              <a:rPr dirty="0" sz="2150" spc="-80">
                <a:solidFill>
                  <a:srgbClr val="333332"/>
                </a:solidFill>
                <a:latin typeface="Verdana"/>
                <a:cs typeface="Verdana"/>
              </a:rPr>
              <a:t>mining," </a:t>
            </a:r>
            <a:r>
              <a:rPr dirty="0" sz="2150" spc="-145">
                <a:solidFill>
                  <a:srgbClr val="333332"/>
                </a:solidFill>
                <a:latin typeface="Verdana"/>
                <a:cs typeface="Verdana"/>
              </a:rPr>
              <a:t>In</a:t>
            </a:r>
            <a:r>
              <a:rPr dirty="0" sz="2150" spc="-14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333332"/>
                </a:solidFill>
                <a:latin typeface="Verdana"/>
                <a:cs typeface="Verdana"/>
              </a:rPr>
              <a:t>1st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International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Conference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35">
                <a:solidFill>
                  <a:srgbClr val="333332"/>
                </a:solidFill>
                <a:latin typeface="Verdana"/>
                <a:cs typeface="Verdana"/>
              </a:rPr>
              <a:t>Informatics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5">
                <a:solidFill>
                  <a:srgbClr val="333332"/>
                </a:solidFill>
                <a:latin typeface="Verdana"/>
                <a:cs typeface="Verdana"/>
              </a:rPr>
              <a:t>Computer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Sciences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60">
                <a:solidFill>
                  <a:srgbClr val="333332"/>
                </a:solidFill>
                <a:latin typeface="Verdana"/>
                <a:cs typeface="Verdana"/>
              </a:rPr>
              <a:t>(ICICoS),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pp.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35">
                <a:solidFill>
                  <a:srgbClr val="333332"/>
                </a:solidFill>
                <a:latin typeface="Verdana"/>
                <a:cs typeface="Verdana"/>
              </a:rPr>
              <a:t>241–246,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55" b="1">
                <a:solidFill>
                  <a:srgbClr val="333332"/>
                </a:solidFill>
                <a:latin typeface="Tahoma"/>
                <a:cs typeface="Tahoma"/>
              </a:rPr>
              <a:t>2017</a:t>
            </a:r>
            <a:r>
              <a:rPr dirty="0" sz="2150" spc="-155">
                <a:solidFill>
                  <a:srgbClr val="333332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32"/>
              </a:buClr>
              <a:buFont typeface="Verdana"/>
              <a:buAutoNum type="arabicPlain" startAt="8"/>
            </a:pPr>
            <a:endParaRPr sz="2450">
              <a:latin typeface="Verdana"/>
              <a:cs typeface="Verdana"/>
            </a:endParaRPr>
          </a:p>
          <a:p>
            <a:pPr algn="just" marL="12700" marR="5080">
              <a:lnSpc>
                <a:spcPct val="116300"/>
              </a:lnSpc>
              <a:buFont typeface="Verdana"/>
              <a:buAutoNum type="arabicPlain" startAt="8"/>
              <a:tabLst>
                <a:tab pos="574040" algn="l"/>
              </a:tabLst>
            </a:pPr>
            <a:r>
              <a:rPr dirty="0" sz="2150" spc="-70" b="1">
                <a:solidFill>
                  <a:srgbClr val="333332"/>
                </a:solidFill>
                <a:latin typeface="Tahoma"/>
                <a:cs typeface="Tahoma"/>
              </a:rPr>
              <a:t>Xiang</a:t>
            </a:r>
            <a:r>
              <a:rPr dirty="0" sz="2150" spc="-114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70" b="1">
                <a:solidFill>
                  <a:srgbClr val="333332"/>
                </a:solidFill>
                <a:latin typeface="Tahoma"/>
                <a:cs typeface="Tahoma"/>
              </a:rPr>
              <a:t>Zhang,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3332"/>
                </a:solidFill>
                <a:latin typeface="Tahoma"/>
                <a:cs typeface="Tahoma"/>
              </a:rPr>
              <a:t>Jonathan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5" b="1">
                <a:solidFill>
                  <a:srgbClr val="333332"/>
                </a:solidFill>
                <a:latin typeface="Tahoma"/>
                <a:cs typeface="Tahoma"/>
              </a:rPr>
              <a:t>Tong,</a:t>
            </a:r>
            <a:r>
              <a:rPr dirty="0" sz="2150" spc="-114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Nishant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0" b="1">
                <a:solidFill>
                  <a:srgbClr val="333332"/>
                </a:solidFill>
                <a:latin typeface="Tahoma"/>
                <a:cs typeface="Tahoma"/>
              </a:rPr>
              <a:t>Vishwamitra,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Elizabeth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5" b="1">
                <a:solidFill>
                  <a:srgbClr val="333332"/>
                </a:solidFill>
                <a:latin typeface="Tahoma"/>
                <a:cs typeface="Tahoma"/>
              </a:rPr>
              <a:t>Whittaker,</a:t>
            </a:r>
            <a:r>
              <a:rPr dirty="0" sz="2150" spc="-114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20" b="1">
                <a:solidFill>
                  <a:srgbClr val="333332"/>
                </a:solidFill>
                <a:latin typeface="Tahoma"/>
                <a:cs typeface="Tahoma"/>
              </a:rPr>
              <a:t>Joseph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" b="1">
                <a:solidFill>
                  <a:srgbClr val="333332"/>
                </a:solidFill>
                <a:latin typeface="Tahoma"/>
                <a:cs typeface="Tahoma"/>
              </a:rPr>
              <a:t>P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Mazer,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5" b="1">
                <a:solidFill>
                  <a:srgbClr val="333332"/>
                </a:solidFill>
                <a:latin typeface="Tahoma"/>
                <a:cs typeface="Tahoma"/>
              </a:rPr>
              <a:t>Robin</a:t>
            </a:r>
            <a:r>
              <a:rPr dirty="0" sz="2150" spc="-114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70" b="1">
                <a:solidFill>
                  <a:srgbClr val="333332"/>
                </a:solidFill>
                <a:latin typeface="Tahoma"/>
                <a:cs typeface="Tahoma"/>
              </a:rPr>
              <a:t>Kowalski,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0" b="1">
                <a:solidFill>
                  <a:srgbClr val="333332"/>
                </a:solidFill>
                <a:latin typeface="Tahoma"/>
                <a:cs typeface="Tahoma"/>
              </a:rPr>
              <a:t>Hongxin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Hu,</a:t>
            </a:r>
            <a:r>
              <a:rPr dirty="0" sz="2150" spc="-1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0" b="1">
                <a:solidFill>
                  <a:srgbClr val="333332"/>
                </a:solidFill>
                <a:latin typeface="Tahoma"/>
                <a:cs typeface="Tahoma"/>
              </a:rPr>
              <a:t>Feng</a:t>
            </a:r>
            <a:r>
              <a:rPr dirty="0" sz="2150" spc="-114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Luo, </a:t>
            </a:r>
            <a:r>
              <a:rPr dirty="0" sz="2150" spc="-61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b="1">
                <a:solidFill>
                  <a:srgbClr val="333332"/>
                </a:solidFill>
                <a:latin typeface="Tahoma"/>
                <a:cs typeface="Tahoma"/>
              </a:rPr>
              <a:t>Jamie</a:t>
            </a:r>
            <a:r>
              <a:rPr dirty="0" sz="2150" spc="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5" b="1">
                <a:solidFill>
                  <a:srgbClr val="333332"/>
                </a:solidFill>
                <a:latin typeface="Tahoma"/>
                <a:cs typeface="Tahoma"/>
              </a:rPr>
              <a:t>Macbeth,</a:t>
            </a:r>
            <a:r>
              <a:rPr dirty="0" sz="215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and</a:t>
            </a:r>
            <a:r>
              <a:rPr dirty="0" sz="2150" spc="-10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Edward</a:t>
            </a:r>
            <a:r>
              <a:rPr dirty="0" sz="2150" spc="-35" b="1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Dillon</a:t>
            </a:r>
            <a:r>
              <a:rPr dirty="0" sz="2150" spc="-15">
                <a:solidFill>
                  <a:srgbClr val="333332"/>
                </a:solidFill>
                <a:latin typeface="Verdana"/>
                <a:cs typeface="Verdana"/>
              </a:rPr>
              <a:t>"Cyberbullying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detection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with</a:t>
            </a:r>
            <a:r>
              <a:rPr dirty="0" sz="2150" spc="-1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90">
                <a:solidFill>
                  <a:srgbClr val="333332"/>
                </a:solidFill>
                <a:latin typeface="Verdana"/>
                <a:cs typeface="Verdana"/>
              </a:rPr>
              <a:t>a</a:t>
            </a:r>
            <a:r>
              <a:rPr dirty="0" sz="2150" spc="-8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pronunciation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based</a:t>
            </a:r>
            <a:r>
              <a:rPr dirty="0" sz="2150" spc="-1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convolutional </a:t>
            </a:r>
            <a:r>
              <a:rPr dirty="0" sz="2150" spc="-35">
                <a:solidFill>
                  <a:srgbClr val="333332"/>
                </a:solidFill>
                <a:latin typeface="Verdana"/>
                <a:cs typeface="Verdana"/>
              </a:rPr>
              <a:t>neural</a:t>
            </a:r>
            <a:r>
              <a:rPr dirty="0" sz="2150" spc="-3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65">
                <a:solidFill>
                  <a:srgbClr val="333332"/>
                </a:solidFill>
                <a:latin typeface="Verdana"/>
                <a:cs typeface="Verdana"/>
              </a:rPr>
              <a:t>network,"</a:t>
            </a:r>
            <a:r>
              <a:rPr dirty="0" sz="2150" spc="-6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45">
                <a:solidFill>
                  <a:srgbClr val="333332"/>
                </a:solidFill>
                <a:latin typeface="Verdana"/>
                <a:cs typeface="Verdana"/>
              </a:rPr>
              <a:t>In </a:t>
            </a:r>
            <a:r>
              <a:rPr dirty="0" sz="2150" spc="-14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Proceeding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80">
                <a:solidFill>
                  <a:srgbClr val="333332"/>
                </a:solidFill>
                <a:latin typeface="Verdana"/>
                <a:cs typeface="Verdana"/>
              </a:rPr>
              <a:t>15th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IEEE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International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Conference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on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Machine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Learning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Applications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(ICMLA),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pp.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30">
                <a:solidFill>
                  <a:srgbClr val="333332"/>
                </a:solidFill>
                <a:latin typeface="Verdana"/>
                <a:cs typeface="Verdana"/>
              </a:rPr>
              <a:t>740–745,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95" b="1">
                <a:solidFill>
                  <a:srgbClr val="333332"/>
                </a:solidFill>
                <a:latin typeface="Tahoma"/>
                <a:cs typeface="Tahoma"/>
              </a:rPr>
              <a:t>2016</a:t>
            </a:r>
            <a:r>
              <a:rPr dirty="0" sz="2150" spc="-95">
                <a:solidFill>
                  <a:srgbClr val="333332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32"/>
              </a:buClr>
              <a:buFont typeface="Verdana"/>
              <a:buAutoNum type="arabicPlain" startAt="8"/>
            </a:pPr>
            <a:endParaRPr sz="2450">
              <a:latin typeface="Verdana"/>
              <a:cs typeface="Verdana"/>
            </a:endParaRPr>
          </a:p>
          <a:p>
            <a:pPr algn="just" marL="12700" marR="5080">
              <a:lnSpc>
                <a:spcPct val="116300"/>
              </a:lnSpc>
              <a:buFont typeface="Verdana"/>
              <a:buAutoNum type="arabicPlain" startAt="8"/>
              <a:tabLst>
                <a:tab pos="626745" algn="l"/>
              </a:tabLst>
            </a:pPr>
            <a:r>
              <a:rPr dirty="0" sz="2150" spc="-35" b="1">
                <a:solidFill>
                  <a:srgbClr val="333332"/>
                </a:solidFill>
                <a:latin typeface="Tahoma"/>
                <a:cs typeface="Tahoma"/>
              </a:rPr>
              <a:t>Chikashi </a:t>
            </a:r>
            <a:r>
              <a:rPr dirty="0" sz="2150" spc="-20" b="1">
                <a:solidFill>
                  <a:srgbClr val="333332"/>
                </a:solidFill>
                <a:latin typeface="Tahoma"/>
                <a:cs typeface="Tahoma"/>
              </a:rPr>
              <a:t>Nobata, </a:t>
            </a:r>
            <a:r>
              <a:rPr dirty="0" sz="2150" spc="45" b="1">
                <a:solidFill>
                  <a:srgbClr val="333332"/>
                </a:solidFill>
                <a:latin typeface="Tahoma"/>
                <a:cs typeface="Tahoma"/>
              </a:rPr>
              <a:t>Joel </a:t>
            </a:r>
            <a:r>
              <a:rPr dirty="0" sz="2150" spc="-25" b="1">
                <a:solidFill>
                  <a:srgbClr val="333332"/>
                </a:solidFill>
                <a:latin typeface="Tahoma"/>
                <a:cs typeface="Tahoma"/>
              </a:rPr>
              <a:t>Tetreault, </a:t>
            </a:r>
            <a:r>
              <a:rPr dirty="0" sz="2150" spc="5" b="1">
                <a:solidFill>
                  <a:srgbClr val="333332"/>
                </a:solidFill>
                <a:latin typeface="Tahoma"/>
                <a:cs typeface="Tahoma"/>
              </a:rPr>
              <a:t>Achint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Thomas,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Yashar </a:t>
            </a:r>
            <a:r>
              <a:rPr dirty="0" sz="2150" spc="-10" b="1">
                <a:solidFill>
                  <a:srgbClr val="333332"/>
                </a:solidFill>
                <a:latin typeface="Tahoma"/>
                <a:cs typeface="Tahoma"/>
              </a:rPr>
              <a:t>Mehdad,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and </a:t>
            </a:r>
            <a:r>
              <a:rPr dirty="0" sz="2150" spc="-45" b="1">
                <a:solidFill>
                  <a:srgbClr val="333332"/>
                </a:solidFill>
                <a:latin typeface="Tahoma"/>
                <a:cs typeface="Tahoma"/>
              </a:rPr>
              <a:t>Yi </a:t>
            </a:r>
            <a:r>
              <a:rPr dirty="0" sz="2150" spc="-65" b="1">
                <a:solidFill>
                  <a:srgbClr val="333332"/>
                </a:solidFill>
                <a:latin typeface="Tahoma"/>
                <a:cs typeface="Tahoma"/>
              </a:rPr>
              <a:t>Chang</a:t>
            </a:r>
            <a:r>
              <a:rPr dirty="0" sz="2150" spc="-65">
                <a:solidFill>
                  <a:srgbClr val="333332"/>
                </a:solidFill>
                <a:latin typeface="Verdana"/>
                <a:cs typeface="Verdana"/>
              </a:rPr>
              <a:t>. </a:t>
            </a:r>
            <a:r>
              <a:rPr dirty="0" sz="2150" spc="-35">
                <a:solidFill>
                  <a:srgbClr val="333332"/>
                </a:solidFill>
                <a:latin typeface="Verdana"/>
                <a:cs typeface="Verdana"/>
              </a:rPr>
              <a:t>"Abusive </a:t>
            </a:r>
            <a:r>
              <a:rPr dirty="0" sz="2150" spc="-75">
                <a:solidFill>
                  <a:srgbClr val="333332"/>
                </a:solidFill>
                <a:latin typeface="Verdana"/>
                <a:cs typeface="Verdana"/>
              </a:rPr>
              <a:t>language 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detection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in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online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user </a:t>
            </a:r>
            <a:r>
              <a:rPr dirty="0" sz="2150" spc="-3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content,"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45">
                <a:solidFill>
                  <a:srgbClr val="333332"/>
                </a:solidFill>
                <a:latin typeface="Verdana"/>
                <a:cs typeface="Verdana"/>
              </a:rPr>
              <a:t>In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Advances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on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70">
                <a:solidFill>
                  <a:srgbClr val="333332"/>
                </a:solidFill>
                <a:latin typeface="Verdana"/>
                <a:cs typeface="Verdana"/>
              </a:rPr>
              <a:t>25th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International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Conference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World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35">
                <a:solidFill>
                  <a:srgbClr val="333332"/>
                </a:solidFill>
                <a:latin typeface="Verdana"/>
                <a:cs typeface="Verdana"/>
              </a:rPr>
              <a:t>Wide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85">
                <a:solidFill>
                  <a:srgbClr val="333332"/>
                </a:solidFill>
                <a:latin typeface="Verdana"/>
                <a:cs typeface="Verdana"/>
              </a:rPr>
              <a:t>Web,</a:t>
            </a:r>
            <a:r>
              <a:rPr dirty="0" sz="2150" spc="-225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pp.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50">
                <a:solidFill>
                  <a:srgbClr val="333332"/>
                </a:solidFill>
                <a:latin typeface="Verdana"/>
                <a:cs typeface="Verdana"/>
              </a:rPr>
              <a:t>145–153,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95" b="1">
                <a:solidFill>
                  <a:srgbClr val="333332"/>
                </a:solidFill>
                <a:latin typeface="Tahoma"/>
                <a:cs typeface="Tahoma"/>
              </a:rPr>
              <a:t>2016</a:t>
            </a:r>
            <a:r>
              <a:rPr dirty="0" sz="2150" spc="-95">
                <a:solidFill>
                  <a:srgbClr val="333332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2"/>
              </a:buClr>
              <a:buFont typeface="Verdana"/>
              <a:buAutoNum type="arabicPlain" startAt="8"/>
            </a:pPr>
            <a:endParaRPr sz="2450">
              <a:latin typeface="Verdana"/>
              <a:cs typeface="Verdana"/>
            </a:endParaRPr>
          </a:p>
          <a:p>
            <a:pPr algn="just" marL="12700" marR="5080">
              <a:lnSpc>
                <a:spcPct val="116300"/>
              </a:lnSpc>
              <a:buFont typeface="Verdana"/>
              <a:buAutoNum type="arabicPlain" startAt="8"/>
              <a:tabLst>
                <a:tab pos="617855" algn="l"/>
              </a:tabLst>
            </a:pPr>
            <a:r>
              <a:rPr dirty="0" sz="2150" spc="-55" b="1">
                <a:solidFill>
                  <a:srgbClr val="333332"/>
                </a:solidFill>
                <a:latin typeface="Tahoma"/>
                <a:cs typeface="Tahoma"/>
              </a:rPr>
              <a:t>Vikas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S </a:t>
            </a:r>
            <a:r>
              <a:rPr dirty="0" sz="2150" spc="-15" b="1">
                <a:solidFill>
                  <a:srgbClr val="333332"/>
                </a:solidFill>
                <a:latin typeface="Tahoma"/>
                <a:cs typeface="Tahoma"/>
              </a:rPr>
              <a:t>Chavan and </a:t>
            </a:r>
            <a:r>
              <a:rPr dirty="0" sz="2150" spc="-40" b="1">
                <a:solidFill>
                  <a:srgbClr val="333332"/>
                </a:solidFill>
                <a:latin typeface="Tahoma"/>
                <a:cs typeface="Tahoma"/>
              </a:rPr>
              <a:t>SS </a:t>
            </a:r>
            <a:r>
              <a:rPr dirty="0" sz="2150" spc="-70" b="1">
                <a:solidFill>
                  <a:srgbClr val="333332"/>
                </a:solidFill>
                <a:latin typeface="Tahoma"/>
                <a:cs typeface="Tahoma"/>
              </a:rPr>
              <a:t>Shylaja</a:t>
            </a:r>
            <a:r>
              <a:rPr dirty="0" sz="2150" spc="-70">
                <a:solidFill>
                  <a:srgbClr val="333332"/>
                </a:solidFill>
                <a:latin typeface="Verdana"/>
                <a:cs typeface="Verdana"/>
              </a:rPr>
              <a:t>.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"Machine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learning </a:t>
            </a:r>
            <a:r>
              <a:rPr dirty="0" sz="2150" spc="-10">
                <a:solidFill>
                  <a:srgbClr val="333332"/>
                </a:solidFill>
                <a:latin typeface="Verdana"/>
                <a:cs typeface="Verdana"/>
              </a:rPr>
              <a:t>approach </a:t>
            </a:r>
            <a:r>
              <a:rPr dirty="0" sz="2150" spc="20">
                <a:solidFill>
                  <a:srgbClr val="333332"/>
                </a:solidFill>
                <a:latin typeface="Verdana"/>
                <a:cs typeface="Verdana"/>
              </a:rPr>
              <a:t>for </a:t>
            </a:r>
            <a:r>
              <a:rPr dirty="0" sz="2150" spc="5">
                <a:solidFill>
                  <a:srgbClr val="333332"/>
                </a:solidFill>
                <a:latin typeface="Verdana"/>
                <a:cs typeface="Verdana"/>
              </a:rPr>
              <a:t>detection </a:t>
            </a:r>
            <a:r>
              <a:rPr dirty="0" sz="2150" spc="45">
                <a:solidFill>
                  <a:srgbClr val="333332"/>
                </a:solidFill>
                <a:latin typeface="Verdana"/>
                <a:cs typeface="Verdana"/>
              </a:rPr>
              <a:t>of </a:t>
            </a:r>
            <a:r>
              <a:rPr dirty="0" sz="2150" spc="-55">
                <a:solidFill>
                  <a:srgbClr val="333332"/>
                </a:solidFill>
                <a:latin typeface="Verdana"/>
                <a:cs typeface="Verdana"/>
              </a:rPr>
              <a:t>cyber-aggressive </a:t>
            </a:r>
            <a:r>
              <a:rPr dirty="0" sz="2150" spc="-30">
                <a:solidFill>
                  <a:srgbClr val="333332"/>
                </a:solidFill>
                <a:latin typeface="Verdana"/>
                <a:cs typeface="Verdana"/>
              </a:rPr>
              <a:t>comments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by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peers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on </a:t>
            </a:r>
            <a:r>
              <a:rPr dirty="0" sz="2150" spc="-5">
                <a:solidFill>
                  <a:srgbClr val="333332"/>
                </a:solidFill>
                <a:latin typeface="Verdana"/>
                <a:cs typeface="Verdana"/>
              </a:rPr>
              <a:t>social </a:t>
            </a:r>
            <a:r>
              <a:rPr dirty="0" sz="2150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media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65">
                <a:solidFill>
                  <a:srgbClr val="333332"/>
                </a:solidFill>
                <a:latin typeface="Verdana"/>
                <a:cs typeface="Verdana"/>
              </a:rPr>
              <a:t>network,"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45">
                <a:solidFill>
                  <a:srgbClr val="333332"/>
                </a:solidFill>
                <a:latin typeface="Verdana"/>
                <a:cs typeface="Verdana"/>
              </a:rPr>
              <a:t>In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Advances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in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0">
                <a:solidFill>
                  <a:srgbClr val="333332"/>
                </a:solidFill>
                <a:latin typeface="Verdana"/>
                <a:cs typeface="Verdana"/>
              </a:rPr>
              <a:t>computing,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0">
                <a:solidFill>
                  <a:srgbClr val="333332"/>
                </a:solidFill>
                <a:latin typeface="Verdana"/>
                <a:cs typeface="Verdana"/>
              </a:rPr>
              <a:t>communications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25">
                <a:solidFill>
                  <a:srgbClr val="333332"/>
                </a:solidFill>
                <a:latin typeface="Verdana"/>
                <a:cs typeface="Verdana"/>
              </a:rPr>
              <a:t>and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35">
                <a:solidFill>
                  <a:srgbClr val="333332"/>
                </a:solidFill>
                <a:latin typeface="Verdana"/>
                <a:cs typeface="Verdana"/>
              </a:rPr>
              <a:t>Informatics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45">
                <a:solidFill>
                  <a:srgbClr val="333332"/>
                </a:solidFill>
                <a:latin typeface="Verdana"/>
                <a:cs typeface="Verdana"/>
              </a:rPr>
              <a:t>(ICACCI),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45">
                <a:solidFill>
                  <a:srgbClr val="333332"/>
                </a:solidFill>
                <a:latin typeface="Verdana"/>
                <a:cs typeface="Verdana"/>
              </a:rPr>
              <a:t>pp.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30">
                <a:solidFill>
                  <a:srgbClr val="333332"/>
                </a:solidFill>
                <a:latin typeface="Verdana"/>
                <a:cs typeface="Verdana"/>
              </a:rPr>
              <a:t>2354–2358,</a:t>
            </a:r>
            <a:r>
              <a:rPr dirty="0" sz="2150" spc="-229">
                <a:solidFill>
                  <a:srgbClr val="333332"/>
                </a:solidFill>
                <a:latin typeface="Verdana"/>
                <a:cs typeface="Verdana"/>
              </a:rPr>
              <a:t> </a:t>
            </a:r>
            <a:r>
              <a:rPr dirty="0" sz="2150" spc="-114" b="1">
                <a:solidFill>
                  <a:srgbClr val="333332"/>
                </a:solidFill>
                <a:latin typeface="Tahoma"/>
                <a:cs typeface="Tahoma"/>
              </a:rPr>
              <a:t>2015</a:t>
            </a:r>
            <a:r>
              <a:rPr dirty="0" sz="2150" spc="-114">
                <a:solidFill>
                  <a:srgbClr val="333332"/>
                </a:solidFill>
                <a:latin typeface="Verdana"/>
                <a:cs typeface="Verdana"/>
              </a:rPr>
              <a:t>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3690" y="3925796"/>
            <a:ext cx="9310370" cy="2265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700" spc="-1910">
                <a:latin typeface="Verdana"/>
                <a:cs typeface="Verdana"/>
              </a:rPr>
              <a:t>T</a:t>
            </a:r>
            <a:r>
              <a:rPr dirty="0" sz="14700" spc="-1400">
                <a:latin typeface="Verdana"/>
                <a:cs typeface="Verdana"/>
              </a:rPr>
              <a:t>H</a:t>
            </a:r>
            <a:r>
              <a:rPr dirty="0" sz="14700" spc="-1725">
                <a:latin typeface="Verdana"/>
                <a:cs typeface="Verdana"/>
              </a:rPr>
              <a:t>A</a:t>
            </a:r>
            <a:r>
              <a:rPr dirty="0" sz="14700" spc="-1290">
                <a:latin typeface="Verdana"/>
                <a:cs typeface="Verdana"/>
              </a:rPr>
              <a:t>N</a:t>
            </a:r>
            <a:r>
              <a:rPr dirty="0" sz="14700" spc="-1430">
                <a:latin typeface="Verdana"/>
                <a:cs typeface="Verdana"/>
              </a:rPr>
              <a:t>K</a:t>
            </a:r>
            <a:r>
              <a:rPr dirty="0" sz="14700" spc="-2380">
                <a:latin typeface="Verdana"/>
                <a:cs typeface="Verdana"/>
              </a:rPr>
              <a:t> </a:t>
            </a:r>
            <a:r>
              <a:rPr dirty="0" sz="14700" spc="-1145">
                <a:latin typeface="Verdana"/>
                <a:cs typeface="Verdana"/>
              </a:rPr>
              <a:t>Y</a:t>
            </a:r>
            <a:r>
              <a:rPr dirty="0" sz="14700" spc="-1910">
                <a:latin typeface="Verdana"/>
                <a:cs typeface="Verdana"/>
              </a:rPr>
              <a:t>O</a:t>
            </a:r>
            <a:r>
              <a:rPr dirty="0" sz="14700" spc="-1635">
                <a:latin typeface="Verdana"/>
                <a:cs typeface="Verdana"/>
              </a:rPr>
              <a:t>U</a:t>
            </a:r>
            <a:endParaRPr sz="147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3843" y="756602"/>
            <a:ext cx="6297930" cy="5022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00" spc="-250">
                <a:latin typeface="Verdana"/>
                <a:cs typeface="Verdana"/>
              </a:rPr>
              <a:t>Lovely</a:t>
            </a:r>
            <a:r>
              <a:rPr dirty="0" sz="3100" spc="-500">
                <a:latin typeface="Verdana"/>
                <a:cs typeface="Verdana"/>
              </a:rPr>
              <a:t> </a:t>
            </a:r>
            <a:r>
              <a:rPr dirty="0" sz="3100" spc="-165">
                <a:latin typeface="Verdana"/>
                <a:cs typeface="Verdana"/>
              </a:rPr>
              <a:t>Pofessional</a:t>
            </a:r>
            <a:r>
              <a:rPr dirty="0" sz="3100" spc="95">
                <a:latin typeface="Verdana"/>
                <a:cs typeface="Verdana"/>
              </a:rPr>
              <a:t> </a:t>
            </a:r>
            <a:r>
              <a:rPr dirty="0" sz="3100" spc="-190">
                <a:latin typeface="Verdana"/>
                <a:cs typeface="Verdana"/>
              </a:rPr>
              <a:t>University</a:t>
            </a:r>
            <a:r>
              <a:rPr dirty="0" sz="3100" spc="-500">
                <a:latin typeface="Verdana"/>
                <a:cs typeface="Verdana"/>
              </a:rPr>
              <a:t> </a:t>
            </a:r>
            <a:r>
              <a:rPr dirty="0" sz="3100" spc="-114">
                <a:latin typeface="Verdana"/>
                <a:cs typeface="Verdana"/>
              </a:rPr>
              <a:t>|</a:t>
            </a:r>
            <a:r>
              <a:rPr dirty="0" sz="3100" spc="-500">
                <a:latin typeface="Verdana"/>
                <a:cs typeface="Verdana"/>
              </a:rPr>
              <a:t> </a:t>
            </a:r>
            <a:r>
              <a:rPr dirty="0" sz="3100" spc="-170">
                <a:latin typeface="Verdana"/>
                <a:cs typeface="Verdana"/>
              </a:rPr>
              <a:t>2024</a:t>
            </a:r>
            <a:endParaRPr sz="31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43684" y="0"/>
            <a:ext cx="7644130" cy="2589530"/>
            <a:chOff x="10643684" y="0"/>
            <a:chExt cx="7644130" cy="2589530"/>
          </a:xfrm>
        </p:grpSpPr>
        <p:sp>
          <p:nvSpPr>
            <p:cNvPr id="5" name="object 5"/>
            <p:cNvSpPr/>
            <p:nvPr/>
          </p:nvSpPr>
          <p:spPr>
            <a:xfrm>
              <a:off x="10643684" y="0"/>
              <a:ext cx="7644130" cy="2589530"/>
            </a:xfrm>
            <a:custGeom>
              <a:avLst/>
              <a:gdLst/>
              <a:ahLst/>
              <a:cxnLst/>
              <a:rect l="l" t="t" r="r" b="b"/>
              <a:pathLst>
                <a:path w="7644130" h="2589530">
                  <a:moveTo>
                    <a:pt x="1899436" y="31547"/>
                  </a:moveTo>
                  <a:lnTo>
                    <a:pt x="1898452" y="31547"/>
                  </a:lnTo>
                  <a:lnTo>
                    <a:pt x="1898067" y="31160"/>
                  </a:lnTo>
                  <a:lnTo>
                    <a:pt x="1898067" y="30176"/>
                  </a:lnTo>
                  <a:lnTo>
                    <a:pt x="1898452" y="29789"/>
                  </a:lnTo>
                  <a:lnTo>
                    <a:pt x="1899436" y="29789"/>
                  </a:lnTo>
                  <a:lnTo>
                    <a:pt x="1899824" y="30176"/>
                  </a:lnTo>
                  <a:lnTo>
                    <a:pt x="1899824" y="31160"/>
                  </a:lnTo>
                  <a:lnTo>
                    <a:pt x="1899436" y="31547"/>
                  </a:lnTo>
                  <a:close/>
                </a:path>
                <a:path w="7644130" h="2589530">
                  <a:moveTo>
                    <a:pt x="2216256" y="32427"/>
                  </a:moveTo>
                  <a:lnTo>
                    <a:pt x="2214323" y="32427"/>
                  </a:lnTo>
                  <a:lnTo>
                    <a:pt x="2213533" y="31635"/>
                  </a:lnTo>
                  <a:lnTo>
                    <a:pt x="2213533" y="29701"/>
                  </a:lnTo>
                  <a:lnTo>
                    <a:pt x="2214323" y="28909"/>
                  </a:lnTo>
                  <a:lnTo>
                    <a:pt x="2216256" y="28909"/>
                  </a:lnTo>
                  <a:lnTo>
                    <a:pt x="2217046" y="29701"/>
                  </a:lnTo>
                  <a:lnTo>
                    <a:pt x="2217046" y="31635"/>
                  </a:lnTo>
                  <a:lnTo>
                    <a:pt x="2216256" y="32427"/>
                  </a:lnTo>
                  <a:close/>
                </a:path>
                <a:path w="7644130" h="2589530">
                  <a:moveTo>
                    <a:pt x="2534536" y="35943"/>
                  </a:moveTo>
                  <a:lnTo>
                    <a:pt x="2528733" y="35943"/>
                  </a:lnTo>
                  <a:lnTo>
                    <a:pt x="2526380" y="33587"/>
                  </a:lnTo>
                  <a:lnTo>
                    <a:pt x="2526380" y="27784"/>
                  </a:lnTo>
                  <a:lnTo>
                    <a:pt x="2528733" y="25427"/>
                  </a:lnTo>
                  <a:lnTo>
                    <a:pt x="2534536" y="25427"/>
                  </a:lnTo>
                  <a:lnTo>
                    <a:pt x="2536889" y="27784"/>
                  </a:lnTo>
                  <a:lnTo>
                    <a:pt x="2536889" y="33587"/>
                  </a:lnTo>
                  <a:lnTo>
                    <a:pt x="2534536" y="35943"/>
                  </a:lnTo>
                  <a:close/>
                </a:path>
                <a:path w="7644130" h="2589530">
                  <a:moveTo>
                    <a:pt x="2852830" y="39461"/>
                  </a:moveTo>
                  <a:lnTo>
                    <a:pt x="2843130" y="39461"/>
                  </a:lnTo>
                  <a:lnTo>
                    <a:pt x="2839210" y="35539"/>
                  </a:lnTo>
                  <a:lnTo>
                    <a:pt x="2839210" y="25832"/>
                  </a:lnTo>
                  <a:lnTo>
                    <a:pt x="2843130" y="21911"/>
                  </a:lnTo>
                  <a:lnTo>
                    <a:pt x="2852830" y="21911"/>
                  </a:lnTo>
                  <a:lnTo>
                    <a:pt x="2856749" y="25832"/>
                  </a:lnTo>
                  <a:lnTo>
                    <a:pt x="2856749" y="35539"/>
                  </a:lnTo>
                  <a:lnTo>
                    <a:pt x="2852830" y="39461"/>
                  </a:lnTo>
                  <a:close/>
                </a:path>
                <a:path w="7644130" h="2589530">
                  <a:moveTo>
                    <a:pt x="3171107" y="42978"/>
                  </a:moveTo>
                  <a:lnTo>
                    <a:pt x="3157540" y="42978"/>
                  </a:lnTo>
                  <a:lnTo>
                    <a:pt x="3152041" y="37474"/>
                  </a:lnTo>
                  <a:lnTo>
                    <a:pt x="3152041" y="23898"/>
                  </a:lnTo>
                  <a:lnTo>
                    <a:pt x="3157540" y="18393"/>
                  </a:lnTo>
                  <a:lnTo>
                    <a:pt x="3171107" y="18393"/>
                  </a:lnTo>
                  <a:lnTo>
                    <a:pt x="3176609" y="23898"/>
                  </a:lnTo>
                  <a:lnTo>
                    <a:pt x="3176609" y="37474"/>
                  </a:lnTo>
                  <a:lnTo>
                    <a:pt x="3171107" y="42978"/>
                  </a:lnTo>
                  <a:close/>
                </a:path>
                <a:path w="7644130" h="2589530">
                  <a:moveTo>
                    <a:pt x="3489387" y="46495"/>
                  </a:moveTo>
                  <a:lnTo>
                    <a:pt x="3471950" y="46495"/>
                  </a:lnTo>
                  <a:lnTo>
                    <a:pt x="3464885" y="39426"/>
                  </a:lnTo>
                  <a:lnTo>
                    <a:pt x="3464885" y="21981"/>
                  </a:lnTo>
                  <a:lnTo>
                    <a:pt x="3471950" y="14912"/>
                  </a:lnTo>
                  <a:lnTo>
                    <a:pt x="3489387" y="14912"/>
                  </a:lnTo>
                  <a:lnTo>
                    <a:pt x="3496452" y="21981"/>
                  </a:lnTo>
                  <a:lnTo>
                    <a:pt x="3496452" y="39426"/>
                  </a:lnTo>
                  <a:lnTo>
                    <a:pt x="3489387" y="46495"/>
                  </a:lnTo>
                  <a:close/>
                </a:path>
                <a:path w="7644130" h="2589530">
                  <a:moveTo>
                    <a:pt x="3797003" y="50012"/>
                  </a:moveTo>
                  <a:lnTo>
                    <a:pt x="3789494" y="48494"/>
                  </a:lnTo>
                  <a:lnTo>
                    <a:pt x="3783361" y="44354"/>
                  </a:lnTo>
                  <a:lnTo>
                    <a:pt x="3779225" y="38216"/>
                  </a:lnTo>
                  <a:lnTo>
                    <a:pt x="3777708" y="30703"/>
                  </a:lnTo>
                  <a:lnTo>
                    <a:pt x="3779225" y="23191"/>
                  </a:lnTo>
                  <a:lnTo>
                    <a:pt x="3783361" y="17053"/>
                  </a:lnTo>
                  <a:lnTo>
                    <a:pt x="3789494" y="12913"/>
                  </a:lnTo>
                  <a:lnTo>
                    <a:pt x="3797003" y="11394"/>
                  </a:lnTo>
                  <a:lnTo>
                    <a:pt x="3804512" y="12913"/>
                  </a:lnTo>
                  <a:lnTo>
                    <a:pt x="3810646" y="17053"/>
                  </a:lnTo>
                  <a:lnTo>
                    <a:pt x="3814782" y="23191"/>
                  </a:lnTo>
                  <a:lnTo>
                    <a:pt x="3816298" y="30703"/>
                  </a:lnTo>
                  <a:lnTo>
                    <a:pt x="3814782" y="38216"/>
                  </a:lnTo>
                  <a:lnTo>
                    <a:pt x="3810646" y="44354"/>
                  </a:lnTo>
                  <a:lnTo>
                    <a:pt x="3804512" y="48494"/>
                  </a:lnTo>
                  <a:lnTo>
                    <a:pt x="3797003" y="50012"/>
                  </a:lnTo>
                  <a:close/>
                </a:path>
                <a:path w="7644130" h="2589530">
                  <a:moveTo>
                    <a:pt x="4113347" y="54408"/>
                  </a:moveTo>
                  <a:lnTo>
                    <a:pt x="4104127" y="52547"/>
                  </a:lnTo>
                  <a:lnTo>
                    <a:pt x="4096604" y="47469"/>
                  </a:lnTo>
                  <a:lnTo>
                    <a:pt x="4091535" y="39934"/>
                  </a:lnTo>
                  <a:lnTo>
                    <a:pt x="4089677" y="30703"/>
                  </a:lnTo>
                  <a:lnTo>
                    <a:pt x="4091535" y="21472"/>
                  </a:lnTo>
                  <a:lnTo>
                    <a:pt x="4096604" y="13938"/>
                  </a:lnTo>
                  <a:lnTo>
                    <a:pt x="4104127" y="8860"/>
                  </a:lnTo>
                  <a:lnTo>
                    <a:pt x="4113347" y="6998"/>
                  </a:lnTo>
                  <a:lnTo>
                    <a:pt x="4122572" y="8860"/>
                  </a:lnTo>
                  <a:lnTo>
                    <a:pt x="4130107" y="13938"/>
                  </a:lnTo>
                  <a:lnTo>
                    <a:pt x="4135188" y="21472"/>
                  </a:lnTo>
                  <a:lnTo>
                    <a:pt x="4137052" y="30703"/>
                  </a:lnTo>
                  <a:lnTo>
                    <a:pt x="4135188" y="39934"/>
                  </a:lnTo>
                  <a:lnTo>
                    <a:pt x="4130107" y="47469"/>
                  </a:lnTo>
                  <a:lnTo>
                    <a:pt x="4122572" y="52547"/>
                  </a:lnTo>
                  <a:lnTo>
                    <a:pt x="4113347" y="54408"/>
                  </a:lnTo>
                  <a:close/>
                </a:path>
                <a:path w="7644130" h="2589530">
                  <a:moveTo>
                    <a:pt x="4429690" y="57046"/>
                  </a:moveTo>
                  <a:lnTo>
                    <a:pt x="4419453" y="54978"/>
                  </a:lnTo>
                  <a:lnTo>
                    <a:pt x="4411100" y="49337"/>
                  </a:lnTo>
                  <a:lnTo>
                    <a:pt x="4405473" y="40969"/>
                  </a:lnTo>
                  <a:lnTo>
                    <a:pt x="4403410" y="30721"/>
                  </a:lnTo>
                  <a:lnTo>
                    <a:pt x="4405473" y="20472"/>
                  </a:lnTo>
                  <a:lnTo>
                    <a:pt x="4411100" y="12105"/>
                  </a:lnTo>
                  <a:lnTo>
                    <a:pt x="4419453" y="6464"/>
                  </a:lnTo>
                  <a:lnTo>
                    <a:pt x="4429690" y="4396"/>
                  </a:lnTo>
                  <a:lnTo>
                    <a:pt x="4439933" y="6464"/>
                  </a:lnTo>
                  <a:lnTo>
                    <a:pt x="4448298" y="12105"/>
                  </a:lnTo>
                  <a:lnTo>
                    <a:pt x="4453937" y="20472"/>
                  </a:lnTo>
                  <a:lnTo>
                    <a:pt x="4456005" y="30721"/>
                  </a:lnTo>
                  <a:lnTo>
                    <a:pt x="4453937" y="40969"/>
                  </a:lnTo>
                  <a:lnTo>
                    <a:pt x="4448298" y="49337"/>
                  </a:lnTo>
                  <a:lnTo>
                    <a:pt x="4439933" y="54978"/>
                  </a:lnTo>
                  <a:lnTo>
                    <a:pt x="4429690" y="57046"/>
                  </a:lnTo>
                  <a:close/>
                </a:path>
                <a:path w="7644130" h="2589530">
                  <a:moveTo>
                    <a:pt x="4746033" y="58805"/>
                  </a:moveTo>
                  <a:lnTo>
                    <a:pt x="4735119" y="56598"/>
                  </a:lnTo>
                  <a:lnTo>
                    <a:pt x="4726205" y="50579"/>
                  </a:lnTo>
                  <a:lnTo>
                    <a:pt x="4720194" y="41652"/>
                  </a:lnTo>
                  <a:lnTo>
                    <a:pt x="4717990" y="30721"/>
                  </a:lnTo>
                  <a:lnTo>
                    <a:pt x="4720194" y="19789"/>
                  </a:lnTo>
                  <a:lnTo>
                    <a:pt x="4726205" y="10863"/>
                  </a:lnTo>
                  <a:lnTo>
                    <a:pt x="4735119" y="4844"/>
                  </a:lnTo>
                  <a:lnTo>
                    <a:pt x="4746033" y="2637"/>
                  </a:lnTo>
                  <a:lnTo>
                    <a:pt x="4756969" y="4844"/>
                  </a:lnTo>
                  <a:lnTo>
                    <a:pt x="4765893" y="10863"/>
                  </a:lnTo>
                  <a:lnTo>
                    <a:pt x="4771908" y="19789"/>
                  </a:lnTo>
                  <a:lnTo>
                    <a:pt x="4774112" y="30721"/>
                  </a:lnTo>
                  <a:lnTo>
                    <a:pt x="4771908" y="41652"/>
                  </a:lnTo>
                  <a:lnTo>
                    <a:pt x="4765893" y="50579"/>
                  </a:lnTo>
                  <a:lnTo>
                    <a:pt x="4756969" y="56598"/>
                  </a:lnTo>
                  <a:lnTo>
                    <a:pt x="4746033" y="58805"/>
                  </a:lnTo>
                  <a:close/>
                </a:path>
                <a:path w="7644130" h="2589530">
                  <a:moveTo>
                    <a:pt x="5062377" y="59684"/>
                  </a:moveTo>
                  <a:lnTo>
                    <a:pt x="5051116" y="57408"/>
                  </a:lnTo>
                  <a:lnTo>
                    <a:pt x="5041922" y="51203"/>
                  </a:lnTo>
                  <a:lnTo>
                    <a:pt x="5035725" y="41997"/>
                  </a:lnTo>
                  <a:lnTo>
                    <a:pt x="5033452" y="30721"/>
                  </a:lnTo>
                  <a:lnTo>
                    <a:pt x="5035725" y="19444"/>
                  </a:lnTo>
                  <a:lnTo>
                    <a:pt x="5041922" y="10238"/>
                  </a:lnTo>
                  <a:lnTo>
                    <a:pt x="5051116" y="4033"/>
                  </a:lnTo>
                  <a:lnTo>
                    <a:pt x="5062377" y="1758"/>
                  </a:lnTo>
                  <a:lnTo>
                    <a:pt x="5073658" y="4033"/>
                  </a:lnTo>
                  <a:lnTo>
                    <a:pt x="5082863" y="10238"/>
                  </a:lnTo>
                  <a:lnTo>
                    <a:pt x="5089065" y="19444"/>
                  </a:lnTo>
                  <a:lnTo>
                    <a:pt x="5091338" y="30721"/>
                  </a:lnTo>
                  <a:lnTo>
                    <a:pt x="5089065" y="41997"/>
                  </a:lnTo>
                  <a:lnTo>
                    <a:pt x="5082863" y="51203"/>
                  </a:lnTo>
                  <a:lnTo>
                    <a:pt x="5073658" y="57408"/>
                  </a:lnTo>
                  <a:lnTo>
                    <a:pt x="5062377" y="59684"/>
                  </a:lnTo>
                  <a:close/>
                </a:path>
                <a:path w="7644130" h="2589530">
                  <a:moveTo>
                    <a:pt x="5378721" y="61442"/>
                  </a:moveTo>
                  <a:lnTo>
                    <a:pt x="5366782" y="59028"/>
                  </a:lnTo>
                  <a:lnTo>
                    <a:pt x="5357027" y="52445"/>
                  </a:lnTo>
                  <a:lnTo>
                    <a:pt x="5350446" y="42680"/>
                  </a:lnTo>
                  <a:lnTo>
                    <a:pt x="5348032" y="30721"/>
                  </a:lnTo>
                  <a:lnTo>
                    <a:pt x="5350446" y="18761"/>
                  </a:lnTo>
                  <a:lnTo>
                    <a:pt x="5357027" y="8996"/>
                  </a:lnTo>
                  <a:lnTo>
                    <a:pt x="5366782" y="2413"/>
                  </a:lnTo>
                  <a:lnTo>
                    <a:pt x="5378721" y="0"/>
                  </a:lnTo>
                  <a:lnTo>
                    <a:pt x="5390679" y="2413"/>
                  </a:lnTo>
                  <a:lnTo>
                    <a:pt x="5400446" y="8996"/>
                  </a:lnTo>
                  <a:lnTo>
                    <a:pt x="5407030" y="18761"/>
                  </a:lnTo>
                  <a:lnTo>
                    <a:pt x="5409445" y="30721"/>
                  </a:lnTo>
                  <a:lnTo>
                    <a:pt x="5407030" y="42680"/>
                  </a:lnTo>
                  <a:lnTo>
                    <a:pt x="5400446" y="52445"/>
                  </a:lnTo>
                  <a:lnTo>
                    <a:pt x="5390679" y="59028"/>
                  </a:lnTo>
                  <a:lnTo>
                    <a:pt x="5378721" y="61442"/>
                  </a:lnTo>
                  <a:close/>
                </a:path>
                <a:path w="7644130" h="2589530">
                  <a:moveTo>
                    <a:pt x="5695064" y="59684"/>
                  </a:moveTo>
                  <a:lnTo>
                    <a:pt x="5683803" y="57408"/>
                  </a:lnTo>
                  <a:lnTo>
                    <a:pt x="5674609" y="51203"/>
                  </a:lnTo>
                  <a:lnTo>
                    <a:pt x="5668411" y="41997"/>
                  </a:lnTo>
                  <a:lnTo>
                    <a:pt x="5666139" y="30721"/>
                  </a:lnTo>
                  <a:lnTo>
                    <a:pt x="5668411" y="19444"/>
                  </a:lnTo>
                  <a:lnTo>
                    <a:pt x="5674609" y="10238"/>
                  </a:lnTo>
                  <a:lnTo>
                    <a:pt x="5683803" y="4033"/>
                  </a:lnTo>
                  <a:lnTo>
                    <a:pt x="5695064" y="1758"/>
                  </a:lnTo>
                  <a:lnTo>
                    <a:pt x="5706345" y="4033"/>
                  </a:lnTo>
                  <a:lnTo>
                    <a:pt x="5715550" y="10238"/>
                  </a:lnTo>
                  <a:lnTo>
                    <a:pt x="5721752" y="19444"/>
                  </a:lnTo>
                  <a:lnTo>
                    <a:pt x="5724024" y="30721"/>
                  </a:lnTo>
                  <a:lnTo>
                    <a:pt x="5721752" y="41997"/>
                  </a:lnTo>
                  <a:lnTo>
                    <a:pt x="5715550" y="51203"/>
                  </a:lnTo>
                  <a:lnTo>
                    <a:pt x="5706345" y="57408"/>
                  </a:lnTo>
                  <a:lnTo>
                    <a:pt x="5695064" y="59684"/>
                  </a:lnTo>
                  <a:close/>
                </a:path>
                <a:path w="7644130" h="2589530">
                  <a:moveTo>
                    <a:pt x="6011443" y="54426"/>
                  </a:moveTo>
                  <a:lnTo>
                    <a:pt x="6002203" y="52564"/>
                  </a:lnTo>
                  <a:lnTo>
                    <a:pt x="5994670" y="47486"/>
                  </a:lnTo>
                  <a:lnTo>
                    <a:pt x="5989597" y="39952"/>
                  </a:lnTo>
                  <a:lnTo>
                    <a:pt x="5987738" y="30721"/>
                  </a:lnTo>
                  <a:lnTo>
                    <a:pt x="5989597" y="21490"/>
                  </a:lnTo>
                  <a:lnTo>
                    <a:pt x="5994670" y="13955"/>
                  </a:lnTo>
                  <a:lnTo>
                    <a:pt x="6002203" y="8877"/>
                  </a:lnTo>
                  <a:lnTo>
                    <a:pt x="6011443" y="7016"/>
                  </a:lnTo>
                  <a:lnTo>
                    <a:pt x="6020662" y="8877"/>
                  </a:lnTo>
                  <a:lnTo>
                    <a:pt x="6028185" y="13955"/>
                  </a:lnTo>
                  <a:lnTo>
                    <a:pt x="6033254" y="21490"/>
                  </a:lnTo>
                  <a:lnTo>
                    <a:pt x="6035112" y="30721"/>
                  </a:lnTo>
                  <a:lnTo>
                    <a:pt x="6033249" y="39952"/>
                  </a:lnTo>
                  <a:lnTo>
                    <a:pt x="6028172" y="47486"/>
                  </a:lnTo>
                  <a:lnTo>
                    <a:pt x="6020648" y="52564"/>
                  </a:lnTo>
                  <a:lnTo>
                    <a:pt x="6011443" y="54426"/>
                  </a:lnTo>
                  <a:close/>
                </a:path>
                <a:path w="7644130" h="2589530">
                  <a:moveTo>
                    <a:pt x="6335512" y="44771"/>
                  </a:moveTo>
                  <a:lnTo>
                    <a:pt x="6320026" y="44771"/>
                  </a:lnTo>
                  <a:lnTo>
                    <a:pt x="6313712" y="38476"/>
                  </a:lnTo>
                  <a:lnTo>
                    <a:pt x="6313712" y="22965"/>
                  </a:lnTo>
                  <a:lnTo>
                    <a:pt x="6320026" y="16670"/>
                  </a:lnTo>
                  <a:lnTo>
                    <a:pt x="6335512" y="16670"/>
                  </a:lnTo>
                  <a:lnTo>
                    <a:pt x="6341826" y="22965"/>
                  </a:lnTo>
                  <a:lnTo>
                    <a:pt x="6341826" y="38476"/>
                  </a:lnTo>
                  <a:lnTo>
                    <a:pt x="6335512" y="44771"/>
                  </a:lnTo>
                  <a:close/>
                </a:path>
                <a:path w="7644130" h="2589530">
                  <a:moveTo>
                    <a:pt x="6646035" y="34238"/>
                  </a:moveTo>
                  <a:lnTo>
                    <a:pt x="6642154" y="34238"/>
                  </a:lnTo>
                  <a:lnTo>
                    <a:pt x="6640602" y="32673"/>
                  </a:lnTo>
                  <a:lnTo>
                    <a:pt x="6640602" y="28769"/>
                  </a:lnTo>
                  <a:lnTo>
                    <a:pt x="6642154" y="27204"/>
                  </a:lnTo>
                  <a:lnTo>
                    <a:pt x="6646070" y="27204"/>
                  </a:lnTo>
                  <a:lnTo>
                    <a:pt x="6647622" y="28769"/>
                  </a:lnTo>
                  <a:lnTo>
                    <a:pt x="6647622" y="32673"/>
                  </a:lnTo>
                  <a:lnTo>
                    <a:pt x="6646035" y="34238"/>
                  </a:lnTo>
                  <a:close/>
                </a:path>
                <a:path w="7644130" h="2589530">
                  <a:moveTo>
                    <a:pt x="951369" y="349892"/>
                  </a:moveTo>
                  <a:lnTo>
                    <a:pt x="948451" y="349892"/>
                  </a:lnTo>
                  <a:lnTo>
                    <a:pt x="947277" y="348714"/>
                  </a:lnTo>
                  <a:lnTo>
                    <a:pt x="947277" y="345795"/>
                  </a:lnTo>
                  <a:lnTo>
                    <a:pt x="948451" y="344617"/>
                  </a:lnTo>
                  <a:lnTo>
                    <a:pt x="951369" y="344617"/>
                  </a:lnTo>
                  <a:lnTo>
                    <a:pt x="952547" y="345795"/>
                  </a:lnTo>
                  <a:lnTo>
                    <a:pt x="952547" y="348714"/>
                  </a:lnTo>
                  <a:lnTo>
                    <a:pt x="951369" y="349892"/>
                  </a:lnTo>
                  <a:close/>
                </a:path>
                <a:path w="7644130" h="2589530">
                  <a:moveTo>
                    <a:pt x="1270615" y="355152"/>
                  </a:moveTo>
                  <a:lnTo>
                    <a:pt x="1261899" y="355152"/>
                  </a:lnTo>
                  <a:lnTo>
                    <a:pt x="1258364" y="351616"/>
                  </a:lnTo>
                  <a:lnTo>
                    <a:pt x="1258364" y="342894"/>
                  </a:lnTo>
                  <a:lnTo>
                    <a:pt x="1261899" y="339359"/>
                  </a:lnTo>
                  <a:lnTo>
                    <a:pt x="1270615" y="339359"/>
                  </a:lnTo>
                  <a:lnTo>
                    <a:pt x="1274146" y="342894"/>
                  </a:lnTo>
                  <a:lnTo>
                    <a:pt x="1274146" y="351616"/>
                  </a:lnTo>
                  <a:lnTo>
                    <a:pt x="1270615" y="355152"/>
                  </a:lnTo>
                  <a:close/>
                </a:path>
                <a:path w="7644130" h="2589530">
                  <a:moveTo>
                    <a:pt x="1589858" y="360408"/>
                  </a:moveTo>
                  <a:lnTo>
                    <a:pt x="1575325" y="360408"/>
                  </a:lnTo>
                  <a:lnTo>
                    <a:pt x="1569438" y="354517"/>
                  </a:lnTo>
                  <a:lnTo>
                    <a:pt x="1569438" y="339957"/>
                  </a:lnTo>
                  <a:lnTo>
                    <a:pt x="1575325" y="334066"/>
                  </a:lnTo>
                  <a:lnTo>
                    <a:pt x="1589876" y="334066"/>
                  </a:lnTo>
                  <a:lnTo>
                    <a:pt x="1595763" y="339957"/>
                  </a:lnTo>
                  <a:lnTo>
                    <a:pt x="1595763" y="354517"/>
                  </a:lnTo>
                  <a:lnTo>
                    <a:pt x="1589858" y="360408"/>
                  </a:lnTo>
                  <a:close/>
                </a:path>
                <a:path w="7644130" h="2589530">
                  <a:moveTo>
                    <a:pt x="1898946" y="365668"/>
                  </a:moveTo>
                  <a:lnTo>
                    <a:pt x="1891774" y="364220"/>
                  </a:lnTo>
                  <a:lnTo>
                    <a:pt x="1885919" y="360271"/>
                  </a:lnTo>
                  <a:lnTo>
                    <a:pt x="1881972" y="354413"/>
                  </a:lnTo>
                  <a:lnTo>
                    <a:pt x="1880525" y="347238"/>
                  </a:lnTo>
                  <a:lnTo>
                    <a:pt x="1881972" y="340063"/>
                  </a:lnTo>
                  <a:lnTo>
                    <a:pt x="1885919" y="334205"/>
                  </a:lnTo>
                  <a:lnTo>
                    <a:pt x="1891774" y="330256"/>
                  </a:lnTo>
                  <a:lnTo>
                    <a:pt x="1898946" y="328808"/>
                  </a:lnTo>
                  <a:lnTo>
                    <a:pt x="1906117" y="330256"/>
                  </a:lnTo>
                  <a:lnTo>
                    <a:pt x="1911971" y="334205"/>
                  </a:lnTo>
                  <a:lnTo>
                    <a:pt x="1915916" y="340063"/>
                  </a:lnTo>
                  <a:lnTo>
                    <a:pt x="1917363" y="347238"/>
                  </a:lnTo>
                  <a:lnTo>
                    <a:pt x="1915916" y="354413"/>
                  </a:lnTo>
                  <a:lnTo>
                    <a:pt x="1911971" y="360271"/>
                  </a:lnTo>
                  <a:lnTo>
                    <a:pt x="1906117" y="364220"/>
                  </a:lnTo>
                  <a:lnTo>
                    <a:pt x="1898946" y="365668"/>
                  </a:lnTo>
                  <a:close/>
                </a:path>
                <a:path w="7644130" h="2589530">
                  <a:moveTo>
                    <a:pt x="2215289" y="370924"/>
                  </a:moveTo>
                  <a:lnTo>
                    <a:pt x="2206064" y="369062"/>
                  </a:lnTo>
                  <a:lnTo>
                    <a:pt x="2198534" y="363984"/>
                  </a:lnTo>
                  <a:lnTo>
                    <a:pt x="2193459" y="356450"/>
                  </a:lnTo>
                  <a:lnTo>
                    <a:pt x="2191599" y="347220"/>
                  </a:lnTo>
                  <a:lnTo>
                    <a:pt x="2193459" y="337989"/>
                  </a:lnTo>
                  <a:lnTo>
                    <a:pt x="2198534" y="330454"/>
                  </a:lnTo>
                  <a:lnTo>
                    <a:pt x="2206064" y="325376"/>
                  </a:lnTo>
                  <a:lnTo>
                    <a:pt x="2215289" y="323515"/>
                  </a:lnTo>
                  <a:lnTo>
                    <a:pt x="2224515" y="325376"/>
                  </a:lnTo>
                  <a:lnTo>
                    <a:pt x="2232045" y="330454"/>
                  </a:lnTo>
                  <a:lnTo>
                    <a:pt x="2237119" y="337989"/>
                  </a:lnTo>
                  <a:lnTo>
                    <a:pt x="2238980" y="347220"/>
                  </a:lnTo>
                  <a:lnTo>
                    <a:pt x="2237117" y="356450"/>
                  </a:lnTo>
                  <a:lnTo>
                    <a:pt x="2232038" y="363984"/>
                  </a:lnTo>
                  <a:lnTo>
                    <a:pt x="2224508" y="369062"/>
                  </a:lnTo>
                  <a:lnTo>
                    <a:pt x="2215289" y="370924"/>
                  </a:lnTo>
                  <a:close/>
                </a:path>
                <a:path w="7644130" h="2589530">
                  <a:moveTo>
                    <a:pt x="2531636" y="374440"/>
                  </a:moveTo>
                  <a:lnTo>
                    <a:pt x="2521056" y="372302"/>
                  </a:lnTo>
                  <a:lnTo>
                    <a:pt x="2512413" y="366471"/>
                  </a:lnTo>
                  <a:lnTo>
                    <a:pt x="2506584" y="357824"/>
                  </a:lnTo>
                  <a:lnTo>
                    <a:pt x="2504447" y="347238"/>
                  </a:lnTo>
                  <a:lnTo>
                    <a:pt x="2506584" y="336651"/>
                  </a:lnTo>
                  <a:lnTo>
                    <a:pt x="2512413" y="328003"/>
                  </a:lnTo>
                  <a:lnTo>
                    <a:pt x="2521056" y="322172"/>
                  </a:lnTo>
                  <a:lnTo>
                    <a:pt x="2531636" y="320033"/>
                  </a:lnTo>
                  <a:lnTo>
                    <a:pt x="2542215" y="322172"/>
                  </a:lnTo>
                  <a:lnTo>
                    <a:pt x="2550857" y="328003"/>
                  </a:lnTo>
                  <a:lnTo>
                    <a:pt x="2556685" y="336651"/>
                  </a:lnTo>
                  <a:lnTo>
                    <a:pt x="2558822" y="347238"/>
                  </a:lnTo>
                  <a:lnTo>
                    <a:pt x="2556687" y="357824"/>
                  </a:lnTo>
                  <a:lnTo>
                    <a:pt x="2550863" y="366471"/>
                  </a:lnTo>
                  <a:lnTo>
                    <a:pt x="2542222" y="372302"/>
                  </a:lnTo>
                  <a:lnTo>
                    <a:pt x="2531636" y="374440"/>
                  </a:lnTo>
                  <a:close/>
                </a:path>
                <a:path w="7644130" h="2589530">
                  <a:moveTo>
                    <a:pt x="2847980" y="377957"/>
                  </a:moveTo>
                  <a:lnTo>
                    <a:pt x="2836027" y="375544"/>
                  </a:lnTo>
                  <a:lnTo>
                    <a:pt x="2826268" y="368961"/>
                  </a:lnTo>
                  <a:lnTo>
                    <a:pt x="2819689" y="359197"/>
                  </a:lnTo>
                  <a:lnTo>
                    <a:pt x="2817277" y="347238"/>
                  </a:lnTo>
                  <a:lnTo>
                    <a:pt x="2819689" y="335278"/>
                  </a:lnTo>
                  <a:lnTo>
                    <a:pt x="2826268" y="325513"/>
                  </a:lnTo>
                  <a:lnTo>
                    <a:pt x="2836027" y="318930"/>
                  </a:lnTo>
                  <a:lnTo>
                    <a:pt x="2847980" y="316516"/>
                  </a:lnTo>
                  <a:lnTo>
                    <a:pt x="2859932" y="318930"/>
                  </a:lnTo>
                  <a:lnTo>
                    <a:pt x="2869691" y="325513"/>
                  </a:lnTo>
                  <a:lnTo>
                    <a:pt x="2876271" y="335278"/>
                  </a:lnTo>
                  <a:lnTo>
                    <a:pt x="2878683" y="347238"/>
                  </a:lnTo>
                  <a:lnTo>
                    <a:pt x="2876271" y="359197"/>
                  </a:lnTo>
                  <a:lnTo>
                    <a:pt x="2869691" y="368961"/>
                  </a:lnTo>
                  <a:lnTo>
                    <a:pt x="2859932" y="375544"/>
                  </a:lnTo>
                  <a:lnTo>
                    <a:pt x="2847980" y="377957"/>
                  </a:lnTo>
                  <a:close/>
                </a:path>
                <a:path w="7644130" h="2589530">
                  <a:moveTo>
                    <a:pt x="3164323" y="381474"/>
                  </a:moveTo>
                  <a:lnTo>
                    <a:pt x="3151006" y="378783"/>
                  </a:lnTo>
                  <a:lnTo>
                    <a:pt x="3140130" y="371444"/>
                  </a:lnTo>
                  <a:lnTo>
                    <a:pt x="3132796" y="360562"/>
                  </a:lnTo>
                  <a:lnTo>
                    <a:pt x="3130107" y="347238"/>
                  </a:lnTo>
                  <a:lnTo>
                    <a:pt x="3132796" y="333913"/>
                  </a:lnTo>
                  <a:lnTo>
                    <a:pt x="3140130" y="323029"/>
                  </a:lnTo>
                  <a:lnTo>
                    <a:pt x="3151006" y="315690"/>
                  </a:lnTo>
                  <a:lnTo>
                    <a:pt x="3164323" y="312999"/>
                  </a:lnTo>
                  <a:lnTo>
                    <a:pt x="3177641" y="315690"/>
                  </a:lnTo>
                  <a:lnTo>
                    <a:pt x="3188518" y="323029"/>
                  </a:lnTo>
                  <a:lnTo>
                    <a:pt x="3195853" y="333913"/>
                  </a:lnTo>
                  <a:lnTo>
                    <a:pt x="3198543" y="347238"/>
                  </a:lnTo>
                  <a:lnTo>
                    <a:pt x="3195853" y="360562"/>
                  </a:lnTo>
                  <a:lnTo>
                    <a:pt x="3188518" y="371444"/>
                  </a:lnTo>
                  <a:lnTo>
                    <a:pt x="3177641" y="378783"/>
                  </a:lnTo>
                  <a:lnTo>
                    <a:pt x="3164323" y="381474"/>
                  </a:lnTo>
                  <a:close/>
                </a:path>
                <a:path w="7644130" h="2589530">
                  <a:moveTo>
                    <a:pt x="3480667" y="384113"/>
                  </a:moveTo>
                  <a:lnTo>
                    <a:pt x="3466334" y="381215"/>
                  </a:lnTo>
                  <a:lnTo>
                    <a:pt x="3454625" y="373313"/>
                  </a:lnTo>
                  <a:lnTo>
                    <a:pt x="3446729" y="361597"/>
                  </a:lnTo>
                  <a:lnTo>
                    <a:pt x="3443833" y="347255"/>
                  </a:lnTo>
                  <a:lnTo>
                    <a:pt x="3446729" y="332912"/>
                  </a:lnTo>
                  <a:lnTo>
                    <a:pt x="3454625" y="321196"/>
                  </a:lnTo>
                  <a:lnTo>
                    <a:pt x="3466334" y="313294"/>
                  </a:lnTo>
                  <a:lnTo>
                    <a:pt x="3480667" y="310396"/>
                  </a:lnTo>
                  <a:lnTo>
                    <a:pt x="3495002" y="313294"/>
                  </a:lnTo>
                  <a:lnTo>
                    <a:pt x="3506711" y="321196"/>
                  </a:lnTo>
                  <a:lnTo>
                    <a:pt x="3514608" y="332912"/>
                  </a:lnTo>
                  <a:lnTo>
                    <a:pt x="3517504" y="347255"/>
                  </a:lnTo>
                  <a:lnTo>
                    <a:pt x="3514610" y="361597"/>
                  </a:lnTo>
                  <a:lnTo>
                    <a:pt x="3506718" y="373313"/>
                  </a:lnTo>
                  <a:lnTo>
                    <a:pt x="3495009" y="381215"/>
                  </a:lnTo>
                  <a:lnTo>
                    <a:pt x="3480667" y="384113"/>
                  </a:lnTo>
                  <a:close/>
                </a:path>
                <a:path w="7644130" h="2589530">
                  <a:moveTo>
                    <a:pt x="3797003" y="386751"/>
                  </a:moveTo>
                  <a:lnTo>
                    <a:pt x="3781639" y="383646"/>
                  </a:lnTo>
                  <a:lnTo>
                    <a:pt x="3769092" y="375180"/>
                  </a:lnTo>
                  <a:lnTo>
                    <a:pt x="3760633" y="362626"/>
                  </a:lnTo>
                  <a:lnTo>
                    <a:pt x="3757531" y="347255"/>
                  </a:lnTo>
                  <a:lnTo>
                    <a:pt x="3760633" y="331884"/>
                  </a:lnTo>
                  <a:lnTo>
                    <a:pt x="3769092" y="319329"/>
                  </a:lnTo>
                  <a:lnTo>
                    <a:pt x="3781639" y="310863"/>
                  </a:lnTo>
                  <a:lnTo>
                    <a:pt x="3797003" y="307758"/>
                  </a:lnTo>
                  <a:lnTo>
                    <a:pt x="3812368" y="310863"/>
                  </a:lnTo>
                  <a:lnTo>
                    <a:pt x="3824914" y="319329"/>
                  </a:lnTo>
                  <a:lnTo>
                    <a:pt x="3833374" y="331884"/>
                  </a:lnTo>
                  <a:lnTo>
                    <a:pt x="3836476" y="347255"/>
                  </a:lnTo>
                  <a:lnTo>
                    <a:pt x="3833374" y="362626"/>
                  </a:lnTo>
                  <a:lnTo>
                    <a:pt x="3824914" y="375180"/>
                  </a:lnTo>
                  <a:lnTo>
                    <a:pt x="3812368" y="383646"/>
                  </a:lnTo>
                  <a:lnTo>
                    <a:pt x="3797003" y="386751"/>
                  </a:lnTo>
                  <a:close/>
                </a:path>
                <a:path w="7644130" h="2589530">
                  <a:moveTo>
                    <a:pt x="4113347" y="390268"/>
                  </a:moveTo>
                  <a:lnTo>
                    <a:pt x="4096618" y="386888"/>
                  </a:lnTo>
                  <a:lnTo>
                    <a:pt x="4082962" y="377670"/>
                  </a:lnTo>
                  <a:lnTo>
                    <a:pt x="4073757" y="363998"/>
                  </a:lnTo>
                  <a:lnTo>
                    <a:pt x="4070382" y="347255"/>
                  </a:lnTo>
                  <a:lnTo>
                    <a:pt x="4073757" y="330511"/>
                  </a:lnTo>
                  <a:lnTo>
                    <a:pt x="4082962" y="316839"/>
                  </a:lnTo>
                  <a:lnTo>
                    <a:pt x="4096618" y="307622"/>
                  </a:lnTo>
                  <a:lnTo>
                    <a:pt x="4113347" y="304242"/>
                  </a:lnTo>
                  <a:lnTo>
                    <a:pt x="4130081" y="307622"/>
                  </a:lnTo>
                  <a:lnTo>
                    <a:pt x="4143749" y="316839"/>
                  </a:lnTo>
                  <a:lnTo>
                    <a:pt x="4152966" y="330511"/>
                  </a:lnTo>
                  <a:lnTo>
                    <a:pt x="4156347" y="347255"/>
                  </a:lnTo>
                  <a:lnTo>
                    <a:pt x="4152966" y="363998"/>
                  </a:lnTo>
                  <a:lnTo>
                    <a:pt x="4143749" y="377670"/>
                  </a:lnTo>
                  <a:lnTo>
                    <a:pt x="4130081" y="386888"/>
                  </a:lnTo>
                  <a:lnTo>
                    <a:pt x="4113347" y="390268"/>
                  </a:lnTo>
                  <a:close/>
                </a:path>
                <a:path w="7644130" h="2589530">
                  <a:moveTo>
                    <a:pt x="4429690" y="392907"/>
                  </a:moveTo>
                  <a:lnTo>
                    <a:pt x="4411938" y="389320"/>
                  </a:lnTo>
                  <a:lnTo>
                    <a:pt x="4397440" y="379539"/>
                  </a:lnTo>
                  <a:lnTo>
                    <a:pt x="4387665" y="365034"/>
                  </a:lnTo>
                  <a:lnTo>
                    <a:pt x="4384080" y="347273"/>
                  </a:lnTo>
                  <a:lnTo>
                    <a:pt x="4387665" y="329511"/>
                  </a:lnTo>
                  <a:lnTo>
                    <a:pt x="4397440" y="315006"/>
                  </a:lnTo>
                  <a:lnTo>
                    <a:pt x="4411938" y="305225"/>
                  </a:lnTo>
                  <a:lnTo>
                    <a:pt x="4429690" y="301639"/>
                  </a:lnTo>
                  <a:lnTo>
                    <a:pt x="4447442" y="305225"/>
                  </a:lnTo>
                  <a:lnTo>
                    <a:pt x="4461940" y="315006"/>
                  </a:lnTo>
                  <a:lnTo>
                    <a:pt x="4471715" y="329511"/>
                  </a:lnTo>
                  <a:lnTo>
                    <a:pt x="4475300" y="347273"/>
                  </a:lnTo>
                  <a:lnTo>
                    <a:pt x="4471715" y="365034"/>
                  </a:lnTo>
                  <a:lnTo>
                    <a:pt x="4461940" y="379539"/>
                  </a:lnTo>
                  <a:lnTo>
                    <a:pt x="4447442" y="389320"/>
                  </a:lnTo>
                  <a:lnTo>
                    <a:pt x="4429690" y="392907"/>
                  </a:lnTo>
                  <a:close/>
                </a:path>
                <a:path w="7644130" h="2589530">
                  <a:moveTo>
                    <a:pt x="4746033" y="395545"/>
                  </a:moveTo>
                  <a:lnTo>
                    <a:pt x="4727264" y="391752"/>
                  </a:lnTo>
                  <a:lnTo>
                    <a:pt x="4711936" y="381406"/>
                  </a:lnTo>
                  <a:lnTo>
                    <a:pt x="4701603" y="366062"/>
                  </a:lnTo>
                  <a:lnTo>
                    <a:pt x="4697813" y="347273"/>
                  </a:lnTo>
                  <a:lnTo>
                    <a:pt x="4701603" y="328483"/>
                  </a:lnTo>
                  <a:lnTo>
                    <a:pt x="4711936" y="313140"/>
                  </a:lnTo>
                  <a:lnTo>
                    <a:pt x="4727264" y="302795"/>
                  </a:lnTo>
                  <a:lnTo>
                    <a:pt x="4746033" y="299001"/>
                  </a:lnTo>
                  <a:lnTo>
                    <a:pt x="4764824" y="302795"/>
                  </a:lnTo>
                  <a:lnTo>
                    <a:pt x="4780162" y="313140"/>
                  </a:lnTo>
                  <a:lnTo>
                    <a:pt x="4790500" y="328483"/>
                  </a:lnTo>
                  <a:lnTo>
                    <a:pt x="4794289" y="347273"/>
                  </a:lnTo>
                  <a:lnTo>
                    <a:pt x="4790500" y="366062"/>
                  </a:lnTo>
                  <a:lnTo>
                    <a:pt x="4780162" y="381406"/>
                  </a:lnTo>
                  <a:lnTo>
                    <a:pt x="4764824" y="391752"/>
                  </a:lnTo>
                  <a:lnTo>
                    <a:pt x="4746033" y="395545"/>
                  </a:lnTo>
                  <a:close/>
                </a:path>
                <a:path w="7644130" h="2589530">
                  <a:moveTo>
                    <a:pt x="5062377" y="398180"/>
                  </a:moveTo>
                  <a:lnTo>
                    <a:pt x="5042584" y="394180"/>
                  </a:lnTo>
                  <a:lnTo>
                    <a:pt x="5026415" y="383272"/>
                  </a:lnTo>
                  <a:lnTo>
                    <a:pt x="5015510" y="367090"/>
                  </a:lnTo>
                  <a:lnTo>
                    <a:pt x="5011511" y="347273"/>
                  </a:lnTo>
                  <a:lnTo>
                    <a:pt x="5015510" y="327455"/>
                  </a:lnTo>
                  <a:lnTo>
                    <a:pt x="5026415" y="311273"/>
                  </a:lnTo>
                  <a:lnTo>
                    <a:pt x="5042584" y="300364"/>
                  </a:lnTo>
                  <a:lnTo>
                    <a:pt x="5062377" y="296363"/>
                  </a:lnTo>
                  <a:lnTo>
                    <a:pt x="5082191" y="300364"/>
                  </a:lnTo>
                  <a:lnTo>
                    <a:pt x="5098371" y="311273"/>
                  </a:lnTo>
                  <a:lnTo>
                    <a:pt x="5109279" y="327455"/>
                  </a:lnTo>
                  <a:lnTo>
                    <a:pt x="5113279" y="347273"/>
                  </a:lnTo>
                  <a:lnTo>
                    <a:pt x="5109279" y="367090"/>
                  </a:lnTo>
                  <a:lnTo>
                    <a:pt x="5098371" y="383272"/>
                  </a:lnTo>
                  <a:lnTo>
                    <a:pt x="5082191" y="394180"/>
                  </a:lnTo>
                  <a:lnTo>
                    <a:pt x="5062377" y="398180"/>
                  </a:lnTo>
                  <a:close/>
                </a:path>
                <a:path w="7644130" h="2589530">
                  <a:moveTo>
                    <a:pt x="5378721" y="400819"/>
                  </a:moveTo>
                  <a:lnTo>
                    <a:pt x="5357889" y="396612"/>
                  </a:lnTo>
                  <a:lnTo>
                    <a:pt x="5340880" y="385137"/>
                  </a:lnTo>
                  <a:lnTo>
                    <a:pt x="5329413" y="368117"/>
                  </a:lnTo>
                  <a:lnTo>
                    <a:pt x="5325209" y="347273"/>
                  </a:lnTo>
                  <a:lnTo>
                    <a:pt x="5329413" y="326427"/>
                  </a:lnTo>
                  <a:lnTo>
                    <a:pt x="5340880" y="309407"/>
                  </a:lnTo>
                  <a:lnTo>
                    <a:pt x="5357889" y="297932"/>
                  </a:lnTo>
                  <a:lnTo>
                    <a:pt x="5378721" y="293725"/>
                  </a:lnTo>
                  <a:lnTo>
                    <a:pt x="5399558" y="297932"/>
                  </a:lnTo>
                  <a:lnTo>
                    <a:pt x="5416579" y="309407"/>
                  </a:lnTo>
                  <a:lnTo>
                    <a:pt x="5428058" y="326427"/>
                  </a:lnTo>
                  <a:lnTo>
                    <a:pt x="5432268" y="347273"/>
                  </a:lnTo>
                  <a:lnTo>
                    <a:pt x="5428058" y="368117"/>
                  </a:lnTo>
                  <a:lnTo>
                    <a:pt x="5416579" y="385137"/>
                  </a:lnTo>
                  <a:lnTo>
                    <a:pt x="5399558" y="396612"/>
                  </a:lnTo>
                  <a:lnTo>
                    <a:pt x="5378721" y="400819"/>
                  </a:lnTo>
                  <a:close/>
                </a:path>
                <a:path w="7644130" h="2589530">
                  <a:moveTo>
                    <a:pt x="5695064" y="404336"/>
                  </a:moveTo>
                  <a:lnTo>
                    <a:pt x="5672883" y="399851"/>
                  </a:lnTo>
                  <a:lnTo>
                    <a:pt x="5654763" y="387624"/>
                  </a:lnTo>
                  <a:lnTo>
                    <a:pt x="5642542" y="369491"/>
                  </a:lnTo>
                  <a:lnTo>
                    <a:pt x="5638060" y="347290"/>
                  </a:lnTo>
                  <a:lnTo>
                    <a:pt x="5642542" y="325090"/>
                  </a:lnTo>
                  <a:lnTo>
                    <a:pt x="5654763" y="306956"/>
                  </a:lnTo>
                  <a:lnTo>
                    <a:pt x="5672883" y="294728"/>
                  </a:lnTo>
                  <a:lnTo>
                    <a:pt x="5695064" y="290243"/>
                  </a:lnTo>
                  <a:lnTo>
                    <a:pt x="5717266" y="294728"/>
                  </a:lnTo>
                  <a:lnTo>
                    <a:pt x="5735396" y="306956"/>
                  </a:lnTo>
                  <a:lnTo>
                    <a:pt x="5747621" y="325090"/>
                  </a:lnTo>
                  <a:lnTo>
                    <a:pt x="5752103" y="347290"/>
                  </a:lnTo>
                  <a:lnTo>
                    <a:pt x="5747621" y="369491"/>
                  </a:lnTo>
                  <a:lnTo>
                    <a:pt x="5735396" y="387624"/>
                  </a:lnTo>
                  <a:lnTo>
                    <a:pt x="5717266" y="399851"/>
                  </a:lnTo>
                  <a:lnTo>
                    <a:pt x="5695064" y="404336"/>
                  </a:lnTo>
                  <a:close/>
                </a:path>
                <a:path w="7644130" h="2589530">
                  <a:moveTo>
                    <a:pt x="6011443" y="406974"/>
                  </a:moveTo>
                  <a:lnTo>
                    <a:pt x="5988223" y="402283"/>
                  </a:lnTo>
                  <a:lnTo>
                    <a:pt x="5969263" y="389491"/>
                  </a:lnTo>
                  <a:lnTo>
                    <a:pt x="5956481" y="370519"/>
                  </a:lnTo>
                  <a:lnTo>
                    <a:pt x="5951793" y="347290"/>
                  </a:lnTo>
                  <a:lnTo>
                    <a:pt x="5956481" y="324062"/>
                  </a:lnTo>
                  <a:lnTo>
                    <a:pt x="5969263" y="305090"/>
                  </a:lnTo>
                  <a:lnTo>
                    <a:pt x="5988223" y="292297"/>
                  </a:lnTo>
                  <a:lnTo>
                    <a:pt x="6011443" y="287606"/>
                  </a:lnTo>
                  <a:lnTo>
                    <a:pt x="6034642" y="292297"/>
                  </a:lnTo>
                  <a:lnTo>
                    <a:pt x="6053592" y="305090"/>
                  </a:lnTo>
                  <a:lnTo>
                    <a:pt x="6066371" y="324062"/>
                  </a:lnTo>
                  <a:lnTo>
                    <a:pt x="6071057" y="347290"/>
                  </a:lnTo>
                  <a:lnTo>
                    <a:pt x="6066376" y="370519"/>
                  </a:lnTo>
                  <a:lnTo>
                    <a:pt x="6053605" y="389491"/>
                  </a:lnTo>
                  <a:lnTo>
                    <a:pt x="6034657" y="402283"/>
                  </a:lnTo>
                  <a:lnTo>
                    <a:pt x="6011443" y="406974"/>
                  </a:lnTo>
                  <a:close/>
                </a:path>
                <a:path w="7644130" h="2589530">
                  <a:moveTo>
                    <a:pt x="6327786" y="409613"/>
                  </a:moveTo>
                  <a:lnTo>
                    <a:pt x="6303543" y="404714"/>
                  </a:lnTo>
                  <a:lnTo>
                    <a:pt x="6283742" y="391356"/>
                  </a:lnTo>
                  <a:lnTo>
                    <a:pt x="6270388" y="371546"/>
                  </a:lnTo>
                  <a:lnTo>
                    <a:pt x="6265491" y="347290"/>
                  </a:lnTo>
                  <a:lnTo>
                    <a:pt x="6270388" y="323034"/>
                  </a:lnTo>
                  <a:lnTo>
                    <a:pt x="6283742" y="303224"/>
                  </a:lnTo>
                  <a:lnTo>
                    <a:pt x="6303543" y="289866"/>
                  </a:lnTo>
                  <a:lnTo>
                    <a:pt x="6327786" y="284968"/>
                  </a:lnTo>
                  <a:lnTo>
                    <a:pt x="6352024" y="289866"/>
                  </a:lnTo>
                  <a:lnTo>
                    <a:pt x="6371814" y="303224"/>
                  </a:lnTo>
                  <a:lnTo>
                    <a:pt x="6385155" y="323034"/>
                  </a:lnTo>
                  <a:lnTo>
                    <a:pt x="6390046" y="347290"/>
                  </a:lnTo>
                  <a:lnTo>
                    <a:pt x="6385155" y="371546"/>
                  </a:lnTo>
                  <a:lnTo>
                    <a:pt x="6371814" y="391356"/>
                  </a:lnTo>
                  <a:lnTo>
                    <a:pt x="6352024" y="404714"/>
                  </a:lnTo>
                  <a:lnTo>
                    <a:pt x="6327786" y="409613"/>
                  </a:lnTo>
                  <a:close/>
                </a:path>
                <a:path w="7644130" h="2589530">
                  <a:moveTo>
                    <a:pt x="6644130" y="409613"/>
                  </a:moveTo>
                  <a:lnTo>
                    <a:pt x="6619887" y="404714"/>
                  </a:lnTo>
                  <a:lnTo>
                    <a:pt x="6600085" y="391356"/>
                  </a:lnTo>
                  <a:lnTo>
                    <a:pt x="6586732" y="371546"/>
                  </a:lnTo>
                  <a:lnTo>
                    <a:pt x="6581835" y="347290"/>
                  </a:lnTo>
                  <a:lnTo>
                    <a:pt x="6586732" y="323034"/>
                  </a:lnTo>
                  <a:lnTo>
                    <a:pt x="6600085" y="303224"/>
                  </a:lnTo>
                  <a:lnTo>
                    <a:pt x="6619887" y="289866"/>
                  </a:lnTo>
                  <a:lnTo>
                    <a:pt x="6644130" y="284968"/>
                  </a:lnTo>
                  <a:lnTo>
                    <a:pt x="6668367" y="289866"/>
                  </a:lnTo>
                  <a:lnTo>
                    <a:pt x="6688157" y="303224"/>
                  </a:lnTo>
                  <a:lnTo>
                    <a:pt x="6701498" y="323034"/>
                  </a:lnTo>
                  <a:lnTo>
                    <a:pt x="6706389" y="347290"/>
                  </a:lnTo>
                  <a:lnTo>
                    <a:pt x="6701498" y="371546"/>
                  </a:lnTo>
                  <a:lnTo>
                    <a:pt x="6688157" y="391356"/>
                  </a:lnTo>
                  <a:lnTo>
                    <a:pt x="6668367" y="404714"/>
                  </a:lnTo>
                  <a:lnTo>
                    <a:pt x="6644130" y="409613"/>
                  </a:lnTo>
                  <a:close/>
                </a:path>
                <a:path w="7644130" h="2589530">
                  <a:moveTo>
                    <a:pt x="6960473" y="393820"/>
                  </a:moveTo>
                  <a:lnTo>
                    <a:pt x="6942375" y="390166"/>
                  </a:lnTo>
                  <a:lnTo>
                    <a:pt x="6927597" y="380199"/>
                  </a:lnTo>
                  <a:lnTo>
                    <a:pt x="6917634" y="365415"/>
                  </a:lnTo>
                  <a:lnTo>
                    <a:pt x="6913981" y="347308"/>
                  </a:lnTo>
                  <a:lnTo>
                    <a:pt x="6917634" y="329201"/>
                  </a:lnTo>
                  <a:lnTo>
                    <a:pt x="6927597" y="314417"/>
                  </a:lnTo>
                  <a:lnTo>
                    <a:pt x="6942375" y="304449"/>
                  </a:lnTo>
                  <a:lnTo>
                    <a:pt x="6960473" y="300795"/>
                  </a:lnTo>
                  <a:lnTo>
                    <a:pt x="6978551" y="304449"/>
                  </a:lnTo>
                  <a:lnTo>
                    <a:pt x="6993319" y="314417"/>
                  </a:lnTo>
                  <a:lnTo>
                    <a:pt x="7003278" y="329201"/>
                  </a:lnTo>
                  <a:lnTo>
                    <a:pt x="7006930" y="347308"/>
                  </a:lnTo>
                  <a:lnTo>
                    <a:pt x="7003278" y="365415"/>
                  </a:lnTo>
                  <a:lnTo>
                    <a:pt x="6993319" y="380199"/>
                  </a:lnTo>
                  <a:lnTo>
                    <a:pt x="6978551" y="390166"/>
                  </a:lnTo>
                  <a:lnTo>
                    <a:pt x="6960473" y="393820"/>
                  </a:lnTo>
                  <a:close/>
                </a:path>
                <a:path w="7644130" h="2589530">
                  <a:moveTo>
                    <a:pt x="7284542" y="361339"/>
                  </a:moveTo>
                  <a:lnTo>
                    <a:pt x="7269056" y="361339"/>
                  </a:lnTo>
                  <a:lnTo>
                    <a:pt x="7262777" y="355046"/>
                  </a:lnTo>
                  <a:lnTo>
                    <a:pt x="7262777" y="339535"/>
                  </a:lnTo>
                  <a:lnTo>
                    <a:pt x="7269056" y="333240"/>
                  </a:lnTo>
                  <a:lnTo>
                    <a:pt x="7284542" y="333240"/>
                  </a:lnTo>
                  <a:lnTo>
                    <a:pt x="7290856" y="339535"/>
                  </a:lnTo>
                  <a:lnTo>
                    <a:pt x="7290856" y="355046"/>
                  </a:lnTo>
                  <a:lnTo>
                    <a:pt x="7284542" y="361339"/>
                  </a:lnTo>
                  <a:close/>
                </a:path>
                <a:path w="7644130" h="2589530">
                  <a:moveTo>
                    <a:pt x="318190" y="665584"/>
                  </a:moveTo>
                  <a:lnTo>
                    <a:pt x="316256" y="665584"/>
                  </a:lnTo>
                  <a:lnTo>
                    <a:pt x="315465" y="664790"/>
                  </a:lnTo>
                  <a:lnTo>
                    <a:pt x="315465" y="662857"/>
                  </a:lnTo>
                  <a:lnTo>
                    <a:pt x="316256" y="662067"/>
                  </a:lnTo>
                  <a:lnTo>
                    <a:pt x="318190" y="662067"/>
                  </a:lnTo>
                  <a:lnTo>
                    <a:pt x="318980" y="662857"/>
                  </a:lnTo>
                  <a:lnTo>
                    <a:pt x="318980" y="664790"/>
                  </a:lnTo>
                  <a:lnTo>
                    <a:pt x="318190" y="665584"/>
                  </a:lnTo>
                  <a:close/>
                </a:path>
                <a:path w="7644130" h="2589530">
                  <a:moveTo>
                    <a:pt x="636958" y="669979"/>
                  </a:moveTo>
                  <a:lnTo>
                    <a:pt x="630175" y="669979"/>
                  </a:lnTo>
                  <a:lnTo>
                    <a:pt x="627434" y="667235"/>
                  </a:lnTo>
                  <a:lnTo>
                    <a:pt x="627434" y="660448"/>
                  </a:lnTo>
                  <a:lnTo>
                    <a:pt x="630175" y="657703"/>
                  </a:lnTo>
                  <a:lnTo>
                    <a:pt x="636958" y="657703"/>
                  </a:lnTo>
                  <a:lnTo>
                    <a:pt x="639703" y="660448"/>
                  </a:lnTo>
                  <a:lnTo>
                    <a:pt x="639703" y="667235"/>
                  </a:lnTo>
                  <a:lnTo>
                    <a:pt x="636958" y="669979"/>
                  </a:lnTo>
                  <a:close/>
                </a:path>
                <a:path w="7644130" h="2589530">
                  <a:moveTo>
                    <a:pt x="955729" y="674374"/>
                  </a:moveTo>
                  <a:lnTo>
                    <a:pt x="944095" y="674374"/>
                  </a:lnTo>
                  <a:lnTo>
                    <a:pt x="939386" y="669661"/>
                  </a:lnTo>
                  <a:lnTo>
                    <a:pt x="939386" y="658021"/>
                  </a:lnTo>
                  <a:lnTo>
                    <a:pt x="944095" y="653308"/>
                  </a:lnTo>
                  <a:lnTo>
                    <a:pt x="955729" y="653308"/>
                  </a:lnTo>
                  <a:lnTo>
                    <a:pt x="960438" y="658021"/>
                  </a:lnTo>
                  <a:lnTo>
                    <a:pt x="960438" y="669661"/>
                  </a:lnTo>
                  <a:lnTo>
                    <a:pt x="955729" y="674374"/>
                  </a:lnTo>
                  <a:close/>
                </a:path>
                <a:path w="7644130" h="2589530">
                  <a:moveTo>
                    <a:pt x="1274005" y="677891"/>
                  </a:moveTo>
                  <a:lnTo>
                    <a:pt x="1258505" y="677891"/>
                  </a:lnTo>
                  <a:lnTo>
                    <a:pt x="1252216" y="671598"/>
                  </a:lnTo>
                  <a:lnTo>
                    <a:pt x="1252216" y="656088"/>
                  </a:lnTo>
                  <a:lnTo>
                    <a:pt x="1258505" y="649791"/>
                  </a:lnTo>
                  <a:lnTo>
                    <a:pt x="1274005" y="649791"/>
                  </a:lnTo>
                  <a:lnTo>
                    <a:pt x="1280298" y="656088"/>
                  </a:lnTo>
                  <a:lnTo>
                    <a:pt x="1280298" y="671598"/>
                  </a:lnTo>
                  <a:lnTo>
                    <a:pt x="1274005" y="677891"/>
                  </a:lnTo>
                  <a:close/>
                </a:path>
                <a:path w="7644130" h="2589530">
                  <a:moveTo>
                    <a:pt x="1592285" y="681411"/>
                  </a:moveTo>
                  <a:lnTo>
                    <a:pt x="1572916" y="681411"/>
                  </a:lnTo>
                  <a:lnTo>
                    <a:pt x="1565060" y="673549"/>
                  </a:lnTo>
                  <a:lnTo>
                    <a:pt x="1565060" y="654169"/>
                  </a:lnTo>
                  <a:lnTo>
                    <a:pt x="1572916" y="646310"/>
                  </a:lnTo>
                  <a:lnTo>
                    <a:pt x="1592285" y="646310"/>
                  </a:lnTo>
                  <a:lnTo>
                    <a:pt x="1600141" y="654169"/>
                  </a:lnTo>
                  <a:lnTo>
                    <a:pt x="1600141" y="673549"/>
                  </a:lnTo>
                  <a:lnTo>
                    <a:pt x="1592285" y="681411"/>
                  </a:lnTo>
                  <a:close/>
                </a:path>
                <a:path w="7644130" h="2589530">
                  <a:moveTo>
                    <a:pt x="1898946" y="684925"/>
                  </a:moveTo>
                  <a:lnTo>
                    <a:pt x="1890748" y="683270"/>
                  </a:lnTo>
                  <a:lnTo>
                    <a:pt x="1884056" y="678757"/>
                  </a:lnTo>
                  <a:lnTo>
                    <a:pt x="1879544" y="672061"/>
                  </a:lnTo>
                  <a:lnTo>
                    <a:pt x="1877890" y="663859"/>
                  </a:lnTo>
                  <a:lnTo>
                    <a:pt x="1879544" y="655656"/>
                  </a:lnTo>
                  <a:lnTo>
                    <a:pt x="1884056" y="648960"/>
                  </a:lnTo>
                  <a:lnTo>
                    <a:pt x="1890748" y="644447"/>
                  </a:lnTo>
                  <a:lnTo>
                    <a:pt x="1898946" y="642793"/>
                  </a:lnTo>
                  <a:lnTo>
                    <a:pt x="1907144" y="644447"/>
                  </a:lnTo>
                  <a:lnTo>
                    <a:pt x="1913836" y="648960"/>
                  </a:lnTo>
                  <a:lnTo>
                    <a:pt x="1918347" y="655656"/>
                  </a:lnTo>
                  <a:lnTo>
                    <a:pt x="1920001" y="663859"/>
                  </a:lnTo>
                  <a:lnTo>
                    <a:pt x="1918347" y="672061"/>
                  </a:lnTo>
                  <a:lnTo>
                    <a:pt x="1913836" y="678757"/>
                  </a:lnTo>
                  <a:lnTo>
                    <a:pt x="1907144" y="683270"/>
                  </a:lnTo>
                  <a:lnTo>
                    <a:pt x="1898946" y="684925"/>
                  </a:lnTo>
                  <a:close/>
                </a:path>
                <a:path w="7644130" h="2589530">
                  <a:moveTo>
                    <a:pt x="2215289" y="688445"/>
                  </a:moveTo>
                  <a:lnTo>
                    <a:pt x="2205727" y="686513"/>
                  </a:lnTo>
                  <a:lnTo>
                    <a:pt x="2197917" y="681243"/>
                  </a:lnTo>
                  <a:lnTo>
                    <a:pt x="2192652" y="673428"/>
                  </a:lnTo>
                  <a:lnTo>
                    <a:pt x="2190721" y="663859"/>
                  </a:lnTo>
                  <a:lnTo>
                    <a:pt x="2192652" y="654291"/>
                  </a:lnTo>
                  <a:lnTo>
                    <a:pt x="2197917" y="646477"/>
                  </a:lnTo>
                  <a:lnTo>
                    <a:pt x="2205727" y="641208"/>
                  </a:lnTo>
                  <a:lnTo>
                    <a:pt x="2215289" y="639276"/>
                  </a:lnTo>
                  <a:lnTo>
                    <a:pt x="2224852" y="641208"/>
                  </a:lnTo>
                  <a:lnTo>
                    <a:pt x="2232661" y="646477"/>
                  </a:lnTo>
                  <a:lnTo>
                    <a:pt x="2237927" y="654291"/>
                  </a:lnTo>
                  <a:lnTo>
                    <a:pt x="2239858" y="663859"/>
                  </a:lnTo>
                  <a:lnTo>
                    <a:pt x="2237927" y="673428"/>
                  </a:lnTo>
                  <a:lnTo>
                    <a:pt x="2232661" y="681243"/>
                  </a:lnTo>
                  <a:lnTo>
                    <a:pt x="2224852" y="686513"/>
                  </a:lnTo>
                  <a:lnTo>
                    <a:pt x="2215289" y="688445"/>
                  </a:lnTo>
                  <a:close/>
                </a:path>
                <a:path w="7644130" h="2589530">
                  <a:moveTo>
                    <a:pt x="2531636" y="691080"/>
                  </a:moveTo>
                  <a:lnTo>
                    <a:pt x="2521056" y="688942"/>
                  </a:lnTo>
                  <a:lnTo>
                    <a:pt x="2512413" y="683111"/>
                  </a:lnTo>
                  <a:lnTo>
                    <a:pt x="2506584" y="674464"/>
                  </a:lnTo>
                  <a:lnTo>
                    <a:pt x="2504447" y="663876"/>
                  </a:lnTo>
                  <a:lnTo>
                    <a:pt x="2506584" y="653291"/>
                  </a:lnTo>
                  <a:lnTo>
                    <a:pt x="2512413" y="644643"/>
                  </a:lnTo>
                  <a:lnTo>
                    <a:pt x="2521056" y="638811"/>
                  </a:lnTo>
                  <a:lnTo>
                    <a:pt x="2531636" y="636673"/>
                  </a:lnTo>
                  <a:lnTo>
                    <a:pt x="2542215" y="638811"/>
                  </a:lnTo>
                  <a:lnTo>
                    <a:pt x="2550857" y="644643"/>
                  </a:lnTo>
                  <a:lnTo>
                    <a:pt x="2556685" y="653291"/>
                  </a:lnTo>
                  <a:lnTo>
                    <a:pt x="2558822" y="663876"/>
                  </a:lnTo>
                  <a:lnTo>
                    <a:pt x="2556687" y="674464"/>
                  </a:lnTo>
                  <a:lnTo>
                    <a:pt x="2550863" y="683111"/>
                  </a:lnTo>
                  <a:lnTo>
                    <a:pt x="2542222" y="688942"/>
                  </a:lnTo>
                  <a:lnTo>
                    <a:pt x="2531636" y="691080"/>
                  </a:lnTo>
                  <a:close/>
                </a:path>
                <a:path w="7644130" h="2589530">
                  <a:moveTo>
                    <a:pt x="2847980" y="694597"/>
                  </a:moveTo>
                  <a:lnTo>
                    <a:pt x="2836027" y="692183"/>
                  </a:lnTo>
                  <a:lnTo>
                    <a:pt x="2826268" y="685601"/>
                  </a:lnTo>
                  <a:lnTo>
                    <a:pt x="2819689" y="675836"/>
                  </a:lnTo>
                  <a:lnTo>
                    <a:pt x="2817277" y="663876"/>
                  </a:lnTo>
                  <a:lnTo>
                    <a:pt x="2819689" y="651917"/>
                  </a:lnTo>
                  <a:lnTo>
                    <a:pt x="2826268" y="642152"/>
                  </a:lnTo>
                  <a:lnTo>
                    <a:pt x="2836027" y="635569"/>
                  </a:lnTo>
                  <a:lnTo>
                    <a:pt x="2847980" y="633156"/>
                  </a:lnTo>
                  <a:lnTo>
                    <a:pt x="2859932" y="635569"/>
                  </a:lnTo>
                  <a:lnTo>
                    <a:pt x="2869691" y="642152"/>
                  </a:lnTo>
                  <a:lnTo>
                    <a:pt x="2876271" y="651917"/>
                  </a:lnTo>
                  <a:lnTo>
                    <a:pt x="2878683" y="663876"/>
                  </a:lnTo>
                  <a:lnTo>
                    <a:pt x="2876271" y="675836"/>
                  </a:lnTo>
                  <a:lnTo>
                    <a:pt x="2869691" y="685601"/>
                  </a:lnTo>
                  <a:lnTo>
                    <a:pt x="2859932" y="692183"/>
                  </a:lnTo>
                  <a:lnTo>
                    <a:pt x="2847980" y="694597"/>
                  </a:lnTo>
                  <a:close/>
                </a:path>
                <a:path w="7644130" h="2589530">
                  <a:moveTo>
                    <a:pt x="3164323" y="698114"/>
                  </a:moveTo>
                  <a:lnTo>
                    <a:pt x="3151006" y="695423"/>
                  </a:lnTo>
                  <a:lnTo>
                    <a:pt x="3140130" y="688084"/>
                  </a:lnTo>
                  <a:lnTo>
                    <a:pt x="3132796" y="677201"/>
                  </a:lnTo>
                  <a:lnTo>
                    <a:pt x="3130107" y="663876"/>
                  </a:lnTo>
                  <a:lnTo>
                    <a:pt x="3132796" y="650552"/>
                  </a:lnTo>
                  <a:lnTo>
                    <a:pt x="3140130" y="639669"/>
                  </a:lnTo>
                  <a:lnTo>
                    <a:pt x="3151006" y="632330"/>
                  </a:lnTo>
                  <a:lnTo>
                    <a:pt x="3164323" y="629639"/>
                  </a:lnTo>
                  <a:lnTo>
                    <a:pt x="3177641" y="632330"/>
                  </a:lnTo>
                  <a:lnTo>
                    <a:pt x="3188518" y="639669"/>
                  </a:lnTo>
                  <a:lnTo>
                    <a:pt x="3195853" y="650552"/>
                  </a:lnTo>
                  <a:lnTo>
                    <a:pt x="3198543" y="663876"/>
                  </a:lnTo>
                  <a:lnTo>
                    <a:pt x="3195853" y="677201"/>
                  </a:lnTo>
                  <a:lnTo>
                    <a:pt x="3188518" y="688084"/>
                  </a:lnTo>
                  <a:lnTo>
                    <a:pt x="3177641" y="695423"/>
                  </a:lnTo>
                  <a:lnTo>
                    <a:pt x="3164323" y="698114"/>
                  </a:lnTo>
                  <a:close/>
                </a:path>
                <a:path w="7644130" h="2589530">
                  <a:moveTo>
                    <a:pt x="3480667" y="700753"/>
                  </a:moveTo>
                  <a:lnTo>
                    <a:pt x="3466334" y="697855"/>
                  </a:lnTo>
                  <a:lnTo>
                    <a:pt x="3454625" y="689953"/>
                  </a:lnTo>
                  <a:lnTo>
                    <a:pt x="3446729" y="678237"/>
                  </a:lnTo>
                  <a:lnTo>
                    <a:pt x="3443833" y="663894"/>
                  </a:lnTo>
                  <a:lnTo>
                    <a:pt x="3446729" y="649551"/>
                  </a:lnTo>
                  <a:lnTo>
                    <a:pt x="3454625" y="637835"/>
                  </a:lnTo>
                  <a:lnTo>
                    <a:pt x="3466334" y="629933"/>
                  </a:lnTo>
                  <a:lnTo>
                    <a:pt x="3480667" y="627035"/>
                  </a:lnTo>
                  <a:lnTo>
                    <a:pt x="3495002" y="629933"/>
                  </a:lnTo>
                  <a:lnTo>
                    <a:pt x="3506711" y="637835"/>
                  </a:lnTo>
                  <a:lnTo>
                    <a:pt x="3514608" y="649551"/>
                  </a:lnTo>
                  <a:lnTo>
                    <a:pt x="3517504" y="663894"/>
                  </a:lnTo>
                  <a:lnTo>
                    <a:pt x="3514610" y="678237"/>
                  </a:lnTo>
                  <a:lnTo>
                    <a:pt x="3506718" y="689953"/>
                  </a:lnTo>
                  <a:lnTo>
                    <a:pt x="3495009" y="697855"/>
                  </a:lnTo>
                  <a:lnTo>
                    <a:pt x="3480667" y="700753"/>
                  </a:lnTo>
                  <a:close/>
                </a:path>
                <a:path w="7644130" h="2589530">
                  <a:moveTo>
                    <a:pt x="3797003" y="703391"/>
                  </a:moveTo>
                  <a:lnTo>
                    <a:pt x="3781639" y="700286"/>
                  </a:lnTo>
                  <a:lnTo>
                    <a:pt x="3769092" y="691820"/>
                  </a:lnTo>
                  <a:lnTo>
                    <a:pt x="3760633" y="679265"/>
                  </a:lnTo>
                  <a:lnTo>
                    <a:pt x="3757531" y="663894"/>
                  </a:lnTo>
                  <a:lnTo>
                    <a:pt x="3760633" y="648524"/>
                  </a:lnTo>
                  <a:lnTo>
                    <a:pt x="3769092" y="635969"/>
                  </a:lnTo>
                  <a:lnTo>
                    <a:pt x="3781639" y="627502"/>
                  </a:lnTo>
                  <a:lnTo>
                    <a:pt x="3797003" y="624397"/>
                  </a:lnTo>
                  <a:lnTo>
                    <a:pt x="3812368" y="627502"/>
                  </a:lnTo>
                  <a:lnTo>
                    <a:pt x="3824914" y="635969"/>
                  </a:lnTo>
                  <a:lnTo>
                    <a:pt x="3833374" y="648524"/>
                  </a:lnTo>
                  <a:lnTo>
                    <a:pt x="3836476" y="663894"/>
                  </a:lnTo>
                  <a:lnTo>
                    <a:pt x="3833374" y="679265"/>
                  </a:lnTo>
                  <a:lnTo>
                    <a:pt x="3824914" y="691820"/>
                  </a:lnTo>
                  <a:lnTo>
                    <a:pt x="3812368" y="700286"/>
                  </a:lnTo>
                  <a:lnTo>
                    <a:pt x="3797003" y="703391"/>
                  </a:lnTo>
                  <a:close/>
                </a:path>
                <a:path w="7644130" h="2589530">
                  <a:moveTo>
                    <a:pt x="4113347" y="706908"/>
                  </a:moveTo>
                  <a:lnTo>
                    <a:pt x="4096618" y="703528"/>
                  </a:lnTo>
                  <a:lnTo>
                    <a:pt x="4082962" y="694310"/>
                  </a:lnTo>
                  <a:lnTo>
                    <a:pt x="4073757" y="680638"/>
                  </a:lnTo>
                  <a:lnTo>
                    <a:pt x="4070382" y="663894"/>
                  </a:lnTo>
                  <a:lnTo>
                    <a:pt x="4073757" y="647150"/>
                  </a:lnTo>
                  <a:lnTo>
                    <a:pt x="4082962" y="633478"/>
                  </a:lnTo>
                  <a:lnTo>
                    <a:pt x="4096618" y="624260"/>
                  </a:lnTo>
                  <a:lnTo>
                    <a:pt x="4113347" y="620880"/>
                  </a:lnTo>
                  <a:lnTo>
                    <a:pt x="4130081" y="624260"/>
                  </a:lnTo>
                  <a:lnTo>
                    <a:pt x="4143749" y="633478"/>
                  </a:lnTo>
                  <a:lnTo>
                    <a:pt x="4152966" y="647150"/>
                  </a:lnTo>
                  <a:lnTo>
                    <a:pt x="4156347" y="663894"/>
                  </a:lnTo>
                  <a:lnTo>
                    <a:pt x="4152966" y="680638"/>
                  </a:lnTo>
                  <a:lnTo>
                    <a:pt x="4143749" y="694310"/>
                  </a:lnTo>
                  <a:lnTo>
                    <a:pt x="4130081" y="703528"/>
                  </a:lnTo>
                  <a:lnTo>
                    <a:pt x="4113347" y="706908"/>
                  </a:lnTo>
                  <a:close/>
                </a:path>
                <a:path w="7644130" h="2589530">
                  <a:moveTo>
                    <a:pt x="4429690" y="709547"/>
                  </a:moveTo>
                  <a:lnTo>
                    <a:pt x="4411938" y="705960"/>
                  </a:lnTo>
                  <a:lnTo>
                    <a:pt x="4397440" y="696179"/>
                  </a:lnTo>
                  <a:lnTo>
                    <a:pt x="4387665" y="681673"/>
                  </a:lnTo>
                  <a:lnTo>
                    <a:pt x="4384080" y="663912"/>
                  </a:lnTo>
                  <a:lnTo>
                    <a:pt x="4387665" y="646150"/>
                  </a:lnTo>
                  <a:lnTo>
                    <a:pt x="4397440" y="631646"/>
                  </a:lnTo>
                  <a:lnTo>
                    <a:pt x="4411938" y="621866"/>
                  </a:lnTo>
                  <a:lnTo>
                    <a:pt x="4429690" y="618280"/>
                  </a:lnTo>
                  <a:lnTo>
                    <a:pt x="4447442" y="621866"/>
                  </a:lnTo>
                  <a:lnTo>
                    <a:pt x="4461940" y="631646"/>
                  </a:lnTo>
                  <a:lnTo>
                    <a:pt x="4471715" y="646150"/>
                  </a:lnTo>
                  <a:lnTo>
                    <a:pt x="4475300" y="663912"/>
                  </a:lnTo>
                  <a:lnTo>
                    <a:pt x="4471715" y="681673"/>
                  </a:lnTo>
                  <a:lnTo>
                    <a:pt x="4461940" y="696179"/>
                  </a:lnTo>
                  <a:lnTo>
                    <a:pt x="4447442" y="705960"/>
                  </a:lnTo>
                  <a:lnTo>
                    <a:pt x="4429690" y="709547"/>
                  </a:lnTo>
                  <a:close/>
                </a:path>
                <a:path w="7644130" h="2589530">
                  <a:moveTo>
                    <a:pt x="4746033" y="712185"/>
                  </a:moveTo>
                  <a:lnTo>
                    <a:pt x="4727264" y="708391"/>
                  </a:lnTo>
                  <a:lnTo>
                    <a:pt x="4711936" y="698046"/>
                  </a:lnTo>
                  <a:lnTo>
                    <a:pt x="4701603" y="682702"/>
                  </a:lnTo>
                  <a:lnTo>
                    <a:pt x="4697813" y="663912"/>
                  </a:lnTo>
                  <a:lnTo>
                    <a:pt x="4701603" y="645124"/>
                  </a:lnTo>
                  <a:lnTo>
                    <a:pt x="4711936" y="629780"/>
                  </a:lnTo>
                  <a:lnTo>
                    <a:pt x="4727264" y="619435"/>
                  </a:lnTo>
                  <a:lnTo>
                    <a:pt x="4746033" y="615642"/>
                  </a:lnTo>
                  <a:lnTo>
                    <a:pt x="4764824" y="619435"/>
                  </a:lnTo>
                  <a:lnTo>
                    <a:pt x="4780162" y="629780"/>
                  </a:lnTo>
                  <a:lnTo>
                    <a:pt x="4790500" y="645124"/>
                  </a:lnTo>
                  <a:lnTo>
                    <a:pt x="4794289" y="663912"/>
                  </a:lnTo>
                  <a:lnTo>
                    <a:pt x="4790500" y="682702"/>
                  </a:lnTo>
                  <a:lnTo>
                    <a:pt x="4780162" y="698046"/>
                  </a:lnTo>
                  <a:lnTo>
                    <a:pt x="4764824" y="708391"/>
                  </a:lnTo>
                  <a:lnTo>
                    <a:pt x="4746033" y="712185"/>
                  </a:lnTo>
                  <a:close/>
                </a:path>
                <a:path w="7644130" h="2589530">
                  <a:moveTo>
                    <a:pt x="5062377" y="714820"/>
                  </a:moveTo>
                  <a:lnTo>
                    <a:pt x="5042584" y="710820"/>
                  </a:lnTo>
                  <a:lnTo>
                    <a:pt x="5026415" y="699911"/>
                  </a:lnTo>
                  <a:lnTo>
                    <a:pt x="5015510" y="683730"/>
                  </a:lnTo>
                  <a:lnTo>
                    <a:pt x="5011511" y="663912"/>
                  </a:lnTo>
                  <a:lnTo>
                    <a:pt x="5015510" y="644095"/>
                  </a:lnTo>
                  <a:lnTo>
                    <a:pt x="5026415" y="627913"/>
                  </a:lnTo>
                  <a:lnTo>
                    <a:pt x="5042584" y="617004"/>
                  </a:lnTo>
                  <a:lnTo>
                    <a:pt x="5062377" y="613003"/>
                  </a:lnTo>
                  <a:lnTo>
                    <a:pt x="5082191" y="617004"/>
                  </a:lnTo>
                  <a:lnTo>
                    <a:pt x="5098371" y="627913"/>
                  </a:lnTo>
                  <a:lnTo>
                    <a:pt x="5109279" y="644095"/>
                  </a:lnTo>
                  <a:lnTo>
                    <a:pt x="5113279" y="663912"/>
                  </a:lnTo>
                  <a:lnTo>
                    <a:pt x="5109279" y="683730"/>
                  </a:lnTo>
                  <a:lnTo>
                    <a:pt x="5098371" y="699911"/>
                  </a:lnTo>
                  <a:lnTo>
                    <a:pt x="5082191" y="710820"/>
                  </a:lnTo>
                  <a:lnTo>
                    <a:pt x="5062377" y="714820"/>
                  </a:lnTo>
                  <a:close/>
                </a:path>
                <a:path w="7644130" h="2589530">
                  <a:moveTo>
                    <a:pt x="5378721" y="717459"/>
                  </a:moveTo>
                  <a:lnTo>
                    <a:pt x="5357889" y="713251"/>
                  </a:lnTo>
                  <a:lnTo>
                    <a:pt x="5340880" y="701777"/>
                  </a:lnTo>
                  <a:lnTo>
                    <a:pt x="5329413" y="684757"/>
                  </a:lnTo>
                  <a:lnTo>
                    <a:pt x="5325209" y="663912"/>
                  </a:lnTo>
                  <a:lnTo>
                    <a:pt x="5329413" y="643067"/>
                  </a:lnTo>
                  <a:lnTo>
                    <a:pt x="5340880" y="626046"/>
                  </a:lnTo>
                  <a:lnTo>
                    <a:pt x="5357889" y="614572"/>
                  </a:lnTo>
                  <a:lnTo>
                    <a:pt x="5378721" y="610365"/>
                  </a:lnTo>
                  <a:lnTo>
                    <a:pt x="5399558" y="614572"/>
                  </a:lnTo>
                  <a:lnTo>
                    <a:pt x="5416579" y="626046"/>
                  </a:lnTo>
                  <a:lnTo>
                    <a:pt x="5428058" y="643067"/>
                  </a:lnTo>
                  <a:lnTo>
                    <a:pt x="5432268" y="663912"/>
                  </a:lnTo>
                  <a:lnTo>
                    <a:pt x="5428058" y="684757"/>
                  </a:lnTo>
                  <a:lnTo>
                    <a:pt x="5416579" y="701777"/>
                  </a:lnTo>
                  <a:lnTo>
                    <a:pt x="5399558" y="713251"/>
                  </a:lnTo>
                  <a:lnTo>
                    <a:pt x="5378721" y="717459"/>
                  </a:lnTo>
                  <a:close/>
                </a:path>
                <a:path w="7644130" h="2589530">
                  <a:moveTo>
                    <a:pt x="5695064" y="720976"/>
                  </a:moveTo>
                  <a:lnTo>
                    <a:pt x="5672883" y="716491"/>
                  </a:lnTo>
                  <a:lnTo>
                    <a:pt x="5654763" y="704264"/>
                  </a:lnTo>
                  <a:lnTo>
                    <a:pt x="5642542" y="686130"/>
                  </a:lnTo>
                  <a:lnTo>
                    <a:pt x="5638060" y="663929"/>
                  </a:lnTo>
                  <a:lnTo>
                    <a:pt x="5642542" y="641730"/>
                  </a:lnTo>
                  <a:lnTo>
                    <a:pt x="5654763" y="623596"/>
                  </a:lnTo>
                  <a:lnTo>
                    <a:pt x="5672883" y="611368"/>
                  </a:lnTo>
                  <a:lnTo>
                    <a:pt x="5695064" y="606883"/>
                  </a:lnTo>
                  <a:lnTo>
                    <a:pt x="5717266" y="611368"/>
                  </a:lnTo>
                  <a:lnTo>
                    <a:pt x="5735396" y="623596"/>
                  </a:lnTo>
                  <a:lnTo>
                    <a:pt x="5747621" y="641730"/>
                  </a:lnTo>
                  <a:lnTo>
                    <a:pt x="5752103" y="663929"/>
                  </a:lnTo>
                  <a:lnTo>
                    <a:pt x="5747621" y="686130"/>
                  </a:lnTo>
                  <a:lnTo>
                    <a:pt x="5735396" y="704264"/>
                  </a:lnTo>
                  <a:lnTo>
                    <a:pt x="5717266" y="716491"/>
                  </a:lnTo>
                  <a:lnTo>
                    <a:pt x="5695064" y="720976"/>
                  </a:lnTo>
                  <a:close/>
                </a:path>
                <a:path w="7644130" h="2589530">
                  <a:moveTo>
                    <a:pt x="6011443" y="723614"/>
                  </a:moveTo>
                  <a:lnTo>
                    <a:pt x="5988223" y="718922"/>
                  </a:lnTo>
                  <a:lnTo>
                    <a:pt x="5969263" y="706129"/>
                  </a:lnTo>
                  <a:lnTo>
                    <a:pt x="5956481" y="687157"/>
                  </a:lnTo>
                  <a:lnTo>
                    <a:pt x="5951793" y="663929"/>
                  </a:lnTo>
                  <a:lnTo>
                    <a:pt x="5956481" y="640701"/>
                  </a:lnTo>
                  <a:lnTo>
                    <a:pt x="5969263" y="621729"/>
                  </a:lnTo>
                  <a:lnTo>
                    <a:pt x="5988223" y="608936"/>
                  </a:lnTo>
                  <a:lnTo>
                    <a:pt x="6011443" y="604244"/>
                  </a:lnTo>
                  <a:lnTo>
                    <a:pt x="6034642" y="608936"/>
                  </a:lnTo>
                  <a:lnTo>
                    <a:pt x="6053592" y="621729"/>
                  </a:lnTo>
                  <a:lnTo>
                    <a:pt x="6066371" y="640701"/>
                  </a:lnTo>
                  <a:lnTo>
                    <a:pt x="6071057" y="663929"/>
                  </a:lnTo>
                  <a:lnTo>
                    <a:pt x="6066376" y="687157"/>
                  </a:lnTo>
                  <a:lnTo>
                    <a:pt x="6053605" y="706129"/>
                  </a:lnTo>
                  <a:lnTo>
                    <a:pt x="6034657" y="718922"/>
                  </a:lnTo>
                  <a:lnTo>
                    <a:pt x="6011443" y="723614"/>
                  </a:lnTo>
                  <a:close/>
                </a:path>
                <a:path w="7644130" h="2589530">
                  <a:moveTo>
                    <a:pt x="6327786" y="726253"/>
                  </a:moveTo>
                  <a:lnTo>
                    <a:pt x="6303543" y="721354"/>
                  </a:lnTo>
                  <a:lnTo>
                    <a:pt x="6283742" y="707996"/>
                  </a:lnTo>
                  <a:lnTo>
                    <a:pt x="6270388" y="688186"/>
                  </a:lnTo>
                  <a:lnTo>
                    <a:pt x="6265491" y="663929"/>
                  </a:lnTo>
                  <a:lnTo>
                    <a:pt x="6270388" y="639673"/>
                  </a:lnTo>
                  <a:lnTo>
                    <a:pt x="6283742" y="619864"/>
                  </a:lnTo>
                  <a:lnTo>
                    <a:pt x="6303543" y="606507"/>
                  </a:lnTo>
                  <a:lnTo>
                    <a:pt x="6327786" y="601609"/>
                  </a:lnTo>
                  <a:lnTo>
                    <a:pt x="6352024" y="606507"/>
                  </a:lnTo>
                  <a:lnTo>
                    <a:pt x="6371814" y="619864"/>
                  </a:lnTo>
                  <a:lnTo>
                    <a:pt x="6385155" y="639673"/>
                  </a:lnTo>
                  <a:lnTo>
                    <a:pt x="6390046" y="663929"/>
                  </a:lnTo>
                  <a:lnTo>
                    <a:pt x="6385155" y="688186"/>
                  </a:lnTo>
                  <a:lnTo>
                    <a:pt x="6371814" y="707996"/>
                  </a:lnTo>
                  <a:lnTo>
                    <a:pt x="6352024" y="721354"/>
                  </a:lnTo>
                  <a:lnTo>
                    <a:pt x="6327786" y="726253"/>
                  </a:lnTo>
                  <a:close/>
                </a:path>
                <a:path w="7644130" h="2589530">
                  <a:moveTo>
                    <a:pt x="6644130" y="730648"/>
                  </a:moveTo>
                  <a:lnTo>
                    <a:pt x="6618177" y="725407"/>
                  </a:lnTo>
                  <a:lnTo>
                    <a:pt x="6596985" y="711113"/>
                  </a:lnTo>
                  <a:lnTo>
                    <a:pt x="6582699" y="689911"/>
                  </a:lnTo>
                  <a:lnTo>
                    <a:pt x="6577461" y="663947"/>
                  </a:lnTo>
                  <a:lnTo>
                    <a:pt x="6582699" y="637983"/>
                  </a:lnTo>
                  <a:lnTo>
                    <a:pt x="6596985" y="616781"/>
                  </a:lnTo>
                  <a:lnTo>
                    <a:pt x="6618177" y="602487"/>
                  </a:lnTo>
                  <a:lnTo>
                    <a:pt x="6644130" y="597246"/>
                  </a:lnTo>
                  <a:lnTo>
                    <a:pt x="6670063" y="602487"/>
                  </a:lnTo>
                  <a:lnTo>
                    <a:pt x="6691244" y="616781"/>
                  </a:lnTo>
                  <a:lnTo>
                    <a:pt x="6705526" y="637983"/>
                  </a:lnTo>
                  <a:lnTo>
                    <a:pt x="6710764" y="663947"/>
                  </a:lnTo>
                  <a:lnTo>
                    <a:pt x="6705526" y="689911"/>
                  </a:lnTo>
                  <a:lnTo>
                    <a:pt x="6691244" y="711113"/>
                  </a:lnTo>
                  <a:lnTo>
                    <a:pt x="6670063" y="725407"/>
                  </a:lnTo>
                  <a:lnTo>
                    <a:pt x="6644130" y="730648"/>
                  </a:lnTo>
                  <a:close/>
                </a:path>
                <a:path w="7644130" h="2589530">
                  <a:moveTo>
                    <a:pt x="6960473" y="734165"/>
                  </a:moveTo>
                  <a:lnTo>
                    <a:pt x="6933150" y="728646"/>
                  </a:lnTo>
                  <a:lnTo>
                    <a:pt x="6910837" y="713597"/>
                  </a:lnTo>
                  <a:lnTo>
                    <a:pt x="6895793" y="691278"/>
                  </a:lnTo>
                  <a:lnTo>
                    <a:pt x="6890276" y="663947"/>
                  </a:lnTo>
                  <a:lnTo>
                    <a:pt x="6895793" y="636618"/>
                  </a:lnTo>
                  <a:lnTo>
                    <a:pt x="6910837" y="614298"/>
                  </a:lnTo>
                  <a:lnTo>
                    <a:pt x="6933150" y="599248"/>
                  </a:lnTo>
                  <a:lnTo>
                    <a:pt x="6960473" y="593729"/>
                  </a:lnTo>
                  <a:lnTo>
                    <a:pt x="6987776" y="599248"/>
                  </a:lnTo>
                  <a:lnTo>
                    <a:pt x="7010078" y="614298"/>
                  </a:lnTo>
                  <a:lnTo>
                    <a:pt x="7025119" y="636618"/>
                  </a:lnTo>
                  <a:lnTo>
                    <a:pt x="7030635" y="663947"/>
                  </a:lnTo>
                  <a:lnTo>
                    <a:pt x="7025119" y="691278"/>
                  </a:lnTo>
                  <a:lnTo>
                    <a:pt x="7010078" y="713597"/>
                  </a:lnTo>
                  <a:lnTo>
                    <a:pt x="6987776" y="728646"/>
                  </a:lnTo>
                  <a:lnTo>
                    <a:pt x="6960473" y="734165"/>
                  </a:lnTo>
                  <a:close/>
                </a:path>
                <a:path w="7644130" h="2589530">
                  <a:moveTo>
                    <a:pt x="7276816" y="735043"/>
                  </a:moveTo>
                  <a:lnTo>
                    <a:pt x="7249148" y="729456"/>
                  </a:lnTo>
                  <a:lnTo>
                    <a:pt x="7226555" y="714220"/>
                  </a:lnTo>
                  <a:lnTo>
                    <a:pt x="7211323" y="691622"/>
                  </a:lnTo>
                  <a:lnTo>
                    <a:pt x="7205738" y="663947"/>
                  </a:lnTo>
                  <a:lnTo>
                    <a:pt x="7211323" y="636272"/>
                  </a:lnTo>
                  <a:lnTo>
                    <a:pt x="7226555" y="613673"/>
                  </a:lnTo>
                  <a:lnTo>
                    <a:pt x="7249148" y="598437"/>
                  </a:lnTo>
                  <a:lnTo>
                    <a:pt x="7276816" y="592851"/>
                  </a:lnTo>
                  <a:lnTo>
                    <a:pt x="7304465" y="598437"/>
                  </a:lnTo>
                  <a:lnTo>
                    <a:pt x="7327048" y="613673"/>
                  </a:lnTo>
                  <a:lnTo>
                    <a:pt x="7342276" y="636272"/>
                  </a:lnTo>
                  <a:lnTo>
                    <a:pt x="7347860" y="663947"/>
                  </a:lnTo>
                  <a:lnTo>
                    <a:pt x="7342276" y="691622"/>
                  </a:lnTo>
                  <a:lnTo>
                    <a:pt x="7327048" y="714220"/>
                  </a:lnTo>
                  <a:lnTo>
                    <a:pt x="7304465" y="729456"/>
                  </a:lnTo>
                  <a:lnTo>
                    <a:pt x="7276816" y="735043"/>
                  </a:lnTo>
                  <a:close/>
                </a:path>
                <a:path w="7644130" h="2589530">
                  <a:moveTo>
                    <a:pt x="7593161" y="683256"/>
                  </a:moveTo>
                  <a:lnTo>
                    <a:pt x="7585652" y="681738"/>
                  </a:lnTo>
                  <a:lnTo>
                    <a:pt x="7579518" y="677598"/>
                  </a:lnTo>
                  <a:lnTo>
                    <a:pt x="7575382" y="671460"/>
                  </a:lnTo>
                  <a:lnTo>
                    <a:pt x="7573865" y="663947"/>
                  </a:lnTo>
                  <a:lnTo>
                    <a:pt x="7575382" y="656434"/>
                  </a:lnTo>
                  <a:lnTo>
                    <a:pt x="7579518" y="650296"/>
                  </a:lnTo>
                  <a:lnTo>
                    <a:pt x="7585652" y="646156"/>
                  </a:lnTo>
                  <a:lnTo>
                    <a:pt x="7593161" y="644638"/>
                  </a:lnTo>
                  <a:lnTo>
                    <a:pt x="7600670" y="646156"/>
                  </a:lnTo>
                  <a:lnTo>
                    <a:pt x="7606803" y="650296"/>
                  </a:lnTo>
                  <a:lnTo>
                    <a:pt x="7610939" y="656434"/>
                  </a:lnTo>
                  <a:lnTo>
                    <a:pt x="7612456" y="663947"/>
                  </a:lnTo>
                  <a:lnTo>
                    <a:pt x="7610939" y="671460"/>
                  </a:lnTo>
                  <a:lnTo>
                    <a:pt x="7606803" y="677598"/>
                  </a:lnTo>
                  <a:lnTo>
                    <a:pt x="7600670" y="681738"/>
                  </a:lnTo>
                  <a:lnTo>
                    <a:pt x="7593161" y="683256"/>
                  </a:lnTo>
                  <a:close/>
                </a:path>
                <a:path w="7644130" h="2589530">
                  <a:moveTo>
                    <a:pt x="1370" y="981363"/>
                  </a:moveTo>
                  <a:lnTo>
                    <a:pt x="386" y="981363"/>
                  </a:lnTo>
                  <a:lnTo>
                    <a:pt x="0" y="980975"/>
                  </a:lnTo>
                  <a:lnTo>
                    <a:pt x="0" y="979991"/>
                  </a:lnTo>
                  <a:lnTo>
                    <a:pt x="386" y="979603"/>
                  </a:lnTo>
                  <a:lnTo>
                    <a:pt x="1370" y="979603"/>
                  </a:lnTo>
                  <a:lnTo>
                    <a:pt x="1757" y="979991"/>
                  </a:lnTo>
                  <a:lnTo>
                    <a:pt x="1757" y="980975"/>
                  </a:lnTo>
                  <a:lnTo>
                    <a:pt x="1370" y="981363"/>
                  </a:lnTo>
                  <a:close/>
                </a:path>
                <a:path w="7644130" h="2589530">
                  <a:moveTo>
                    <a:pt x="319156" y="983998"/>
                  </a:moveTo>
                  <a:lnTo>
                    <a:pt x="315272" y="983998"/>
                  </a:lnTo>
                  <a:lnTo>
                    <a:pt x="313708" y="982435"/>
                  </a:lnTo>
                  <a:lnTo>
                    <a:pt x="313708" y="978530"/>
                  </a:lnTo>
                  <a:lnTo>
                    <a:pt x="315272" y="976964"/>
                  </a:lnTo>
                  <a:lnTo>
                    <a:pt x="319174" y="976964"/>
                  </a:lnTo>
                  <a:lnTo>
                    <a:pt x="320738" y="978530"/>
                  </a:lnTo>
                  <a:lnTo>
                    <a:pt x="320738" y="982435"/>
                  </a:lnTo>
                  <a:lnTo>
                    <a:pt x="319156" y="983998"/>
                  </a:lnTo>
                  <a:close/>
                </a:path>
                <a:path w="7644130" h="2589530">
                  <a:moveTo>
                    <a:pt x="637452" y="987515"/>
                  </a:moveTo>
                  <a:lnTo>
                    <a:pt x="629702" y="987515"/>
                  </a:lnTo>
                  <a:lnTo>
                    <a:pt x="626556" y="984368"/>
                  </a:lnTo>
                  <a:lnTo>
                    <a:pt x="626556" y="976632"/>
                  </a:lnTo>
                  <a:lnTo>
                    <a:pt x="629702" y="973482"/>
                  </a:lnTo>
                  <a:lnTo>
                    <a:pt x="637434" y="973482"/>
                  </a:lnTo>
                  <a:lnTo>
                    <a:pt x="640581" y="976632"/>
                  </a:lnTo>
                  <a:lnTo>
                    <a:pt x="640581" y="984368"/>
                  </a:lnTo>
                  <a:lnTo>
                    <a:pt x="637452" y="987515"/>
                  </a:lnTo>
                  <a:close/>
                </a:path>
                <a:path w="7644130" h="2589530">
                  <a:moveTo>
                    <a:pt x="955729" y="991032"/>
                  </a:moveTo>
                  <a:lnTo>
                    <a:pt x="944095" y="991032"/>
                  </a:lnTo>
                  <a:lnTo>
                    <a:pt x="939386" y="986319"/>
                  </a:lnTo>
                  <a:lnTo>
                    <a:pt x="939386" y="974678"/>
                  </a:lnTo>
                  <a:lnTo>
                    <a:pt x="944095" y="969966"/>
                  </a:lnTo>
                  <a:lnTo>
                    <a:pt x="955729" y="969966"/>
                  </a:lnTo>
                  <a:lnTo>
                    <a:pt x="960438" y="974678"/>
                  </a:lnTo>
                  <a:lnTo>
                    <a:pt x="960438" y="986319"/>
                  </a:lnTo>
                  <a:lnTo>
                    <a:pt x="955729" y="991032"/>
                  </a:lnTo>
                  <a:close/>
                </a:path>
                <a:path w="7644130" h="2589530">
                  <a:moveTo>
                    <a:pt x="1274005" y="994552"/>
                  </a:moveTo>
                  <a:lnTo>
                    <a:pt x="1258505" y="994552"/>
                  </a:lnTo>
                  <a:lnTo>
                    <a:pt x="1252216" y="988255"/>
                  </a:lnTo>
                  <a:lnTo>
                    <a:pt x="1252216" y="972745"/>
                  </a:lnTo>
                  <a:lnTo>
                    <a:pt x="1258505" y="966449"/>
                  </a:lnTo>
                  <a:lnTo>
                    <a:pt x="1274005" y="966449"/>
                  </a:lnTo>
                  <a:lnTo>
                    <a:pt x="1280298" y="972745"/>
                  </a:lnTo>
                  <a:lnTo>
                    <a:pt x="1280298" y="988255"/>
                  </a:lnTo>
                  <a:lnTo>
                    <a:pt x="1274005" y="994552"/>
                  </a:lnTo>
                  <a:close/>
                </a:path>
                <a:path w="7644130" h="2589530">
                  <a:moveTo>
                    <a:pt x="1592285" y="998065"/>
                  </a:moveTo>
                  <a:lnTo>
                    <a:pt x="1572916" y="998065"/>
                  </a:lnTo>
                  <a:lnTo>
                    <a:pt x="1565060" y="990206"/>
                  </a:lnTo>
                  <a:lnTo>
                    <a:pt x="1565060" y="970826"/>
                  </a:lnTo>
                  <a:lnTo>
                    <a:pt x="1572916" y="962967"/>
                  </a:lnTo>
                  <a:lnTo>
                    <a:pt x="1592285" y="962967"/>
                  </a:lnTo>
                  <a:lnTo>
                    <a:pt x="1600141" y="970826"/>
                  </a:lnTo>
                  <a:lnTo>
                    <a:pt x="1600141" y="990206"/>
                  </a:lnTo>
                  <a:lnTo>
                    <a:pt x="1592285" y="998065"/>
                  </a:lnTo>
                  <a:close/>
                </a:path>
                <a:path w="7644130" h="2589530">
                  <a:moveTo>
                    <a:pt x="1898946" y="1001586"/>
                  </a:moveTo>
                  <a:lnTo>
                    <a:pt x="1890748" y="999931"/>
                  </a:lnTo>
                  <a:lnTo>
                    <a:pt x="1884056" y="995416"/>
                  </a:lnTo>
                  <a:lnTo>
                    <a:pt x="1879544" y="988719"/>
                  </a:lnTo>
                  <a:lnTo>
                    <a:pt x="1877890" y="980516"/>
                  </a:lnTo>
                  <a:lnTo>
                    <a:pt x="1879544" y="972314"/>
                  </a:lnTo>
                  <a:lnTo>
                    <a:pt x="1884056" y="965618"/>
                  </a:lnTo>
                  <a:lnTo>
                    <a:pt x="1890748" y="961105"/>
                  </a:lnTo>
                  <a:lnTo>
                    <a:pt x="1898946" y="959450"/>
                  </a:lnTo>
                  <a:lnTo>
                    <a:pt x="1907144" y="961105"/>
                  </a:lnTo>
                  <a:lnTo>
                    <a:pt x="1913836" y="965618"/>
                  </a:lnTo>
                  <a:lnTo>
                    <a:pt x="1918347" y="972314"/>
                  </a:lnTo>
                  <a:lnTo>
                    <a:pt x="1920001" y="980516"/>
                  </a:lnTo>
                  <a:lnTo>
                    <a:pt x="1918347" y="988719"/>
                  </a:lnTo>
                  <a:lnTo>
                    <a:pt x="1913836" y="995416"/>
                  </a:lnTo>
                  <a:lnTo>
                    <a:pt x="1907144" y="999931"/>
                  </a:lnTo>
                  <a:lnTo>
                    <a:pt x="1898946" y="1001586"/>
                  </a:lnTo>
                  <a:close/>
                </a:path>
                <a:path w="7644130" h="2589530">
                  <a:moveTo>
                    <a:pt x="2215289" y="1005103"/>
                  </a:moveTo>
                  <a:lnTo>
                    <a:pt x="2205727" y="1003170"/>
                  </a:lnTo>
                  <a:lnTo>
                    <a:pt x="2197917" y="997901"/>
                  </a:lnTo>
                  <a:lnTo>
                    <a:pt x="2192652" y="990086"/>
                  </a:lnTo>
                  <a:lnTo>
                    <a:pt x="2190721" y="980516"/>
                  </a:lnTo>
                  <a:lnTo>
                    <a:pt x="2192652" y="970949"/>
                  </a:lnTo>
                  <a:lnTo>
                    <a:pt x="2197917" y="963135"/>
                  </a:lnTo>
                  <a:lnTo>
                    <a:pt x="2205727" y="957866"/>
                  </a:lnTo>
                  <a:lnTo>
                    <a:pt x="2215289" y="955933"/>
                  </a:lnTo>
                  <a:lnTo>
                    <a:pt x="2224852" y="957866"/>
                  </a:lnTo>
                  <a:lnTo>
                    <a:pt x="2232661" y="963135"/>
                  </a:lnTo>
                  <a:lnTo>
                    <a:pt x="2237927" y="970949"/>
                  </a:lnTo>
                  <a:lnTo>
                    <a:pt x="2239858" y="980516"/>
                  </a:lnTo>
                  <a:lnTo>
                    <a:pt x="2237927" y="990086"/>
                  </a:lnTo>
                  <a:lnTo>
                    <a:pt x="2232661" y="997901"/>
                  </a:lnTo>
                  <a:lnTo>
                    <a:pt x="2224852" y="1003170"/>
                  </a:lnTo>
                  <a:lnTo>
                    <a:pt x="2215289" y="1005103"/>
                  </a:lnTo>
                  <a:close/>
                </a:path>
                <a:path w="7644130" h="2589530">
                  <a:moveTo>
                    <a:pt x="2531636" y="1007738"/>
                  </a:moveTo>
                  <a:lnTo>
                    <a:pt x="2521056" y="1005599"/>
                  </a:lnTo>
                  <a:lnTo>
                    <a:pt x="2512413" y="999768"/>
                  </a:lnTo>
                  <a:lnTo>
                    <a:pt x="2506584" y="991121"/>
                  </a:lnTo>
                  <a:lnTo>
                    <a:pt x="2504447" y="980534"/>
                  </a:lnTo>
                  <a:lnTo>
                    <a:pt x="2506584" y="969948"/>
                  </a:lnTo>
                  <a:lnTo>
                    <a:pt x="2512413" y="961301"/>
                  </a:lnTo>
                  <a:lnTo>
                    <a:pt x="2521056" y="955469"/>
                  </a:lnTo>
                  <a:lnTo>
                    <a:pt x="2531636" y="953330"/>
                  </a:lnTo>
                  <a:lnTo>
                    <a:pt x="2542215" y="955469"/>
                  </a:lnTo>
                  <a:lnTo>
                    <a:pt x="2550857" y="961301"/>
                  </a:lnTo>
                  <a:lnTo>
                    <a:pt x="2556685" y="969948"/>
                  </a:lnTo>
                  <a:lnTo>
                    <a:pt x="2558822" y="980534"/>
                  </a:lnTo>
                  <a:lnTo>
                    <a:pt x="2556687" y="991121"/>
                  </a:lnTo>
                  <a:lnTo>
                    <a:pt x="2550863" y="999768"/>
                  </a:lnTo>
                  <a:lnTo>
                    <a:pt x="2542222" y="1005599"/>
                  </a:lnTo>
                  <a:lnTo>
                    <a:pt x="2531636" y="1007738"/>
                  </a:lnTo>
                  <a:close/>
                </a:path>
                <a:path w="7644130" h="2589530">
                  <a:moveTo>
                    <a:pt x="2847980" y="1011254"/>
                  </a:moveTo>
                  <a:lnTo>
                    <a:pt x="2836027" y="1008841"/>
                  </a:lnTo>
                  <a:lnTo>
                    <a:pt x="2826268" y="1002258"/>
                  </a:lnTo>
                  <a:lnTo>
                    <a:pt x="2819689" y="992493"/>
                  </a:lnTo>
                  <a:lnTo>
                    <a:pt x="2817277" y="980534"/>
                  </a:lnTo>
                  <a:lnTo>
                    <a:pt x="2819689" y="968574"/>
                  </a:lnTo>
                  <a:lnTo>
                    <a:pt x="2826268" y="958809"/>
                  </a:lnTo>
                  <a:lnTo>
                    <a:pt x="2836027" y="952227"/>
                  </a:lnTo>
                  <a:lnTo>
                    <a:pt x="2847980" y="949813"/>
                  </a:lnTo>
                  <a:lnTo>
                    <a:pt x="2859932" y="952227"/>
                  </a:lnTo>
                  <a:lnTo>
                    <a:pt x="2869691" y="958809"/>
                  </a:lnTo>
                  <a:lnTo>
                    <a:pt x="2876271" y="968574"/>
                  </a:lnTo>
                  <a:lnTo>
                    <a:pt x="2878683" y="980534"/>
                  </a:lnTo>
                  <a:lnTo>
                    <a:pt x="2876271" y="992493"/>
                  </a:lnTo>
                  <a:lnTo>
                    <a:pt x="2869691" y="1002258"/>
                  </a:lnTo>
                  <a:lnTo>
                    <a:pt x="2859932" y="1008841"/>
                  </a:lnTo>
                  <a:lnTo>
                    <a:pt x="2847980" y="1011254"/>
                  </a:lnTo>
                  <a:close/>
                </a:path>
                <a:path w="7644130" h="2589530">
                  <a:moveTo>
                    <a:pt x="3164323" y="1014771"/>
                  </a:moveTo>
                  <a:lnTo>
                    <a:pt x="3151006" y="1012080"/>
                  </a:lnTo>
                  <a:lnTo>
                    <a:pt x="3140130" y="1004741"/>
                  </a:lnTo>
                  <a:lnTo>
                    <a:pt x="3132796" y="993858"/>
                  </a:lnTo>
                  <a:lnTo>
                    <a:pt x="3130107" y="980534"/>
                  </a:lnTo>
                  <a:lnTo>
                    <a:pt x="3132796" y="967209"/>
                  </a:lnTo>
                  <a:lnTo>
                    <a:pt x="3140130" y="956326"/>
                  </a:lnTo>
                  <a:lnTo>
                    <a:pt x="3151006" y="948987"/>
                  </a:lnTo>
                  <a:lnTo>
                    <a:pt x="3164323" y="946296"/>
                  </a:lnTo>
                  <a:lnTo>
                    <a:pt x="3177641" y="948987"/>
                  </a:lnTo>
                  <a:lnTo>
                    <a:pt x="3188518" y="956326"/>
                  </a:lnTo>
                  <a:lnTo>
                    <a:pt x="3195853" y="967209"/>
                  </a:lnTo>
                  <a:lnTo>
                    <a:pt x="3198543" y="980534"/>
                  </a:lnTo>
                  <a:lnTo>
                    <a:pt x="3195853" y="993858"/>
                  </a:lnTo>
                  <a:lnTo>
                    <a:pt x="3188518" y="1004741"/>
                  </a:lnTo>
                  <a:lnTo>
                    <a:pt x="3177641" y="1012080"/>
                  </a:lnTo>
                  <a:lnTo>
                    <a:pt x="3164323" y="1014771"/>
                  </a:lnTo>
                  <a:close/>
                </a:path>
                <a:path w="7644130" h="2589530">
                  <a:moveTo>
                    <a:pt x="3480667" y="1017410"/>
                  </a:moveTo>
                  <a:lnTo>
                    <a:pt x="3466334" y="1014512"/>
                  </a:lnTo>
                  <a:lnTo>
                    <a:pt x="3454625" y="1006611"/>
                  </a:lnTo>
                  <a:lnTo>
                    <a:pt x="3446729" y="994894"/>
                  </a:lnTo>
                  <a:lnTo>
                    <a:pt x="3443833" y="980551"/>
                  </a:lnTo>
                  <a:lnTo>
                    <a:pt x="3446729" y="966209"/>
                  </a:lnTo>
                  <a:lnTo>
                    <a:pt x="3454625" y="954492"/>
                  </a:lnTo>
                  <a:lnTo>
                    <a:pt x="3466334" y="946591"/>
                  </a:lnTo>
                  <a:lnTo>
                    <a:pt x="3480667" y="943693"/>
                  </a:lnTo>
                  <a:lnTo>
                    <a:pt x="3495002" y="946591"/>
                  </a:lnTo>
                  <a:lnTo>
                    <a:pt x="3506711" y="954492"/>
                  </a:lnTo>
                  <a:lnTo>
                    <a:pt x="3514608" y="966209"/>
                  </a:lnTo>
                  <a:lnTo>
                    <a:pt x="3517504" y="980551"/>
                  </a:lnTo>
                  <a:lnTo>
                    <a:pt x="3514610" y="994894"/>
                  </a:lnTo>
                  <a:lnTo>
                    <a:pt x="3506718" y="1006611"/>
                  </a:lnTo>
                  <a:lnTo>
                    <a:pt x="3495009" y="1014512"/>
                  </a:lnTo>
                  <a:lnTo>
                    <a:pt x="3480667" y="1017410"/>
                  </a:lnTo>
                  <a:close/>
                </a:path>
                <a:path w="7644130" h="2589530">
                  <a:moveTo>
                    <a:pt x="3797003" y="1020049"/>
                  </a:moveTo>
                  <a:lnTo>
                    <a:pt x="3781639" y="1016944"/>
                  </a:lnTo>
                  <a:lnTo>
                    <a:pt x="3769092" y="1008478"/>
                  </a:lnTo>
                  <a:lnTo>
                    <a:pt x="3760633" y="995923"/>
                  </a:lnTo>
                  <a:lnTo>
                    <a:pt x="3757531" y="980551"/>
                  </a:lnTo>
                  <a:lnTo>
                    <a:pt x="3760633" y="965180"/>
                  </a:lnTo>
                  <a:lnTo>
                    <a:pt x="3769092" y="952625"/>
                  </a:lnTo>
                  <a:lnTo>
                    <a:pt x="3781639" y="944159"/>
                  </a:lnTo>
                  <a:lnTo>
                    <a:pt x="3797003" y="941054"/>
                  </a:lnTo>
                  <a:lnTo>
                    <a:pt x="3812368" y="944159"/>
                  </a:lnTo>
                  <a:lnTo>
                    <a:pt x="3824914" y="952625"/>
                  </a:lnTo>
                  <a:lnTo>
                    <a:pt x="3833374" y="965180"/>
                  </a:lnTo>
                  <a:lnTo>
                    <a:pt x="3836476" y="980551"/>
                  </a:lnTo>
                  <a:lnTo>
                    <a:pt x="3833374" y="995923"/>
                  </a:lnTo>
                  <a:lnTo>
                    <a:pt x="3824914" y="1008478"/>
                  </a:lnTo>
                  <a:lnTo>
                    <a:pt x="3812368" y="1016944"/>
                  </a:lnTo>
                  <a:lnTo>
                    <a:pt x="3797003" y="1020049"/>
                  </a:lnTo>
                  <a:close/>
                </a:path>
                <a:path w="7644130" h="2589530">
                  <a:moveTo>
                    <a:pt x="4113347" y="1023565"/>
                  </a:moveTo>
                  <a:lnTo>
                    <a:pt x="4096618" y="1020185"/>
                  </a:lnTo>
                  <a:lnTo>
                    <a:pt x="4082962" y="1010968"/>
                  </a:lnTo>
                  <a:lnTo>
                    <a:pt x="4073757" y="997295"/>
                  </a:lnTo>
                  <a:lnTo>
                    <a:pt x="4070382" y="980551"/>
                  </a:lnTo>
                  <a:lnTo>
                    <a:pt x="4073757" y="963808"/>
                  </a:lnTo>
                  <a:lnTo>
                    <a:pt x="4082962" y="950135"/>
                  </a:lnTo>
                  <a:lnTo>
                    <a:pt x="4096618" y="940918"/>
                  </a:lnTo>
                  <a:lnTo>
                    <a:pt x="4113347" y="937537"/>
                  </a:lnTo>
                  <a:lnTo>
                    <a:pt x="4130081" y="940918"/>
                  </a:lnTo>
                  <a:lnTo>
                    <a:pt x="4143749" y="950135"/>
                  </a:lnTo>
                  <a:lnTo>
                    <a:pt x="4152966" y="963808"/>
                  </a:lnTo>
                  <a:lnTo>
                    <a:pt x="4156347" y="980551"/>
                  </a:lnTo>
                  <a:lnTo>
                    <a:pt x="4152966" y="997295"/>
                  </a:lnTo>
                  <a:lnTo>
                    <a:pt x="4143749" y="1010968"/>
                  </a:lnTo>
                  <a:lnTo>
                    <a:pt x="4130081" y="1020185"/>
                  </a:lnTo>
                  <a:lnTo>
                    <a:pt x="4113347" y="1023565"/>
                  </a:lnTo>
                  <a:close/>
                </a:path>
                <a:path w="7644130" h="2589530">
                  <a:moveTo>
                    <a:pt x="4429690" y="1026204"/>
                  </a:moveTo>
                  <a:lnTo>
                    <a:pt x="4411938" y="1022617"/>
                  </a:lnTo>
                  <a:lnTo>
                    <a:pt x="4397440" y="1012837"/>
                  </a:lnTo>
                  <a:lnTo>
                    <a:pt x="4387665" y="998331"/>
                  </a:lnTo>
                  <a:lnTo>
                    <a:pt x="4384080" y="980569"/>
                  </a:lnTo>
                  <a:lnTo>
                    <a:pt x="4387665" y="962808"/>
                  </a:lnTo>
                  <a:lnTo>
                    <a:pt x="4397440" y="948303"/>
                  </a:lnTo>
                  <a:lnTo>
                    <a:pt x="4411938" y="938524"/>
                  </a:lnTo>
                  <a:lnTo>
                    <a:pt x="4429690" y="934938"/>
                  </a:lnTo>
                  <a:lnTo>
                    <a:pt x="4447442" y="938524"/>
                  </a:lnTo>
                  <a:lnTo>
                    <a:pt x="4461940" y="948303"/>
                  </a:lnTo>
                  <a:lnTo>
                    <a:pt x="4471715" y="962808"/>
                  </a:lnTo>
                  <a:lnTo>
                    <a:pt x="4475300" y="980569"/>
                  </a:lnTo>
                  <a:lnTo>
                    <a:pt x="4471715" y="998331"/>
                  </a:lnTo>
                  <a:lnTo>
                    <a:pt x="4461940" y="1012837"/>
                  </a:lnTo>
                  <a:lnTo>
                    <a:pt x="4447442" y="1022617"/>
                  </a:lnTo>
                  <a:lnTo>
                    <a:pt x="4429690" y="1026204"/>
                  </a:lnTo>
                  <a:close/>
                </a:path>
                <a:path w="7644130" h="2589530">
                  <a:moveTo>
                    <a:pt x="4746033" y="1028842"/>
                  </a:moveTo>
                  <a:lnTo>
                    <a:pt x="4727264" y="1025049"/>
                  </a:lnTo>
                  <a:lnTo>
                    <a:pt x="4711936" y="1014703"/>
                  </a:lnTo>
                  <a:lnTo>
                    <a:pt x="4701603" y="999359"/>
                  </a:lnTo>
                  <a:lnTo>
                    <a:pt x="4697813" y="980569"/>
                  </a:lnTo>
                  <a:lnTo>
                    <a:pt x="4701603" y="961781"/>
                  </a:lnTo>
                  <a:lnTo>
                    <a:pt x="4711936" y="946438"/>
                  </a:lnTo>
                  <a:lnTo>
                    <a:pt x="4727264" y="936093"/>
                  </a:lnTo>
                  <a:lnTo>
                    <a:pt x="4746033" y="932299"/>
                  </a:lnTo>
                  <a:lnTo>
                    <a:pt x="4764824" y="936093"/>
                  </a:lnTo>
                  <a:lnTo>
                    <a:pt x="4780162" y="946438"/>
                  </a:lnTo>
                  <a:lnTo>
                    <a:pt x="4790500" y="961781"/>
                  </a:lnTo>
                  <a:lnTo>
                    <a:pt x="4794289" y="980569"/>
                  </a:lnTo>
                  <a:lnTo>
                    <a:pt x="4790500" y="999359"/>
                  </a:lnTo>
                  <a:lnTo>
                    <a:pt x="4780162" y="1014703"/>
                  </a:lnTo>
                  <a:lnTo>
                    <a:pt x="4764824" y="1025049"/>
                  </a:lnTo>
                  <a:lnTo>
                    <a:pt x="4746033" y="1028842"/>
                  </a:lnTo>
                  <a:close/>
                </a:path>
                <a:path w="7644130" h="2589530">
                  <a:moveTo>
                    <a:pt x="5062377" y="1031477"/>
                  </a:moveTo>
                  <a:lnTo>
                    <a:pt x="5042584" y="1027478"/>
                  </a:lnTo>
                  <a:lnTo>
                    <a:pt x="5026415" y="1016569"/>
                  </a:lnTo>
                  <a:lnTo>
                    <a:pt x="5015510" y="1000387"/>
                  </a:lnTo>
                  <a:lnTo>
                    <a:pt x="5011511" y="980569"/>
                  </a:lnTo>
                  <a:lnTo>
                    <a:pt x="5015510" y="960753"/>
                  </a:lnTo>
                  <a:lnTo>
                    <a:pt x="5026415" y="944571"/>
                  </a:lnTo>
                  <a:lnTo>
                    <a:pt x="5042584" y="933661"/>
                  </a:lnTo>
                  <a:lnTo>
                    <a:pt x="5062377" y="929661"/>
                  </a:lnTo>
                  <a:lnTo>
                    <a:pt x="5082191" y="933661"/>
                  </a:lnTo>
                  <a:lnTo>
                    <a:pt x="5098371" y="944571"/>
                  </a:lnTo>
                  <a:lnTo>
                    <a:pt x="5109279" y="960753"/>
                  </a:lnTo>
                  <a:lnTo>
                    <a:pt x="5113279" y="980569"/>
                  </a:lnTo>
                  <a:lnTo>
                    <a:pt x="5109279" y="1000387"/>
                  </a:lnTo>
                  <a:lnTo>
                    <a:pt x="5098371" y="1016569"/>
                  </a:lnTo>
                  <a:lnTo>
                    <a:pt x="5082191" y="1027478"/>
                  </a:lnTo>
                  <a:lnTo>
                    <a:pt x="5062377" y="1031477"/>
                  </a:lnTo>
                  <a:close/>
                </a:path>
                <a:path w="7644130" h="2589530">
                  <a:moveTo>
                    <a:pt x="5378721" y="1034116"/>
                  </a:moveTo>
                  <a:lnTo>
                    <a:pt x="5357889" y="1029909"/>
                  </a:lnTo>
                  <a:lnTo>
                    <a:pt x="5340880" y="1018434"/>
                  </a:lnTo>
                  <a:lnTo>
                    <a:pt x="5329413" y="1001414"/>
                  </a:lnTo>
                  <a:lnTo>
                    <a:pt x="5325209" y="980569"/>
                  </a:lnTo>
                  <a:lnTo>
                    <a:pt x="5329413" y="959724"/>
                  </a:lnTo>
                  <a:lnTo>
                    <a:pt x="5340880" y="942704"/>
                  </a:lnTo>
                  <a:lnTo>
                    <a:pt x="5357889" y="931229"/>
                  </a:lnTo>
                  <a:lnTo>
                    <a:pt x="5378721" y="927022"/>
                  </a:lnTo>
                  <a:lnTo>
                    <a:pt x="5399558" y="931229"/>
                  </a:lnTo>
                  <a:lnTo>
                    <a:pt x="5416579" y="942704"/>
                  </a:lnTo>
                  <a:lnTo>
                    <a:pt x="5428058" y="959724"/>
                  </a:lnTo>
                  <a:lnTo>
                    <a:pt x="5432268" y="980569"/>
                  </a:lnTo>
                  <a:lnTo>
                    <a:pt x="5428058" y="1001414"/>
                  </a:lnTo>
                  <a:lnTo>
                    <a:pt x="5416579" y="1018434"/>
                  </a:lnTo>
                  <a:lnTo>
                    <a:pt x="5399558" y="1029909"/>
                  </a:lnTo>
                  <a:lnTo>
                    <a:pt x="5378721" y="1034116"/>
                  </a:lnTo>
                  <a:close/>
                </a:path>
                <a:path w="7644130" h="2589530">
                  <a:moveTo>
                    <a:pt x="5695064" y="1037633"/>
                  </a:moveTo>
                  <a:lnTo>
                    <a:pt x="5672883" y="1033149"/>
                  </a:lnTo>
                  <a:lnTo>
                    <a:pt x="5654763" y="1020921"/>
                  </a:lnTo>
                  <a:lnTo>
                    <a:pt x="5642542" y="1002788"/>
                  </a:lnTo>
                  <a:lnTo>
                    <a:pt x="5638060" y="980587"/>
                  </a:lnTo>
                  <a:lnTo>
                    <a:pt x="5642542" y="958387"/>
                  </a:lnTo>
                  <a:lnTo>
                    <a:pt x="5654763" y="940254"/>
                  </a:lnTo>
                  <a:lnTo>
                    <a:pt x="5672883" y="928025"/>
                  </a:lnTo>
                  <a:lnTo>
                    <a:pt x="5695064" y="923540"/>
                  </a:lnTo>
                  <a:lnTo>
                    <a:pt x="5717266" y="928025"/>
                  </a:lnTo>
                  <a:lnTo>
                    <a:pt x="5735396" y="940254"/>
                  </a:lnTo>
                  <a:lnTo>
                    <a:pt x="5747621" y="958387"/>
                  </a:lnTo>
                  <a:lnTo>
                    <a:pt x="5752103" y="980587"/>
                  </a:lnTo>
                  <a:lnTo>
                    <a:pt x="5747621" y="1002788"/>
                  </a:lnTo>
                  <a:lnTo>
                    <a:pt x="5735396" y="1020921"/>
                  </a:lnTo>
                  <a:lnTo>
                    <a:pt x="5717266" y="1033149"/>
                  </a:lnTo>
                  <a:lnTo>
                    <a:pt x="5695064" y="1037633"/>
                  </a:lnTo>
                  <a:close/>
                </a:path>
                <a:path w="7644130" h="2589530">
                  <a:moveTo>
                    <a:pt x="6011443" y="1040272"/>
                  </a:moveTo>
                  <a:lnTo>
                    <a:pt x="5988223" y="1035580"/>
                  </a:lnTo>
                  <a:lnTo>
                    <a:pt x="5969263" y="1022788"/>
                  </a:lnTo>
                  <a:lnTo>
                    <a:pt x="5956481" y="1003816"/>
                  </a:lnTo>
                  <a:lnTo>
                    <a:pt x="5951793" y="980587"/>
                  </a:lnTo>
                  <a:lnTo>
                    <a:pt x="5956481" y="957359"/>
                  </a:lnTo>
                  <a:lnTo>
                    <a:pt x="5969263" y="938387"/>
                  </a:lnTo>
                  <a:lnTo>
                    <a:pt x="5988223" y="925594"/>
                  </a:lnTo>
                  <a:lnTo>
                    <a:pt x="6011443" y="920902"/>
                  </a:lnTo>
                  <a:lnTo>
                    <a:pt x="6034642" y="925594"/>
                  </a:lnTo>
                  <a:lnTo>
                    <a:pt x="6053592" y="938387"/>
                  </a:lnTo>
                  <a:lnTo>
                    <a:pt x="6066371" y="957359"/>
                  </a:lnTo>
                  <a:lnTo>
                    <a:pt x="6071057" y="980587"/>
                  </a:lnTo>
                  <a:lnTo>
                    <a:pt x="6066376" y="1003816"/>
                  </a:lnTo>
                  <a:lnTo>
                    <a:pt x="6053605" y="1022788"/>
                  </a:lnTo>
                  <a:lnTo>
                    <a:pt x="6034657" y="1035580"/>
                  </a:lnTo>
                  <a:lnTo>
                    <a:pt x="6011443" y="1040272"/>
                  </a:lnTo>
                  <a:close/>
                </a:path>
                <a:path w="7644130" h="2589530">
                  <a:moveTo>
                    <a:pt x="6327786" y="1042910"/>
                  </a:moveTo>
                  <a:lnTo>
                    <a:pt x="6303543" y="1038011"/>
                  </a:lnTo>
                  <a:lnTo>
                    <a:pt x="6283742" y="1024654"/>
                  </a:lnTo>
                  <a:lnTo>
                    <a:pt x="6270388" y="1004843"/>
                  </a:lnTo>
                  <a:lnTo>
                    <a:pt x="6265491" y="980587"/>
                  </a:lnTo>
                  <a:lnTo>
                    <a:pt x="6270388" y="956331"/>
                  </a:lnTo>
                  <a:lnTo>
                    <a:pt x="6283742" y="936522"/>
                  </a:lnTo>
                  <a:lnTo>
                    <a:pt x="6303543" y="923165"/>
                  </a:lnTo>
                  <a:lnTo>
                    <a:pt x="6327786" y="918267"/>
                  </a:lnTo>
                  <a:lnTo>
                    <a:pt x="6352024" y="923165"/>
                  </a:lnTo>
                  <a:lnTo>
                    <a:pt x="6371814" y="936522"/>
                  </a:lnTo>
                  <a:lnTo>
                    <a:pt x="6385155" y="956331"/>
                  </a:lnTo>
                  <a:lnTo>
                    <a:pt x="6390046" y="980587"/>
                  </a:lnTo>
                  <a:lnTo>
                    <a:pt x="6385155" y="1004843"/>
                  </a:lnTo>
                  <a:lnTo>
                    <a:pt x="6371814" y="1024654"/>
                  </a:lnTo>
                  <a:lnTo>
                    <a:pt x="6352024" y="1038011"/>
                  </a:lnTo>
                  <a:lnTo>
                    <a:pt x="6327786" y="1042910"/>
                  </a:lnTo>
                  <a:close/>
                </a:path>
                <a:path w="7644130" h="2589530">
                  <a:moveTo>
                    <a:pt x="6644130" y="1047305"/>
                  </a:moveTo>
                  <a:lnTo>
                    <a:pt x="6618177" y="1042064"/>
                  </a:lnTo>
                  <a:lnTo>
                    <a:pt x="6596985" y="1027770"/>
                  </a:lnTo>
                  <a:lnTo>
                    <a:pt x="6582699" y="1006569"/>
                  </a:lnTo>
                  <a:lnTo>
                    <a:pt x="6577461" y="980604"/>
                  </a:lnTo>
                  <a:lnTo>
                    <a:pt x="6582699" y="954640"/>
                  </a:lnTo>
                  <a:lnTo>
                    <a:pt x="6596985" y="933439"/>
                  </a:lnTo>
                  <a:lnTo>
                    <a:pt x="6618177" y="919145"/>
                  </a:lnTo>
                  <a:lnTo>
                    <a:pt x="6644130" y="913903"/>
                  </a:lnTo>
                  <a:lnTo>
                    <a:pt x="6670063" y="919145"/>
                  </a:lnTo>
                  <a:lnTo>
                    <a:pt x="6691244" y="933439"/>
                  </a:lnTo>
                  <a:lnTo>
                    <a:pt x="6705526" y="954640"/>
                  </a:lnTo>
                  <a:lnTo>
                    <a:pt x="6710764" y="980604"/>
                  </a:lnTo>
                  <a:lnTo>
                    <a:pt x="6705526" y="1006569"/>
                  </a:lnTo>
                  <a:lnTo>
                    <a:pt x="6691244" y="1027770"/>
                  </a:lnTo>
                  <a:lnTo>
                    <a:pt x="6670063" y="1042064"/>
                  </a:lnTo>
                  <a:lnTo>
                    <a:pt x="6644130" y="1047305"/>
                  </a:lnTo>
                  <a:close/>
                </a:path>
                <a:path w="7644130" h="2589530">
                  <a:moveTo>
                    <a:pt x="6960473" y="1050822"/>
                  </a:moveTo>
                  <a:lnTo>
                    <a:pt x="6933150" y="1045304"/>
                  </a:lnTo>
                  <a:lnTo>
                    <a:pt x="6910837" y="1030255"/>
                  </a:lnTo>
                  <a:lnTo>
                    <a:pt x="6895793" y="1007935"/>
                  </a:lnTo>
                  <a:lnTo>
                    <a:pt x="6890276" y="980604"/>
                  </a:lnTo>
                  <a:lnTo>
                    <a:pt x="6895793" y="953275"/>
                  </a:lnTo>
                  <a:lnTo>
                    <a:pt x="6910837" y="930955"/>
                  </a:lnTo>
                  <a:lnTo>
                    <a:pt x="6933150" y="915905"/>
                  </a:lnTo>
                  <a:lnTo>
                    <a:pt x="6960473" y="910386"/>
                  </a:lnTo>
                  <a:lnTo>
                    <a:pt x="6987776" y="915905"/>
                  </a:lnTo>
                  <a:lnTo>
                    <a:pt x="7010078" y="930955"/>
                  </a:lnTo>
                  <a:lnTo>
                    <a:pt x="7025119" y="953275"/>
                  </a:lnTo>
                  <a:lnTo>
                    <a:pt x="7030635" y="980604"/>
                  </a:lnTo>
                  <a:lnTo>
                    <a:pt x="7025119" y="1007935"/>
                  </a:lnTo>
                  <a:lnTo>
                    <a:pt x="7010078" y="1030255"/>
                  </a:lnTo>
                  <a:lnTo>
                    <a:pt x="6987776" y="1045304"/>
                  </a:lnTo>
                  <a:lnTo>
                    <a:pt x="6960473" y="1050822"/>
                  </a:lnTo>
                  <a:close/>
                </a:path>
                <a:path w="7644130" h="2589530">
                  <a:moveTo>
                    <a:pt x="7276816" y="1055217"/>
                  </a:moveTo>
                  <a:lnTo>
                    <a:pt x="7247783" y="1049356"/>
                  </a:lnTo>
                  <a:lnTo>
                    <a:pt x="7224081" y="1033369"/>
                  </a:lnTo>
                  <a:lnTo>
                    <a:pt x="7208104" y="1009653"/>
                  </a:lnTo>
                  <a:lnTo>
                    <a:pt x="7202246" y="980604"/>
                  </a:lnTo>
                  <a:lnTo>
                    <a:pt x="7208104" y="951557"/>
                  </a:lnTo>
                  <a:lnTo>
                    <a:pt x="7224081" y="927841"/>
                  </a:lnTo>
                  <a:lnTo>
                    <a:pt x="7247783" y="911853"/>
                  </a:lnTo>
                  <a:lnTo>
                    <a:pt x="7276816" y="905991"/>
                  </a:lnTo>
                  <a:lnTo>
                    <a:pt x="7305835" y="911853"/>
                  </a:lnTo>
                  <a:lnTo>
                    <a:pt x="7329539" y="927841"/>
                  </a:lnTo>
                  <a:lnTo>
                    <a:pt x="7345525" y="951557"/>
                  </a:lnTo>
                  <a:lnTo>
                    <a:pt x="7351388" y="980604"/>
                  </a:lnTo>
                  <a:lnTo>
                    <a:pt x="7345525" y="1009653"/>
                  </a:lnTo>
                  <a:lnTo>
                    <a:pt x="7329539" y="1033369"/>
                  </a:lnTo>
                  <a:lnTo>
                    <a:pt x="7305835" y="1049356"/>
                  </a:lnTo>
                  <a:lnTo>
                    <a:pt x="7276816" y="1055217"/>
                  </a:lnTo>
                  <a:close/>
                </a:path>
                <a:path w="7644130" h="2589530">
                  <a:moveTo>
                    <a:pt x="7593161" y="1031513"/>
                  </a:moveTo>
                  <a:lnTo>
                    <a:pt x="7573347" y="1027513"/>
                  </a:lnTo>
                  <a:lnTo>
                    <a:pt x="7557167" y="1016604"/>
                  </a:lnTo>
                  <a:lnTo>
                    <a:pt x="7546259" y="1000422"/>
                  </a:lnTo>
                  <a:lnTo>
                    <a:pt x="7542259" y="980604"/>
                  </a:lnTo>
                  <a:lnTo>
                    <a:pt x="7546259" y="960788"/>
                  </a:lnTo>
                  <a:lnTo>
                    <a:pt x="7557167" y="944606"/>
                  </a:lnTo>
                  <a:lnTo>
                    <a:pt x="7573347" y="933696"/>
                  </a:lnTo>
                  <a:lnTo>
                    <a:pt x="7593161" y="929696"/>
                  </a:lnTo>
                  <a:lnTo>
                    <a:pt x="7612954" y="933696"/>
                  </a:lnTo>
                  <a:lnTo>
                    <a:pt x="7629123" y="944606"/>
                  </a:lnTo>
                  <a:lnTo>
                    <a:pt x="7640027" y="960788"/>
                  </a:lnTo>
                  <a:lnTo>
                    <a:pt x="7644026" y="980604"/>
                  </a:lnTo>
                  <a:lnTo>
                    <a:pt x="7640027" y="1000422"/>
                  </a:lnTo>
                  <a:lnTo>
                    <a:pt x="7629123" y="1016604"/>
                  </a:lnTo>
                  <a:lnTo>
                    <a:pt x="7612954" y="1027513"/>
                  </a:lnTo>
                  <a:lnTo>
                    <a:pt x="7593161" y="1031513"/>
                  </a:lnTo>
                  <a:close/>
                </a:path>
                <a:path w="7644130" h="2589530">
                  <a:moveTo>
                    <a:pt x="1370" y="1298020"/>
                  </a:moveTo>
                  <a:lnTo>
                    <a:pt x="386" y="1298020"/>
                  </a:lnTo>
                  <a:lnTo>
                    <a:pt x="0" y="1297632"/>
                  </a:lnTo>
                  <a:lnTo>
                    <a:pt x="0" y="1296648"/>
                  </a:lnTo>
                  <a:lnTo>
                    <a:pt x="386" y="1296260"/>
                  </a:lnTo>
                  <a:lnTo>
                    <a:pt x="1370" y="1296260"/>
                  </a:lnTo>
                  <a:lnTo>
                    <a:pt x="1757" y="1296648"/>
                  </a:lnTo>
                  <a:lnTo>
                    <a:pt x="1757" y="1297632"/>
                  </a:lnTo>
                  <a:lnTo>
                    <a:pt x="1370" y="1298020"/>
                  </a:lnTo>
                  <a:close/>
                </a:path>
                <a:path w="7644130" h="2589530">
                  <a:moveTo>
                    <a:pt x="319156" y="1300655"/>
                  </a:moveTo>
                  <a:lnTo>
                    <a:pt x="315272" y="1300655"/>
                  </a:lnTo>
                  <a:lnTo>
                    <a:pt x="313708" y="1299092"/>
                  </a:lnTo>
                  <a:lnTo>
                    <a:pt x="313708" y="1295188"/>
                  </a:lnTo>
                  <a:lnTo>
                    <a:pt x="315272" y="1293621"/>
                  </a:lnTo>
                  <a:lnTo>
                    <a:pt x="319174" y="1293621"/>
                  </a:lnTo>
                  <a:lnTo>
                    <a:pt x="320738" y="1295188"/>
                  </a:lnTo>
                  <a:lnTo>
                    <a:pt x="320738" y="1299092"/>
                  </a:lnTo>
                  <a:lnTo>
                    <a:pt x="319156" y="1300655"/>
                  </a:lnTo>
                  <a:close/>
                </a:path>
                <a:path w="7644130" h="2589530">
                  <a:moveTo>
                    <a:pt x="637452" y="1304172"/>
                  </a:moveTo>
                  <a:lnTo>
                    <a:pt x="629702" y="1304172"/>
                  </a:lnTo>
                  <a:lnTo>
                    <a:pt x="626556" y="1301026"/>
                  </a:lnTo>
                  <a:lnTo>
                    <a:pt x="626556" y="1293286"/>
                  </a:lnTo>
                  <a:lnTo>
                    <a:pt x="629702" y="1290140"/>
                  </a:lnTo>
                  <a:lnTo>
                    <a:pt x="637434" y="1290140"/>
                  </a:lnTo>
                  <a:lnTo>
                    <a:pt x="640581" y="1293286"/>
                  </a:lnTo>
                  <a:lnTo>
                    <a:pt x="640581" y="1301026"/>
                  </a:lnTo>
                  <a:lnTo>
                    <a:pt x="637452" y="1304172"/>
                  </a:lnTo>
                  <a:close/>
                </a:path>
                <a:path w="7644130" h="2589530">
                  <a:moveTo>
                    <a:pt x="955729" y="1307689"/>
                  </a:moveTo>
                  <a:lnTo>
                    <a:pt x="944095" y="1307689"/>
                  </a:lnTo>
                  <a:lnTo>
                    <a:pt x="939386" y="1302976"/>
                  </a:lnTo>
                  <a:lnTo>
                    <a:pt x="939386" y="1291336"/>
                  </a:lnTo>
                  <a:lnTo>
                    <a:pt x="944095" y="1286623"/>
                  </a:lnTo>
                  <a:lnTo>
                    <a:pt x="955729" y="1286623"/>
                  </a:lnTo>
                  <a:lnTo>
                    <a:pt x="960438" y="1291336"/>
                  </a:lnTo>
                  <a:lnTo>
                    <a:pt x="960438" y="1302976"/>
                  </a:lnTo>
                  <a:lnTo>
                    <a:pt x="955729" y="1307689"/>
                  </a:lnTo>
                  <a:close/>
                </a:path>
                <a:path w="7644130" h="2589530">
                  <a:moveTo>
                    <a:pt x="1274005" y="1311206"/>
                  </a:moveTo>
                  <a:lnTo>
                    <a:pt x="1258505" y="1311206"/>
                  </a:lnTo>
                  <a:lnTo>
                    <a:pt x="1252216" y="1304913"/>
                  </a:lnTo>
                  <a:lnTo>
                    <a:pt x="1252216" y="1289403"/>
                  </a:lnTo>
                  <a:lnTo>
                    <a:pt x="1258505" y="1283106"/>
                  </a:lnTo>
                  <a:lnTo>
                    <a:pt x="1274005" y="1283106"/>
                  </a:lnTo>
                  <a:lnTo>
                    <a:pt x="1280298" y="1289403"/>
                  </a:lnTo>
                  <a:lnTo>
                    <a:pt x="1280298" y="1304913"/>
                  </a:lnTo>
                  <a:lnTo>
                    <a:pt x="1274005" y="1311206"/>
                  </a:lnTo>
                  <a:close/>
                </a:path>
                <a:path w="7644130" h="2589530">
                  <a:moveTo>
                    <a:pt x="1592285" y="1314726"/>
                  </a:moveTo>
                  <a:lnTo>
                    <a:pt x="1572916" y="1314726"/>
                  </a:lnTo>
                  <a:lnTo>
                    <a:pt x="1565060" y="1306864"/>
                  </a:lnTo>
                  <a:lnTo>
                    <a:pt x="1565060" y="1287484"/>
                  </a:lnTo>
                  <a:lnTo>
                    <a:pt x="1572916" y="1279624"/>
                  </a:lnTo>
                  <a:lnTo>
                    <a:pt x="1592285" y="1279624"/>
                  </a:lnTo>
                  <a:lnTo>
                    <a:pt x="1600141" y="1287484"/>
                  </a:lnTo>
                  <a:lnTo>
                    <a:pt x="1600141" y="1306864"/>
                  </a:lnTo>
                  <a:lnTo>
                    <a:pt x="1592285" y="1314726"/>
                  </a:lnTo>
                  <a:close/>
                </a:path>
                <a:path w="7644130" h="2589530">
                  <a:moveTo>
                    <a:pt x="1898946" y="1318240"/>
                  </a:moveTo>
                  <a:lnTo>
                    <a:pt x="1890748" y="1316585"/>
                  </a:lnTo>
                  <a:lnTo>
                    <a:pt x="1884056" y="1312072"/>
                  </a:lnTo>
                  <a:lnTo>
                    <a:pt x="1879544" y="1305376"/>
                  </a:lnTo>
                  <a:lnTo>
                    <a:pt x="1877890" y="1297174"/>
                  </a:lnTo>
                  <a:lnTo>
                    <a:pt x="1879544" y="1288971"/>
                  </a:lnTo>
                  <a:lnTo>
                    <a:pt x="1884056" y="1282275"/>
                  </a:lnTo>
                  <a:lnTo>
                    <a:pt x="1890748" y="1277762"/>
                  </a:lnTo>
                  <a:lnTo>
                    <a:pt x="1898946" y="1276108"/>
                  </a:lnTo>
                  <a:lnTo>
                    <a:pt x="1907144" y="1277762"/>
                  </a:lnTo>
                  <a:lnTo>
                    <a:pt x="1913836" y="1282275"/>
                  </a:lnTo>
                  <a:lnTo>
                    <a:pt x="1918347" y="1288971"/>
                  </a:lnTo>
                  <a:lnTo>
                    <a:pt x="1920001" y="1297174"/>
                  </a:lnTo>
                  <a:lnTo>
                    <a:pt x="1918347" y="1305376"/>
                  </a:lnTo>
                  <a:lnTo>
                    <a:pt x="1913836" y="1312072"/>
                  </a:lnTo>
                  <a:lnTo>
                    <a:pt x="1907144" y="1316585"/>
                  </a:lnTo>
                  <a:lnTo>
                    <a:pt x="1898946" y="1318240"/>
                  </a:lnTo>
                  <a:close/>
                </a:path>
                <a:path w="7644130" h="2589530">
                  <a:moveTo>
                    <a:pt x="2215289" y="1321760"/>
                  </a:moveTo>
                  <a:lnTo>
                    <a:pt x="2205727" y="1319828"/>
                  </a:lnTo>
                  <a:lnTo>
                    <a:pt x="2197917" y="1314558"/>
                  </a:lnTo>
                  <a:lnTo>
                    <a:pt x="2192652" y="1306743"/>
                  </a:lnTo>
                  <a:lnTo>
                    <a:pt x="2190721" y="1297174"/>
                  </a:lnTo>
                  <a:lnTo>
                    <a:pt x="2192652" y="1287606"/>
                  </a:lnTo>
                  <a:lnTo>
                    <a:pt x="2197917" y="1279792"/>
                  </a:lnTo>
                  <a:lnTo>
                    <a:pt x="2205727" y="1274523"/>
                  </a:lnTo>
                  <a:lnTo>
                    <a:pt x="2215289" y="1272591"/>
                  </a:lnTo>
                  <a:lnTo>
                    <a:pt x="2224852" y="1274523"/>
                  </a:lnTo>
                  <a:lnTo>
                    <a:pt x="2232661" y="1279792"/>
                  </a:lnTo>
                  <a:lnTo>
                    <a:pt x="2237927" y="1287606"/>
                  </a:lnTo>
                  <a:lnTo>
                    <a:pt x="2239858" y="1297174"/>
                  </a:lnTo>
                  <a:lnTo>
                    <a:pt x="2237927" y="1306743"/>
                  </a:lnTo>
                  <a:lnTo>
                    <a:pt x="2232661" y="1314558"/>
                  </a:lnTo>
                  <a:lnTo>
                    <a:pt x="2224852" y="1319828"/>
                  </a:lnTo>
                  <a:lnTo>
                    <a:pt x="2215289" y="1321760"/>
                  </a:lnTo>
                  <a:close/>
                </a:path>
                <a:path w="7644130" h="2589530">
                  <a:moveTo>
                    <a:pt x="2531636" y="1324395"/>
                  </a:moveTo>
                  <a:lnTo>
                    <a:pt x="2521056" y="1322257"/>
                  </a:lnTo>
                  <a:lnTo>
                    <a:pt x="2512413" y="1316426"/>
                  </a:lnTo>
                  <a:lnTo>
                    <a:pt x="2506584" y="1307778"/>
                  </a:lnTo>
                  <a:lnTo>
                    <a:pt x="2504447" y="1297191"/>
                  </a:lnTo>
                  <a:lnTo>
                    <a:pt x="2506584" y="1286606"/>
                  </a:lnTo>
                  <a:lnTo>
                    <a:pt x="2512413" y="1277958"/>
                  </a:lnTo>
                  <a:lnTo>
                    <a:pt x="2521056" y="1272126"/>
                  </a:lnTo>
                  <a:lnTo>
                    <a:pt x="2531636" y="1269987"/>
                  </a:lnTo>
                  <a:lnTo>
                    <a:pt x="2542215" y="1272126"/>
                  </a:lnTo>
                  <a:lnTo>
                    <a:pt x="2550857" y="1277958"/>
                  </a:lnTo>
                  <a:lnTo>
                    <a:pt x="2556685" y="1286606"/>
                  </a:lnTo>
                  <a:lnTo>
                    <a:pt x="2558822" y="1297191"/>
                  </a:lnTo>
                  <a:lnTo>
                    <a:pt x="2556687" y="1307778"/>
                  </a:lnTo>
                  <a:lnTo>
                    <a:pt x="2550863" y="1316426"/>
                  </a:lnTo>
                  <a:lnTo>
                    <a:pt x="2542222" y="1322257"/>
                  </a:lnTo>
                  <a:lnTo>
                    <a:pt x="2531636" y="1324395"/>
                  </a:lnTo>
                  <a:close/>
                </a:path>
                <a:path w="7644130" h="2589530">
                  <a:moveTo>
                    <a:pt x="2847980" y="1327912"/>
                  </a:moveTo>
                  <a:lnTo>
                    <a:pt x="2836027" y="1325498"/>
                  </a:lnTo>
                  <a:lnTo>
                    <a:pt x="2826268" y="1318916"/>
                  </a:lnTo>
                  <a:lnTo>
                    <a:pt x="2819689" y="1309151"/>
                  </a:lnTo>
                  <a:lnTo>
                    <a:pt x="2817277" y="1297191"/>
                  </a:lnTo>
                  <a:lnTo>
                    <a:pt x="2819689" y="1285232"/>
                  </a:lnTo>
                  <a:lnTo>
                    <a:pt x="2826268" y="1275467"/>
                  </a:lnTo>
                  <a:lnTo>
                    <a:pt x="2836027" y="1268884"/>
                  </a:lnTo>
                  <a:lnTo>
                    <a:pt x="2847980" y="1266471"/>
                  </a:lnTo>
                  <a:lnTo>
                    <a:pt x="2859932" y="1268884"/>
                  </a:lnTo>
                  <a:lnTo>
                    <a:pt x="2869691" y="1275467"/>
                  </a:lnTo>
                  <a:lnTo>
                    <a:pt x="2876271" y="1285232"/>
                  </a:lnTo>
                  <a:lnTo>
                    <a:pt x="2878683" y="1297191"/>
                  </a:lnTo>
                  <a:lnTo>
                    <a:pt x="2876271" y="1309151"/>
                  </a:lnTo>
                  <a:lnTo>
                    <a:pt x="2869691" y="1318916"/>
                  </a:lnTo>
                  <a:lnTo>
                    <a:pt x="2859932" y="1325498"/>
                  </a:lnTo>
                  <a:lnTo>
                    <a:pt x="2847980" y="1327912"/>
                  </a:lnTo>
                  <a:close/>
                </a:path>
                <a:path w="7644130" h="2589530">
                  <a:moveTo>
                    <a:pt x="3164323" y="1331429"/>
                  </a:moveTo>
                  <a:lnTo>
                    <a:pt x="3151006" y="1328738"/>
                  </a:lnTo>
                  <a:lnTo>
                    <a:pt x="3140130" y="1321399"/>
                  </a:lnTo>
                  <a:lnTo>
                    <a:pt x="3132796" y="1310516"/>
                  </a:lnTo>
                  <a:lnTo>
                    <a:pt x="3130107" y="1297191"/>
                  </a:lnTo>
                  <a:lnTo>
                    <a:pt x="3132796" y="1283867"/>
                  </a:lnTo>
                  <a:lnTo>
                    <a:pt x="3140130" y="1272984"/>
                  </a:lnTo>
                  <a:lnTo>
                    <a:pt x="3151006" y="1265645"/>
                  </a:lnTo>
                  <a:lnTo>
                    <a:pt x="3164323" y="1262954"/>
                  </a:lnTo>
                  <a:lnTo>
                    <a:pt x="3177641" y="1265645"/>
                  </a:lnTo>
                  <a:lnTo>
                    <a:pt x="3188518" y="1272984"/>
                  </a:lnTo>
                  <a:lnTo>
                    <a:pt x="3195853" y="1283867"/>
                  </a:lnTo>
                  <a:lnTo>
                    <a:pt x="3198543" y="1297191"/>
                  </a:lnTo>
                  <a:lnTo>
                    <a:pt x="3195853" y="1310516"/>
                  </a:lnTo>
                  <a:lnTo>
                    <a:pt x="3188518" y="1321399"/>
                  </a:lnTo>
                  <a:lnTo>
                    <a:pt x="3177641" y="1328738"/>
                  </a:lnTo>
                  <a:lnTo>
                    <a:pt x="3164323" y="1331429"/>
                  </a:lnTo>
                  <a:close/>
                </a:path>
                <a:path w="7644130" h="2589530">
                  <a:moveTo>
                    <a:pt x="3480667" y="1334067"/>
                  </a:moveTo>
                  <a:lnTo>
                    <a:pt x="3466334" y="1331169"/>
                  </a:lnTo>
                  <a:lnTo>
                    <a:pt x="3454625" y="1323268"/>
                  </a:lnTo>
                  <a:lnTo>
                    <a:pt x="3446729" y="1311552"/>
                  </a:lnTo>
                  <a:lnTo>
                    <a:pt x="3443833" y="1297209"/>
                  </a:lnTo>
                  <a:lnTo>
                    <a:pt x="3446729" y="1282866"/>
                  </a:lnTo>
                  <a:lnTo>
                    <a:pt x="3454625" y="1271150"/>
                  </a:lnTo>
                  <a:lnTo>
                    <a:pt x="3466334" y="1263248"/>
                  </a:lnTo>
                  <a:lnTo>
                    <a:pt x="3480667" y="1260350"/>
                  </a:lnTo>
                  <a:lnTo>
                    <a:pt x="3495002" y="1263248"/>
                  </a:lnTo>
                  <a:lnTo>
                    <a:pt x="3506711" y="1271150"/>
                  </a:lnTo>
                  <a:lnTo>
                    <a:pt x="3514608" y="1282866"/>
                  </a:lnTo>
                  <a:lnTo>
                    <a:pt x="3517504" y="1297209"/>
                  </a:lnTo>
                  <a:lnTo>
                    <a:pt x="3514610" y="1311552"/>
                  </a:lnTo>
                  <a:lnTo>
                    <a:pt x="3506718" y="1323268"/>
                  </a:lnTo>
                  <a:lnTo>
                    <a:pt x="3495009" y="1331169"/>
                  </a:lnTo>
                  <a:lnTo>
                    <a:pt x="3480667" y="1334067"/>
                  </a:lnTo>
                  <a:close/>
                </a:path>
                <a:path w="7644130" h="2589530">
                  <a:moveTo>
                    <a:pt x="3797003" y="1336706"/>
                  </a:moveTo>
                  <a:lnTo>
                    <a:pt x="3781639" y="1333601"/>
                  </a:lnTo>
                  <a:lnTo>
                    <a:pt x="3769092" y="1325135"/>
                  </a:lnTo>
                  <a:lnTo>
                    <a:pt x="3760633" y="1312580"/>
                  </a:lnTo>
                  <a:lnTo>
                    <a:pt x="3757531" y="1297209"/>
                  </a:lnTo>
                  <a:lnTo>
                    <a:pt x="3760633" y="1281839"/>
                  </a:lnTo>
                  <a:lnTo>
                    <a:pt x="3769092" y="1269284"/>
                  </a:lnTo>
                  <a:lnTo>
                    <a:pt x="3781639" y="1260817"/>
                  </a:lnTo>
                  <a:lnTo>
                    <a:pt x="3797003" y="1257712"/>
                  </a:lnTo>
                  <a:lnTo>
                    <a:pt x="3812368" y="1260817"/>
                  </a:lnTo>
                  <a:lnTo>
                    <a:pt x="3824914" y="1269284"/>
                  </a:lnTo>
                  <a:lnTo>
                    <a:pt x="3833374" y="1281839"/>
                  </a:lnTo>
                  <a:lnTo>
                    <a:pt x="3836476" y="1297209"/>
                  </a:lnTo>
                  <a:lnTo>
                    <a:pt x="3833374" y="1312580"/>
                  </a:lnTo>
                  <a:lnTo>
                    <a:pt x="3824914" y="1325135"/>
                  </a:lnTo>
                  <a:lnTo>
                    <a:pt x="3812368" y="1333601"/>
                  </a:lnTo>
                  <a:lnTo>
                    <a:pt x="3797003" y="1336706"/>
                  </a:lnTo>
                  <a:close/>
                </a:path>
                <a:path w="7644130" h="2589530">
                  <a:moveTo>
                    <a:pt x="4113347" y="1340223"/>
                  </a:moveTo>
                  <a:lnTo>
                    <a:pt x="4096618" y="1336843"/>
                  </a:lnTo>
                  <a:lnTo>
                    <a:pt x="4082962" y="1327625"/>
                  </a:lnTo>
                  <a:lnTo>
                    <a:pt x="4073757" y="1313953"/>
                  </a:lnTo>
                  <a:lnTo>
                    <a:pt x="4070382" y="1297209"/>
                  </a:lnTo>
                  <a:lnTo>
                    <a:pt x="4073757" y="1280465"/>
                  </a:lnTo>
                  <a:lnTo>
                    <a:pt x="4082962" y="1266793"/>
                  </a:lnTo>
                  <a:lnTo>
                    <a:pt x="4096618" y="1257575"/>
                  </a:lnTo>
                  <a:lnTo>
                    <a:pt x="4113347" y="1254195"/>
                  </a:lnTo>
                  <a:lnTo>
                    <a:pt x="4130081" y="1257575"/>
                  </a:lnTo>
                  <a:lnTo>
                    <a:pt x="4143749" y="1266793"/>
                  </a:lnTo>
                  <a:lnTo>
                    <a:pt x="4152966" y="1280465"/>
                  </a:lnTo>
                  <a:lnTo>
                    <a:pt x="4156347" y="1297209"/>
                  </a:lnTo>
                  <a:lnTo>
                    <a:pt x="4152966" y="1313953"/>
                  </a:lnTo>
                  <a:lnTo>
                    <a:pt x="4143749" y="1327625"/>
                  </a:lnTo>
                  <a:lnTo>
                    <a:pt x="4130081" y="1336843"/>
                  </a:lnTo>
                  <a:lnTo>
                    <a:pt x="4113347" y="1340223"/>
                  </a:lnTo>
                  <a:close/>
                </a:path>
                <a:path w="7644130" h="2589530">
                  <a:moveTo>
                    <a:pt x="4429690" y="1342861"/>
                  </a:moveTo>
                  <a:lnTo>
                    <a:pt x="4411938" y="1339275"/>
                  </a:lnTo>
                  <a:lnTo>
                    <a:pt x="4397440" y="1329494"/>
                  </a:lnTo>
                  <a:lnTo>
                    <a:pt x="4387665" y="1314988"/>
                  </a:lnTo>
                  <a:lnTo>
                    <a:pt x="4384080" y="1297226"/>
                  </a:lnTo>
                  <a:lnTo>
                    <a:pt x="4387665" y="1279465"/>
                  </a:lnTo>
                  <a:lnTo>
                    <a:pt x="4397440" y="1264959"/>
                  </a:lnTo>
                  <a:lnTo>
                    <a:pt x="4411938" y="1255178"/>
                  </a:lnTo>
                  <a:lnTo>
                    <a:pt x="4429690" y="1251592"/>
                  </a:lnTo>
                  <a:lnTo>
                    <a:pt x="4447442" y="1255178"/>
                  </a:lnTo>
                  <a:lnTo>
                    <a:pt x="4461940" y="1264959"/>
                  </a:lnTo>
                  <a:lnTo>
                    <a:pt x="4471715" y="1279465"/>
                  </a:lnTo>
                  <a:lnTo>
                    <a:pt x="4475300" y="1297226"/>
                  </a:lnTo>
                  <a:lnTo>
                    <a:pt x="4471715" y="1314988"/>
                  </a:lnTo>
                  <a:lnTo>
                    <a:pt x="4461940" y="1329494"/>
                  </a:lnTo>
                  <a:lnTo>
                    <a:pt x="4447442" y="1339275"/>
                  </a:lnTo>
                  <a:lnTo>
                    <a:pt x="4429690" y="1342861"/>
                  </a:lnTo>
                  <a:close/>
                </a:path>
                <a:path w="7644130" h="2589530">
                  <a:moveTo>
                    <a:pt x="4746033" y="1345500"/>
                  </a:moveTo>
                  <a:lnTo>
                    <a:pt x="4727264" y="1341706"/>
                  </a:lnTo>
                  <a:lnTo>
                    <a:pt x="4711936" y="1331361"/>
                  </a:lnTo>
                  <a:lnTo>
                    <a:pt x="4701603" y="1316017"/>
                  </a:lnTo>
                  <a:lnTo>
                    <a:pt x="4697813" y="1297226"/>
                  </a:lnTo>
                  <a:lnTo>
                    <a:pt x="4701603" y="1278438"/>
                  </a:lnTo>
                  <a:lnTo>
                    <a:pt x="4711936" y="1263095"/>
                  </a:lnTo>
                  <a:lnTo>
                    <a:pt x="4727264" y="1252750"/>
                  </a:lnTo>
                  <a:lnTo>
                    <a:pt x="4746033" y="1248957"/>
                  </a:lnTo>
                  <a:lnTo>
                    <a:pt x="4764824" y="1252750"/>
                  </a:lnTo>
                  <a:lnTo>
                    <a:pt x="4780162" y="1263095"/>
                  </a:lnTo>
                  <a:lnTo>
                    <a:pt x="4790500" y="1278438"/>
                  </a:lnTo>
                  <a:lnTo>
                    <a:pt x="4794289" y="1297226"/>
                  </a:lnTo>
                  <a:lnTo>
                    <a:pt x="4790500" y="1316017"/>
                  </a:lnTo>
                  <a:lnTo>
                    <a:pt x="4780162" y="1331361"/>
                  </a:lnTo>
                  <a:lnTo>
                    <a:pt x="4764824" y="1341706"/>
                  </a:lnTo>
                  <a:lnTo>
                    <a:pt x="4746033" y="1345500"/>
                  </a:lnTo>
                  <a:close/>
                </a:path>
                <a:path w="7644130" h="2589530">
                  <a:moveTo>
                    <a:pt x="5062377" y="1348135"/>
                  </a:moveTo>
                  <a:lnTo>
                    <a:pt x="5042584" y="1344135"/>
                  </a:lnTo>
                  <a:lnTo>
                    <a:pt x="5026415" y="1333225"/>
                  </a:lnTo>
                  <a:lnTo>
                    <a:pt x="5015510" y="1317043"/>
                  </a:lnTo>
                  <a:lnTo>
                    <a:pt x="5011511" y="1297226"/>
                  </a:lnTo>
                  <a:lnTo>
                    <a:pt x="5015510" y="1277410"/>
                  </a:lnTo>
                  <a:lnTo>
                    <a:pt x="5026415" y="1261228"/>
                  </a:lnTo>
                  <a:lnTo>
                    <a:pt x="5042584" y="1250318"/>
                  </a:lnTo>
                  <a:lnTo>
                    <a:pt x="5062377" y="1246318"/>
                  </a:lnTo>
                  <a:lnTo>
                    <a:pt x="5082191" y="1250318"/>
                  </a:lnTo>
                  <a:lnTo>
                    <a:pt x="5098371" y="1261228"/>
                  </a:lnTo>
                  <a:lnTo>
                    <a:pt x="5109279" y="1277410"/>
                  </a:lnTo>
                  <a:lnTo>
                    <a:pt x="5113279" y="1297226"/>
                  </a:lnTo>
                  <a:lnTo>
                    <a:pt x="5109279" y="1317043"/>
                  </a:lnTo>
                  <a:lnTo>
                    <a:pt x="5098371" y="1333225"/>
                  </a:lnTo>
                  <a:lnTo>
                    <a:pt x="5082191" y="1344135"/>
                  </a:lnTo>
                  <a:lnTo>
                    <a:pt x="5062377" y="1348135"/>
                  </a:lnTo>
                  <a:close/>
                </a:path>
                <a:path w="7644130" h="2589530">
                  <a:moveTo>
                    <a:pt x="5378721" y="1350773"/>
                  </a:moveTo>
                  <a:lnTo>
                    <a:pt x="5357889" y="1346566"/>
                  </a:lnTo>
                  <a:lnTo>
                    <a:pt x="5340880" y="1335092"/>
                  </a:lnTo>
                  <a:lnTo>
                    <a:pt x="5329413" y="1318071"/>
                  </a:lnTo>
                  <a:lnTo>
                    <a:pt x="5325209" y="1297226"/>
                  </a:lnTo>
                  <a:lnTo>
                    <a:pt x="5329413" y="1276382"/>
                  </a:lnTo>
                  <a:lnTo>
                    <a:pt x="5340880" y="1259361"/>
                  </a:lnTo>
                  <a:lnTo>
                    <a:pt x="5357889" y="1247887"/>
                  </a:lnTo>
                  <a:lnTo>
                    <a:pt x="5378721" y="1243680"/>
                  </a:lnTo>
                  <a:lnTo>
                    <a:pt x="5399558" y="1247887"/>
                  </a:lnTo>
                  <a:lnTo>
                    <a:pt x="5416579" y="1259361"/>
                  </a:lnTo>
                  <a:lnTo>
                    <a:pt x="5428058" y="1276382"/>
                  </a:lnTo>
                  <a:lnTo>
                    <a:pt x="5432268" y="1297226"/>
                  </a:lnTo>
                  <a:lnTo>
                    <a:pt x="5428058" y="1318071"/>
                  </a:lnTo>
                  <a:lnTo>
                    <a:pt x="5416579" y="1335092"/>
                  </a:lnTo>
                  <a:lnTo>
                    <a:pt x="5399558" y="1346566"/>
                  </a:lnTo>
                  <a:lnTo>
                    <a:pt x="5378721" y="1350773"/>
                  </a:lnTo>
                  <a:close/>
                </a:path>
                <a:path w="7644130" h="2589530">
                  <a:moveTo>
                    <a:pt x="5695064" y="1354290"/>
                  </a:moveTo>
                  <a:lnTo>
                    <a:pt x="5672883" y="1349806"/>
                  </a:lnTo>
                  <a:lnTo>
                    <a:pt x="5654763" y="1337579"/>
                  </a:lnTo>
                  <a:lnTo>
                    <a:pt x="5642542" y="1319445"/>
                  </a:lnTo>
                  <a:lnTo>
                    <a:pt x="5638060" y="1297244"/>
                  </a:lnTo>
                  <a:lnTo>
                    <a:pt x="5642542" y="1275044"/>
                  </a:lnTo>
                  <a:lnTo>
                    <a:pt x="5654763" y="1256911"/>
                  </a:lnTo>
                  <a:lnTo>
                    <a:pt x="5672883" y="1244683"/>
                  </a:lnTo>
                  <a:lnTo>
                    <a:pt x="5695064" y="1240198"/>
                  </a:lnTo>
                  <a:lnTo>
                    <a:pt x="5717266" y="1244683"/>
                  </a:lnTo>
                  <a:lnTo>
                    <a:pt x="5735396" y="1256911"/>
                  </a:lnTo>
                  <a:lnTo>
                    <a:pt x="5747621" y="1275044"/>
                  </a:lnTo>
                  <a:lnTo>
                    <a:pt x="5752103" y="1297244"/>
                  </a:lnTo>
                  <a:lnTo>
                    <a:pt x="5747621" y="1319445"/>
                  </a:lnTo>
                  <a:lnTo>
                    <a:pt x="5735396" y="1337579"/>
                  </a:lnTo>
                  <a:lnTo>
                    <a:pt x="5717266" y="1349806"/>
                  </a:lnTo>
                  <a:lnTo>
                    <a:pt x="5695064" y="1354290"/>
                  </a:lnTo>
                  <a:close/>
                </a:path>
                <a:path w="7644130" h="2589530">
                  <a:moveTo>
                    <a:pt x="6011443" y="1356929"/>
                  </a:moveTo>
                  <a:lnTo>
                    <a:pt x="5988223" y="1352237"/>
                  </a:lnTo>
                  <a:lnTo>
                    <a:pt x="5969263" y="1339444"/>
                  </a:lnTo>
                  <a:lnTo>
                    <a:pt x="5956481" y="1320472"/>
                  </a:lnTo>
                  <a:lnTo>
                    <a:pt x="5951793" y="1297244"/>
                  </a:lnTo>
                  <a:lnTo>
                    <a:pt x="5956481" y="1274016"/>
                  </a:lnTo>
                  <a:lnTo>
                    <a:pt x="5969263" y="1255044"/>
                  </a:lnTo>
                  <a:lnTo>
                    <a:pt x="5988223" y="1242251"/>
                  </a:lnTo>
                  <a:lnTo>
                    <a:pt x="6011443" y="1237559"/>
                  </a:lnTo>
                  <a:lnTo>
                    <a:pt x="6034642" y="1242251"/>
                  </a:lnTo>
                  <a:lnTo>
                    <a:pt x="6053592" y="1255044"/>
                  </a:lnTo>
                  <a:lnTo>
                    <a:pt x="6066371" y="1274016"/>
                  </a:lnTo>
                  <a:lnTo>
                    <a:pt x="6071057" y="1297244"/>
                  </a:lnTo>
                  <a:lnTo>
                    <a:pt x="6066376" y="1320472"/>
                  </a:lnTo>
                  <a:lnTo>
                    <a:pt x="6053605" y="1339444"/>
                  </a:lnTo>
                  <a:lnTo>
                    <a:pt x="6034657" y="1352237"/>
                  </a:lnTo>
                  <a:lnTo>
                    <a:pt x="6011443" y="1356929"/>
                  </a:lnTo>
                  <a:close/>
                </a:path>
                <a:path w="7644130" h="2589530">
                  <a:moveTo>
                    <a:pt x="6327786" y="1359567"/>
                  </a:moveTo>
                  <a:lnTo>
                    <a:pt x="6303543" y="1354669"/>
                  </a:lnTo>
                  <a:lnTo>
                    <a:pt x="6283742" y="1341311"/>
                  </a:lnTo>
                  <a:lnTo>
                    <a:pt x="6270388" y="1321501"/>
                  </a:lnTo>
                  <a:lnTo>
                    <a:pt x="6265491" y="1297244"/>
                  </a:lnTo>
                  <a:lnTo>
                    <a:pt x="6270388" y="1272988"/>
                  </a:lnTo>
                  <a:lnTo>
                    <a:pt x="6283742" y="1253177"/>
                  </a:lnTo>
                  <a:lnTo>
                    <a:pt x="6303543" y="1239819"/>
                  </a:lnTo>
                  <a:lnTo>
                    <a:pt x="6327786" y="1234921"/>
                  </a:lnTo>
                  <a:lnTo>
                    <a:pt x="6352024" y="1239819"/>
                  </a:lnTo>
                  <a:lnTo>
                    <a:pt x="6371814" y="1253177"/>
                  </a:lnTo>
                  <a:lnTo>
                    <a:pt x="6385155" y="1272988"/>
                  </a:lnTo>
                  <a:lnTo>
                    <a:pt x="6390046" y="1297244"/>
                  </a:lnTo>
                  <a:lnTo>
                    <a:pt x="6385155" y="1321501"/>
                  </a:lnTo>
                  <a:lnTo>
                    <a:pt x="6371814" y="1341311"/>
                  </a:lnTo>
                  <a:lnTo>
                    <a:pt x="6352024" y="1354669"/>
                  </a:lnTo>
                  <a:lnTo>
                    <a:pt x="6327786" y="1359567"/>
                  </a:lnTo>
                  <a:close/>
                </a:path>
                <a:path w="7644130" h="2589530">
                  <a:moveTo>
                    <a:pt x="6644130" y="1363963"/>
                  </a:moveTo>
                  <a:lnTo>
                    <a:pt x="6618177" y="1358721"/>
                  </a:lnTo>
                  <a:lnTo>
                    <a:pt x="6596985" y="1344428"/>
                  </a:lnTo>
                  <a:lnTo>
                    <a:pt x="6582699" y="1323226"/>
                  </a:lnTo>
                  <a:lnTo>
                    <a:pt x="6577461" y="1297262"/>
                  </a:lnTo>
                  <a:lnTo>
                    <a:pt x="6582699" y="1271298"/>
                  </a:lnTo>
                  <a:lnTo>
                    <a:pt x="6596985" y="1250096"/>
                  </a:lnTo>
                  <a:lnTo>
                    <a:pt x="6618177" y="1235802"/>
                  </a:lnTo>
                  <a:lnTo>
                    <a:pt x="6644130" y="1230561"/>
                  </a:lnTo>
                  <a:lnTo>
                    <a:pt x="6670063" y="1235802"/>
                  </a:lnTo>
                  <a:lnTo>
                    <a:pt x="6691244" y="1250096"/>
                  </a:lnTo>
                  <a:lnTo>
                    <a:pt x="6705526" y="1271298"/>
                  </a:lnTo>
                  <a:lnTo>
                    <a:pt x="6710764" y="1297262"/>
                  </a:lnTo>
                  <a:lnTo>
                    <a:pt x="6705526" y="1323226"/>
                  </a:lnTo>
                  <a:lnTo>
                    <a:pt x="6691244" y="1344428"/>
                  </a:lnTo>
                  <a:lnTo>
                    <a:pt x="6670063" y="1358721"/>
                  </a:lnTo>
                  <a:lnTo>
                    <a:pt x="6644130" y="1363963"/>
                  </a:lnTo>
                  <a:close/>
                </a:path>
                <a:path w="7644130" h="2589530">
                  <a:moveTo>
                    <a:pt x="6960473" y="1367480"/>
                  </a:moveTo>
                  <a:lnTo>
                    <a:pt x="6933150" y="1361961"/>
                  </a:lnTo>
                  <a:lnTo>
                    <a:pt x="6910837" y="1346912"/>
                  </a:lnTo>
                  <a:lnTo>
                    <a:pt x="6895793" y="1324593"/>
                  </a:lnTo>
                  <a:lnTo>
                    <a:pt x="6890276" y="1297262"/>
                  </a:lnTo>
                  <a:lnTo>
                    <a:pt x="6895793" y="1269933"/>
                  </a:lnTo>
                  <a:lnTo>
                    <a:pt x="6910837" y="1247613"/>
                  </a:lnTo>
                  <a:lnTo>
                    <a:pt x="6933150" y="1232563"/>
                  </a:lnTo>
                  <a:lnTo>
                    <a:pt x="6960473" y="1227044"/>
                  </a:lnTo>
                  <a:lnTo>
                    <a:pt x="6987776" y="1232563"/>
                  </a:lnTo>
                  <a:lnTo>
                    <a:pt x="7010078" y="1247613"/>
                  </a:lnTo>
                  <a:lnTo>
                    <a:pt x="7025119" y="1269933"/>
                  </a:lnTo>
                  <a:lnTo>
                    <a:pt x="7030635" y="1297262"/>
                  </a:lnTo>
                  <a:lnTo>
                    <a:pt x="7025119" y="1324593"/>
                  </a:lnTo>
                  <a:lnTo>
                    <a:pt x="7010078" y="1346912"/>
                  </a:lnTo>
                  <a:lnTo>
                    <a:pt x="6987776" y="1361961"/>
                  </a:lnTo>
                  <a:lnTo>
                    <a:pt x="6960473" y="1367480"/>
                  </a:lnTo>
                  <a:close/>
                </a:path>
                <a:path w="7644130" h="2589530">
                  <a:moveTo>
                    <a:pt x="7276816" y="1371878"/>
                  </a:moveTo>
                  <a:lnTo>
                    <a:pt x="7247783" y="1366016"/>
                  </a:lnTo>
                  <a:lnTo>
                    <a:pt x="7224081" y="1350028"/>
                  </a:lnTo>
                  <a:lnTo>
                    <a:pt x="7208104" y="1326311"/>
                  </a:lnTo>
                  <a:lnTo>
                    <a:pt x="7202246" y="1297262"/>
                  </a:lnTo>
                  <a:lnTo>
                    <a:pt x="7208104" y="1268214"/>
                  </a:lnTo>
                  <a:lnTo>
                    <a:pt x="7224081" y="1244498"/>
                  </a:lnTo>
                  <a:lnTo>
                    <a:pt x="7247783" y="1228511"/>
                  </a:lnTo>
                  <a:lnTo>
                    <a:pt x="7276816" y="1222649"/>
                  </a:lnTo>
                  <a:lnTo>
                    <a:pt x="7305835" y="1228511"/>
                  </a:lnTo>
                  <a:lnTo>
                    <a:pt x="7329539" y="1244498"/>
                  </a:lnTo>
                  <a:lnTo>
                    <a:pt x="7345525" y="1268214"/>
                  </a:lnTo>
                  <a:lnTo>
                    <a:pt x="7351388" y="1297262"/>
                  </a:lnTo>
                  <a:lnTo>
                    <a:pt x="7345525" y="1326311"/>
                  </a:lnTo>
                  <a:lnTo>
                    <a:pt x="7329539" y="1350028"/>
                  </a:lnTo>
                  <a:lnTo>
                    <a:pt x="7305835" y="1366016"/>
                  </a:lnTo>
                  <a:lnTo>
                    <a:pt x="7276816" y="1371878"/>
                  </a:lnTo>
                  <a:close/>
                </a:path>
                <a:path w="7644130" h="2589530">
                  <a:moveTo>
                    <a:pt x="7593161" y="1338519"/>
                  </a:moveTo>
                  <a:lnTo>
                    <a:pt x="7577104" y="1335278"/>
                  </a:lnTo>
                  <a:lnTo>
                    <a:pt x="7563997" y="1326437"/>
                  </a:lnTo>
                  <a:lnTo>
                    <a:pt x="7555163" y="1313323"/>
                  </a:lnTo>
                  <a:lnTo>
                    <a:pt x="7551924" y="1297262"/>
                  </a:lnTo>
                  <a:lnTo>
                    <a:pt x="7555163" y="1281201"/>
                  </a:lnTo>
                  <a:lnTo>
                    <a:pt x="7563997" y="1268088"/>
                  </a:lnTo>
                  <a:lnTo>
                    <a:pt x="7577104" y="1259249"/>
                  </a:lnTo>
                  <a:lnTo>
                    <a:pt x="7593161" y="1256008"/>
                  </a:lnTo>
                  <a:lnTo>
                    <a:pt x="7609197" y="1259249"/>
                  </a:lnTo>
                  <a:lnTo>
                    <a:pt x="7622293" y="1268088"/>
                  </a:lnTo>
                  <a:lnTo>
                    <a:pt x="7631123" y="1281201"/>
                  </a:lnTo>
                  <a:lnTo>
                    <a:pt x="7634361" y="1297262"/>
                  </a:lnTo>
                  <a:lnTo>
                    <a:pt x="7631123" y="1313323"/>
                  </a:lnTo>
                  <a:lnTo>
                    <a:pt x="7622293" y="1326437"/>
                  </a:lnTo>
                  <a:lnTo>
                    <a:pt x="7609197" y="1335278"/>
                  </a:lnTo>
                  <a:lnTo>
                    <a:pt x="7593161" y="1338519"/>
                  </a:lnTo>
                  <a:close/>
                </a:path>
                <a:path w="7644130" h="2589530">
                  <a:moveTo>
                    <a:pt x="1370" y="1614674"/>
                  </a:moveTo>
                  <a:lnTo>
                    <a:pt x="386" y="1614674"/>
                  </a:lnTo>
                  <a:lnTo>
                    <a:pt x="0" y="1614290"/>
                  </a:lnTo>
                  <a:lnTo>
                    <a:pt x="0" y="1613305"/>
                  </a:lnTo>
                  <a:lnTo>
                    <a:pt x="386" y="1612917"/>
                  </a:lnTo>
                  <a:lnTo>
                    <a:pt x="1370" y="1612917"/>
                  </a:lnTo>
                  <a:lnTo>
                    <a:pt x="1757" y="1613305"/>
                  </a:lnTo>
                  <a:lnTo>
                    <a:pt x="1757" y="1614290"/>
                  </a:lnTo>
                  <a:lnTo>
                    <a:pt x="1370" y="1614674"/>
                  </a:lnTo>
                  <a:close/>
                </a:path>
                <a:path w="7644130" h="2589530">
                  <a:moveTo>
                    <a:pt x="319156" y="1617313"/>
                  </a:moveTo>
                  <a:lnTo>
                    <a:pt x="315272" y="1617313"/>
                  </a:lnTo>
                  <a:lnTo>
                    <a:pt x="313708" y="1615750"/>
                  </a:lnTo>
                  <a:lnTo>
                    <a:pt x="313708" y="1611845"/>
                  </a:lnTo>
                  <a:lnTo>
                    <a:pt x="315272" y="1610279"/>
                  </a:lnTo>
                  <a:lnTo>
                    <a:pt x="319174" y="1610279"/>
                  </a:lnTo>
                  <a:lnTo>
                    <a:pt x="320738" y="1611845"/>
                  </a:lnTo>
                  <a:lnTo>
                    <a:pt x="320738" y="1615750"/>
                  </a:lnTo>
                  <a:lnTo>
                    <a:pt x="319156" y="1617313"/>
                  </a:lnTo>
                  <a:close/>
                </a:path>
                <a:path w="7644130" h="2589530">
                  <a:moveTo>
                    <a:pt x="637452" y="1620830"/>
                  </a:moveTo>
                  <a:lnTo>
                    <a:pt x="629702" y="1620830"/>
                  </a:lnTo>
                  <a:lnTo>
                    <a:pt x="626556" y="1617683"/>
                  </a:lnTo>
                  <a:lnTo>
                    <a:pt x="626556" y="1609947"/>
                  </a:lnTo>
                  <a:lnTo>
                    <a:pt x="629702" y="1606797"/>
                  </a:lnTo>
                  <a:lnTo>
                    <a:pt x="637434" y="1606797"/>
                  </a:lnTo>
                  <a:lnTo>
                    <a:pt x="640581" y="1609947"/>
                  </a:lnTo>
                  <a:lnTo>
                    <a:pt x="640581" y="1617683"/>
                  </a:lnTo>
                  <a:lnTo>
                    <a:pt x="637452" y="1620830"/>
                  </a:lnTo>
                  <a:close/>
                </a:path>
                <a:path w="7644130" h="2589530">
                  <a:moveTo>
                    <a:pt x="955729" y="1624346"/>
                  </a:moveTo>
                  <a:lnTo>
                    <a:pt x="944095" y="1624346"/>
                  </a:lnTo>
                  <a:lnTo>
                    <a:pt x="939386" y="1619634"/>
                  </a:lnTo>
                  <a:lnTo>
                    <a:pt x="939386" y="1607993"/>
                  </a:lnTo>
                  <a:lnTo>
                    <a:pt x="944095" y="1603280"/>
                  </a:lnTo>
                  <a:lnTo>
                    <a:pt x="955729" y="1603280"/>
                  </a:lnTo>
                  <a:lnTo>
                    <a:pt x="960438" y="1607993"/>
                  </a:lnTo>
                  <a:lnTo>
                    <a:pt x="960438" y="1619634"/>
                  </a:lnTo>
                  <a:lnTo>
                    <a:pt x="955729" y="1624346"/>
                  </a:lnTo>
                  <a:close/>
                </a:path>
                <a:path w="7644130" h="2589530">
                  <a:moveTo>
                    <a:pt x="1274005" y="1627863"/>
                  </a:moveTo>
                  <a:lnTo>
                    <a:pt x="1258505" y="1627863"/>
                  </a:lnTo>
                  <a:lnTo>
                    <a:pt x="1252216" y="1621570"/>
                  </a:lnTo>
                  <a:lnTo>
                    <a:pt x="1252216" y="1606060"/>
                  </a:lnTo>
                  <a:lnTo>
                    <a:pt x="1258505" y="1599763"/>
                  </a:lnTo>
                  <a:lnTo>
                    <a:pt x="1274005" y="1599763"/>
                  </a:lnTo>
                  <a:lnTo>
                    <a:pt x="1280298" y="1606060"/>
                  </a:lnTo>
                  <a:lnTo>
                    <a:pt x="1280298" y="1621570"/>
                  </a:lnTo>
                  <a:lnTo>
                    <a:pt x="1274005" y="1627863"/>
                  </a:lnTo>
                  <a:close/>
                </a:path>
                <a:path w="7644130" h="2589530">
                  <a:moveTo>
                    <a:pt x="1592285" y="1631380"/>
                  </a:moveTo>
                  <a:lnTo>
                    <a:pt x="1572916" y="1631380"/>
                  </a:lnTo>
                  <a:lnTo>
                    <a:pt x="1565060" y="1623521"/>
                  </a:lnTo>
                  <a:lnTo>
                    <a:pt x="1565060" y="1604141"/>
                  </a:lnTo>
                  <a:lnTo>
                    <a:pt x="1572916" y="1596282"/>
                  </a:lnTo>
                  <a:lnTo>
                    <a:pt x="1592285" y="1596282"/>
                  </a:lnTo>
                  <a:lnTo>
                    <a:pt x="1600141" y="1604141"/>
                  </a:lnTo>
                  <a:lnTo>
                    <a:pt x="1600141" y="1623521"/>
                  </a:lnTo>
                  <a:lnTo>
                    <a:pt x="1592285" y="1631380"/>
                  </a:lnTo>
                  <a:close/>
                </a:path>
                <a:path w="7644130" h="2589530">
                  <a:moveTo>
                    <a:pt x="1898946" y="1634901"/>
                  </a:moveTo>
                  <a:lnTo>
                    <a:pt x="1890748" y="1633245"/>
                  </a:lnTo>
                  <a:lnTo>
                    <a:pt x="1884056" y="1628731"/>
                  </a:lnTo>
                  <a:lnTo>
                    <a:pt x="1879544" y="1622034"/>
                  </a:lnTo>
                  <a:lnTo>
                    <a:pt x="1877890" y="1613831"/>
                  </a:lnTo>
                  <a:lnTo>
                    <a:pt x="1879544" y="1605629"/>
                  </a:lnTo>
                  <a:lnTo>
                    <a:pt x="1884056" y="1598933"/>
                  </a:lnTo>
                  <a:lnTo>
                    <a:pt x="1890748" y="1594420"/>
                  </a:lnTo>
                  <a:lnTo>
                    <a:pt x="1898946" y="1592765"/>
                  </a:lnTo>
                  <a:lnTo>
                    <a:pt x="1907144" y="1594420"/>
                  </a:lnTo>
                  <a:lnTo>
                    <a:pt x="1913836" y="1598933"/>
                  </a:lnTo>
                  <a:lnTo>
                    <a:pt x="1918347" y="1605629"/>
                  </a:lnTo>
                  <a:lnTo>
                    <a:pt x="1920001" y="1613831"/>
                  </a:lnTo>
                  <a:lnTo>
                    <a:pt x="1918347" y="1622034"/>
                  </a:lnTo>
                  <a:lnTo>
                    <a:pt x="1913836" y="1628731"/>
                  </a:lnTo>
                  <a:lnTo>
                    <a:pt x="1907144" y="1633245"/>
                  </a:lnTo>
                  <a:lnTo>
                    <a:pt x="1898946" y="1634901"/>
                  </a:lnTo>
                  <a:close/>
                </a:path>
                <a:path w="7644130" h="2589530">
                  <a:moveTo>
                    <a:pt x="2215289" y="1638417"/>
                  </a:moveTo>
                  <a:lnTo>
                    <a:pt x="2205727" y="1636485"/>
                  </a:lnTo>
                  <a:lnTo>
                    <a:pt x="2197917" y="1631216"/>
                  </a:lnTo>
                  <a:lnTo>
                    <a:pt x="2192652" y="1623401"/>
                  </a:lnTo>
                  <a:lnTo>
                    <a:pt x="2190721" y="1613831"/>
                  </a:lnTo>
                  <a:lnTo>
                    <a:pt x="2192652" y="1604264"/>
                  </a:lnTo>
                  <a:lnTo>
                    <a:pt x="2197917" y="1596449"/>
                  </a:lnTo>
                  <a:lnTo>
                    <a:pt x="2205727" y="1591180"/>
                  </a:lnTo>
                  <a:lnTo>
                    <a:pt x="2215289" y="1589248"/>
                  </a:lnTo>
                  <a:lnTo>
                    <a:pt x="2224852" y="1591180"/>
                  </a:lnTo>
                  <a:lnTo>
                    <a:pt x="2232661" y="1596449"/>
                  </a:lnTo>
                  <a:lnTo>
                    <a:pt x="2237927" y="1604264"/>
                  </a:lnTo>
                  <a:lnTo>
                    <a:pt x="2239858" y="1613831"/>
                  </a:lnTo>
                  <a:lnTo>
                    <a:pt x="2237927" y="1623401"/>
                  </a:lnTo>
                  <a:lnTo>
                    <a:pt x="2232661" y="1631216"/>
                  </a:lnTo>
                  <a:lnTo>
                    <a:pt x="2224852" y="1636485"/>
                  </a:lnTo>
                  <a:lnTo>
                    <a:pt x="2215289" y="1638417"/>
                  </a:lnTo>
                  <a:close/>
                </a:path>
                <a:path w="7644130" h="2589530">
                  <a:moveTo>
                    <a:pt x="2531636" y="1641053"/>
                  </a:moveTo>
                  <a:lnTo>
                    <a:pt x="2521056" y="1638914"/>
                  </a:lnTo>
                  <a:lnTo>
                    <a:pt x="2512413" y="1633083"/>
                  </a:lnTo>
                  <a:lnTo>
                    <a:pt x="2506584" y="1624436"/>
                  </a:lnTo>
                  <a:lnTo>
                    <a:pt x="2504447" y="1613849"/>
                  </a:lnTo>
                  <a:lnTo>
                    <a:pt x="2506584" y="1603263"/>
                  </a:lnTo>
                  <a:lnTo>
                    <a:pt x="2512413" y="1594616"/>
                  </a:lnTo>
                  <a:lnTo>
                    <a:pt x="2521056" y="1588784"/>
                  </a:lnTo>
                  <a:lnTo>
                    <a:pt x="2531636" y="1586645"/>
                  </a:lnTo>
                  <a:lnTo>
                    <a:pt x="2542215" y="1588784"/>
                  </a:lnTo>
                  <a:lnTo>
                    <a:pt x="2550857" y="1594616"/>
                  </a:lnTo>
                  <a:lnTo>
                    <a:pt x="2556685" y="1603263"/>
                  </a:lnTo>
                  <a:lnTo>
                    <a:pt x="2558822" y="1613849"/>
                  </a:lnTo>
                  <a:lnTo>
                    <a:pt x="2556687" y="1624436"/>
                  </a:lnTo>
                  <a:lnTo>
                    <a:pt x="2550863" y="1633083"/>
                  </a:lnTo>
                  <a:lnTo>
                    <a:pt x="2542222" y="1638914"/>
                  </a:lnTo>
                  <a:lnTo>
                    <a:pt x="2531636" y="1641053"/>
                  </a:lnTo>
                  <a:close/>
                </a:path>
                <a:path w="7644130" h="2589530">
                  <a:moveTo>
                    <a:pt x="2847980" y="1644569"/>
                  </a:moveTo>
                  <a:lnTo>
                    <a:pt x="2836027" y="1642156"/>
                  </a:lnTo>
                  <a:lnTo>
                    <a:pt x="2826268" y="1635573"/>
                  </a:lnTo>
                  <a:lnTo>
                    <a:pt x="2819689" y="1625808"/>
                  </a:lnTo>
                  <a:lnTo>
                    <a:pt x="2817277" y="1613849"/>
                  </a:lnTo>
                  <a:lnTo>
                    <a:pt x="2819689" y="1601889"/>
                  </a:lnTo>
                  <a:lnTo>
                    <a:pt x="2826268" y="1592124"/>
                  </a:lnTo>
                  <a:lnTo>
                    <a:pt x="2836027" y="1585542"/>
                  </a:lnTo>
                  <a:lnTo>
                    <a:pt x="2847980" y="1583128"/>
                  </a:lnTo>
                  <a:lnTo>
                    <a:pt x="2859932" y="1585542"/>
                  </a:lnTo>
                  <a:lnTo>
                    <a:pt x="2869691" y="1592124"/>
                  </a:lnTo>
                  <a:lnTo>
                    <a:pt x="2876271" y="1601889"/>
                  </a:lnTo>
                  <a:lnTo>
                    <a:pt x="2878683" y="1613849"/>
                  </a:lnTo>
                  <a:lnTo>
                    <a:pt x="2876271" y="1625808"/>
                  </a:lnTo>
                  <a:lnTo>
                    <a:pt x="2869691" y="1635573"/>
                  </a:lnTo>
                  <a:lnTo>
                    <a:pt x="2859932" y="1642156"/>
                  </a:lnTo>
                  <a:lnTo>
                    <a:pt x="2847980" y="1644569"/>
                  </a:lnTo>
                  <a:close/>
                </a:path>
                <a:path w="7644130" h="2589530">
                  <a:moveTo>
                    <a:pt x="3164323" y="1648086"/>
                  </a:moveTo>
                  <a:lnTo>
                    <a:pt x="3151006" y="1645395"/>
                  </a:lnTo>
                  <a:lnTo>
                    <a:pt x="3140130" y="1638056"/>
                  </a:lnTo>
                  <a:lnTo>
                    <a:pt x="3132796" y="1627173"/>
                  </a:lnTo>
                  <a:lnTo>
                    <a:pt x="3130107" y="1613849"/>
                  </a:lnTo>
                  <a:lnTo>
                    <a:pt x="3132796" y="1600524"/>
                  </a:lnTo>
                  <a:lnTo>
                    <a:pt x="3140130" y="1589641"/>
                  </a:lnTo>
                  <a:lnTo>
                    <a:pt x="3151006" y="1582302"/>
                  </a:lnTo>
                  <a:lnTo>
                    <a:pt x="3164323" y="1579611"/>
                  </a:lnTo>
                  <a:lnTo>
                    <a:pt x="3177641" y="1582302"/>
                  </a:lnTo>
                  <a:lnTo>
                    <a:pt x="3188518" y="1589641"/>
                  </a:lnTo>
                  <a:lnTo>
                    <a:pt x="3195853" y="1600524"/>
                  </a:lnTo>
                  <a:lnTo>
                    <a:pt x="3198543" y="1613849"/>
                  </a:lnTo>
                  <a:lnTo>
                    <a:pt x="3195853" y="1627173"/>
                  </a:lnTo>
                  <a:lnTo>
                    <a:pt x="3188518" y="1638056"/>
                  </a:lnTo>
                  <a:lnTo>
                    <a:pt x="3177641" y="1645395"/>
                  </a:lnTo>
                  <a:lnTo>
                    <a:pt x="3164323" y="1648086"/>
                  </a:lnTo>
                  <a:close/>
                </a:path>
                <a:path w="7644130" h="2589530">
                  <a:moveTo>
                    <a:pt x="3480667" y="1650725"/>
                  </a:moveTo>
                  <a:lnTo>
                    <a:pt x="3466334" y="1647827"/>
                  </a:lnTo>
                  <a:lnTo>
                    <a:pt x="3454625" y="1639926"/>
                  </a:lnTo>
                  <a:lnTo>
                    <a:pt x="3446729" y="1628209"/>
                  </a:lnTo>
                  <a:lnTo>
                    <a:pt x="3443833" y="1613866"/>
                  </a:lnTo>
                  <a:lnTo>
                    <a:pt x="3446729" y="1599524"/>
                  </a:lnTo>
                  <a:lnTo>
                    <a:pt x="3454625" y="1587807"/>
                  </a:lnTo>
                  <a:lnTo>
                    <a:pt x="3466334" y="1579906"/>
                  </a:lnTo>
                  <a:lnTo>
                    <a:pt x="3480667" y="1577008"/>
                  </a:lnTo>
                  <a:lnTo>
                    <a:pt x="3495002" y="1579906"/>
                  </a:lnTo>
                  <a:lnTo>
                    <a:pt x="3506711" y="1587807"/>
                  </a:lnTo>
                  <a:lnTo>
                    <a:pt x="3514608" y="1599524"/>
                  </a:lnTo>
                  <a:lnTo>
                    <a:pt x="3517504" y="1613866"/>
                  </a:lnTo>
                  <a:lnTo>
                    <a:pt x="3514610" y="1628209"/>
                  </a:lnTo>
                  <a:lnTo>
                    <a:pt x="3506718" y="1639926"/>
                  </a:lnTo>
                  <a:lnTo>
                    <a:pt x="3495009" y="1647827"/>
                  </a:lnTo>
                  <a:lnTo>
                    <a:pt x="3480667" y="1650725"/>
                  </a:lnTo>
                  <a:close/>
                </a:path>
                <a:path w="7644130" h="2589530">
                  <a:moveTo>
                    <a:pt x="3797003" y="1653363"/>
                  </a:moveTo>
                  <a:lnTo>
                    <a:pt x="3781639" y="1650259"/>
                  </a:lnTo>
                  <a:lnTo>
                    <a:pt x="3769092" y="1641792"/>
                  </a:lnTo>
                  <a:lnTo>
                    <a:pt x="3760633" y="1629237"/>
                  </a:lnTo>
                  <a:lnTo>
                    <a:pt x="3757531" y="1613866"/>
                  </a:lnTo>
                  <a:lnTo>
                    <a:pt x="3760633" y="1598495"/>
                  </a:lnTo>
                  <a:lnTo>
                    <a:pt x="3769092" y="1585940"/>
                  </a:lnTo>
                  <a:lnTo>
                    <a:pt x="3781639" y="1577474"/>
                  </a:lnTo>
                  <a:lnTo>
                    <a:pt x="3797003" y="1574369"/>
                  </a:lnTo>
                  <a:lnTo>
                    <a:pt x="3812368" y="1577474"/>
                  </a:lnTo>
                  <a:lnTo>
                    <a:pt x="3824914" y="1585940"/>
                  </a:lnTo>
                  <a:lnTo>
                    <a:pt x="3833374" y="1598495"/>
                  </a:lnTo>
                  <a:lnTo>
                    <a:pt x="3836476" y="1613866"/>
                  </a:lnTo>
                  <a:lnTo>
                    <a:pt x="3833374" y="1629237"/>
                  </a:lnTo>
                  <a:lnTo>
                    <a:pt x="3824914" y="1641792"/>
                  </a:lnTo>
                  <a:lnTo>
                    <a:pt x="3812368" y="1650259"/>
                  </a:lnTo>
                  <a:lnTo>
                    <a:pt x="3797003" y="1653363"/>
                  </a:lnTo>
                  <a:close/>
                </a:path>
                <a:path w="7644130" h="2589530">
                  <a:moveTo>
                    <a:pt x="4113347" y="1656880"/>
                  </a:moveTo>
                  <a:lnTo>
                    <a:pt x="4096618" y="1653500"/>
                  </a:lnTo>
                  <a:lnTo>
                    <a:pt x="4082962" y="1644282"/>
                  </a:lnTo>
                  <a:lnTo>
                    <a:pt x="4073757" y="1630610"/>
                  </a:lnTo>
                  <a:lnTo>
                    <a:pt x="4070382" y="1613866"/>
                  </a:lnTo>
                  <a:lnTo>
                    <a:pt x="4073757" y="1597123"/>
                  </a:lnTo>
                  <a:lnTo>
                    <a:pt x="4082962" y="1583450"/>
                  </a:lnTo>
                  <a:lnTo>
                    <a:pt x="4096618" y="1574232"/>
                  </a:lnTo>
                  <a:lnTo>
                    <a:pt x="4113347" y="1570852"/>
                  </a:lnTo>
                  <a:lnTo>
                    <a:pt x="4130081" y="1574232"/>
                  </a:lnTo>
                  <a:lnTo>
                    <a:pt x="4143749" y="1583450"/>
                  </a:lnTo>
                  <a:lnTo>
                    <a:pt x="4152966" y="1597123"/>
                  </a:lnTo>
                  <a:lnTo>
                    <a:pt x="4156347" y="1613866"/>
                  </a:lnTo>
                  <a:lnTo>
                    <a:pt x="4152966" y="1630610"/>
                  </a:lnTo>
                  <a:lnTo>
                    <a:pt x="4143749" y="1644282"/>
                  </a:lnTo>
                  <a:lnTo>
                    <a:pt x="4130081" y="1653500"/>
                  </a:lnTo>
                  <a:lnTo>
                    <a:pt x="4113347" y="1656880"/>
                  </a:lnTo>
                  <a:close/>
                </a:path>
                <a:path w="7644130" h="2589530">
                  <a:moveTo>
                    <a:pt x="4429690" y="1659519"/>
                  </a:moveTo>
                  <a:lnTo>
                    <a:pt x="4411938" y="1655932"/>
                  </a:lnTo>
                  <a:lnTo>
                    <a:pt x="4397440" y="1646151"/>
                  </a:lnTo>
                  <a:lnTo>
                    <a:pt x="4387665" y="1631646"/>
                  </a:lnTo>
                  <a:lnTo>
                    <a:pt x="4384080" y="1613884"/>
                  </a:lnTo>
                  <a:lnTo>
                    <a:pt x="4387665" y="1596123"/>
                  </a:lnTo>
                  <a:lnTo>
                    <a:pt x="4397440" y="1581618"/>
                  </a:lnTo>
                  <a:lnTo>
                    <a:pt x="4411938" y="1571839"/>
                  </a:lnTo>
                  <a:lnTo>
                    <a:pt x="4429690" y="1568253"/>
                  </a:lnTo>
                  <a:lnTo>
                    <a:pt x="4447442" y="1571839"/>
                  </a:lnTo>
                  <a:lnTo>
                    <a:pt x="4461940" y="1581618"/>
                  </a:lnTo>
                  <a:lnTo>
                    <a:pt x="4471715" y="1596123"/>
                  </a:lnTo>
                  <a:lnTo>
                    <a:pt x="4475300" y="1613884"/>
                  </a:lnTo>
                  <a:lnTo>
                    <a:pt x="4471715" y="1631646"/>
                  </a:lnTo>
                  <a:lnTo>
                    <a:pt x="4461940" y="1646151"/>
                  </a:lnTo>
                  <a:lnTo>
                    <a:pt x="4447442" y="1655932"/>
                  </a:lnTo>
                  <a:lnTo>
                    <a:pt x="4429690" y="1659519"/>
                  </a:lnTo>
                  <a:close/>
                </a:path>
                <a:path w="7644130" h="2589530">
                  <a:moveTo>
                    <a:pt x="4746033" y="1662157"/>
                  </a:moveTo>
                  <a:lnTo>
                    <a:pt x="4727264" y="1658364"/>
                  </a:lnTo>
                  <a:lnTo>
                    <a:pt x="4711936" y="1648018"/>
                  </a:lnTo>
                  <a:lnTo>
                    <a:pt x="4701603" y="1632674"/>
                  </a:lnTo>
                  <a:lnTo>
                    <a:pt x="4697813" y="1613884"/>
                  </a:lnTo>
                  <a:lnTo>
                    <a:pt x="4701603" y="1595096"/>
                  </a:lnTo>
                  <a:lnTo>
                    <a:pt x="4711936" y="1579753"/>
                  </a:lnTo>
                  <a:lnTo>
                    <a:pt x="4727264" y="1569408"/>
                  </a:lnTo>
                  <a:lnTo>
                    <a:pt x="4746033" y="1565614"/>
                  </a:lnTo>
                  <a:lnTo>
                    <a:pt x="4764824" y="1569408"/>
                  </a:lnTo>
                  <a:lnTo>
                    <a:pt x="4780162" y="1579753"/>
                  </a:lnTo>
                  <a:lnTo>
                    <a:pt x="4790500" y="1595096"/>
                  </a:lnTo>
                  <a:lnTo>
                    <a:pt x="4794289" y="1613884"/>
                  </a:lnTo>
                  <a:lnTo>
                    <a:pt x="4790500" y="1632674"/>
                  </a:lnTo>
                  <a:lnTo>
                    <a:pt x="4780162" y="1648018"/>
                  </a:lnTo>
                  <a:lnTo>
                    <a:pt x="4764824" y="1658364"/>
                  </a:lnTo>
                  <a:lnTo>
                    <a:pt x="4746033" y="1662157"/>
                  </a:lnTo>
                  <a:close/>
                </a:path>
                <a:path w="7644130" h="2589530">
                  <a:moveTo>
                    <a:pt x="5062377" y="1664792"/>
                  </a:moveTo>
                  <a:lnTo>
                    <a:pt x="5042584" y="1660792"/>
                  </a:lnTo>
                  <a:lnTo>
                    <a:pt x="5026415" y="1649884"/>
                  </a:lnTo>
                  <a:lnTo>
                    <a:pt x="5015510" y="1633702"/>
                  </a:lnTo>
                  <a:lnTo>
                    <a:pt x="5011511" y="1613884"/>
                  </a:lnTo>
                  <a:lnTo>
                    <a:pt x="5015510" y="1594067"/>
                  </a:lnTo>
                  <a:lnTo>
                    <a:pt x="5026415" y="1577886"/>
                  </a:lnTo>
                  <a:lnTo>
                    <a:pt x="5042584" y="1566976"/>
                  </a:lnTo>
                  <a:lnTo>
                    <a:pt x="5062377" y="1562976"/>
                  </a:lnTo>
                  <a:lnTo>
                    <a:pt x="5082191" y="1566976"/>
                  </a:lnTo>
                  <a:lnTo>
                    <a:pt x="5098371" y="1577886"/>
                  </a:lnTo>
                  <a:lnTo>
                    <a:pt x="5109279" y="1594067"/>
                  </a:lnTo>
                  <a:lnTo>
                    <a:pt x="5113279" y="1613884"/>
                  </a:lnTo>
                  <a:lnTo>
                    <a:pt x="5109279" y="1633702"/>
                  </a:lnTo>
                  <a:lnTo>
                    <a:pt x="5098371" y="1649884"/>
                  </a:lnTo>
                  <a:lnTo>
                    <a:pt x="5082191" y="1660792"/>
                  </a:lnTo>
                  <a:lnTo>
                    <a:pt x="5062377" y="1664792"/>
                  </a:lnTo>
                  <a:close/>
                </a:path>
                <a:path w="7644130" h="2589530">
                  <a:moveTo>
                    <a:pt x="5378721" y="1667431"/>
                  </a:moveTo>
                  <a:lnTo>
                    <a:pt x="5357889" y="1663224"/>
                  </a:lnTo>
                  <a:lnTo>
                    <a:pt x="5340880" y="1651749"/>
                  </a:lnTo>
                  <a:lnTo>
                    <a:pt x="5329413" y="1634729"/>
                  </a:lnTo>
                  <a:lnTo>
                    <a:pt x="5325209" y="1613884"/>
                  </a:lnTo>
                  <a:lnTo>
                    <a:pt x="5329413" y="1593039"/>
                  </a:lnTo>
                  <a:lnTo>
                    <a:pt x="5340880" y="1576019"/>
                  </a:lnTo>
                  <a:lnTo>
                    <a:pt x="5357889" y="1564544"/>
                  </a:lnTo>
                  <a:lnTo>
                    <a:pt x="5378721" y="1560337"/>
                  </a:lnTo>
                  <a:lnTo>
                    <a:pt x="5399558" y="1564544"/>
                  </a:lnTo>
                  <a:lnTo>
                    <a:pt x="5416579" y="1576019"/>
                  </a:lnTo>
                  <a:lnTo>
                    <a:pt x="5428058" y="1593039"/>
                  </a:lnTo>
                  <a:lnTo>
                    <a:pt x="5432268" y="1613884"/>
                  </a:lnTo>
                  <a:lnTo>
                    <a:pt x="5428058" y="1634729"/>
                  </a:lnTo>
                  <a:lnTo>
                    <a:pt x="5416579" y="1651749"/>
                  </a:lnTo>
                  <a:lnTo>
                    <a:pt x="5399558" y="1663224"/>
                  </a:lnTo>
                  <a:lnTo>
                    <a:pt x="5378721" y="1667431"/>
                  </a:lnTo>
                  <a:close/>
                </a:path>
                <a:path w="7644130" h="2589530">
                  <a:moveTo>
                    <a:pt x="5695064" y="1670948"/>
                  </a:moveTo>
                  <a:lnTo>
                    <a:pt x="5672883" y="1666464"/>
                  </a:lnTo>
                  <a:lnTo>
                    <a:pt x="5654763" y="1654236"/>
                  </a:lnTo>
                  <a:lnTo>
                    <a:pt x="5642542" y="1636103"/>
                  </a:lnTo>
                  <a:lnTo>
                    <a:pt x="5638060" y="1613902"/>
                  </a:lnTo>
                  <a:lnTo>
                    <a:pt x="5642542" y="1591702"/>
                  </a:lnTo>
                  <a:lnTo>
                    <a:pt x="5654763" y="1573568"/>
                  </a:lnTo>
                  <a:lnTo>
                    <a:pt x="5672883" y="1561340"/>
                  </a:lnTo>
                  <a:lnTo>
                    <a:pt x="5695064" y="1556855"/>
                  </a:lnTo>
                  <a:lnTo>
                    <a:pt x="5717266" y="1561340"/>
                  </a:lnTo>
                  <a:lnTo>
                    <a:pt x="5735396" y="1573568"/>
                  </a:lnTo>
                  <a:lnTo>
                    <a:pt x="5747621" y="1591702"/>
                  </a:lnTo>
                  <a:lnTo>
                    <a:pt x="5752103" y="1613902"/>
                  </a:lnTo>
                  <a:lnTo>
                    <a:pt x="5747621" y="1636103"/>
                  </a:lnTo>
                  <a:lnTo>
                    <a:pt x="5735396" y="1654236"/>
                  </a:lnTo>
                  <a:lnTo>
                    <a:pt x="5717266" y="1666464"/>
                  </a:lnTo>
                  <a:lnTo>
                    <a:pt x="5695064" y="1670948"/>
                  </a:lnTo>
                  <a:close/>
                </a:path>
                <a:path w="7644130" h="2589530">
                  <a:moveTo>
                    <a:pt x="6011443" y="1673586"/>
                  </a:moveTo>
                  <a:lnTo>
                    <a:pt x="5988223" y="1668895"/>
                  </a:lnTo>
                  <a:lnTo>
                    <a:pt x="5969263" y="1656103"/>
                  </a:lnTo>
                  <a:lnTo>
                    <a:pt x="5956481" y="1637131"/>
                  </a:lnTo>
                  <a:lnTo>
                    <a:pt x="5951793" y="1613902"/>
                  </a:lnTo>
                  <a:lnTo>
                    <a:pt x="5956481" y="1590674"/>
                  </a:lnTo>
                  <a:lnTo>
                    <a:pt x="5969263" y="1571702"/>
                  </a:lnTo>
                  <a:lnTo>
                    <a:pt x="5988223" y="1558908"/>
                  </a:lnTo>
                  <a:lnTo>
                    <a:pt x="6011443" y="1554217"/>
                  </a:lnTo>
                  <a:lnTo>
                    <a:pt x="6034642" y="1558908"/>
                  </a:lnTo>
                  <a:lnTo>
                    <a:pt x="6053592" y="1571702"/>
                  </a:lnTo>
                  <a:lnTo>
                    <a:pt x="6066371" y="1590674"/>
                  </a:lnTo>
                  <a:lnTo>
                    <a:pt x="6071057" y="1613902"/>
                  </a:lnTo>
                  <a:lnTo>
                    <a:pt x="6066376" y="1637131"/>
                  </a:lnTo>
                  <a:lnTo>
                    <a:pt x="6053605" y="1656103"/>
                  </a:lnTo>
                  <a:lnTo>
                    <a:pt x="6034657" y="1668895"/>
                  </a:lnTo>
                  <a:lnTo>
                    <a:pt x="6011443" y="1673586"/>
                  </a:lnTo>
                  <a:close/>
                </a:path>
                <a:path w="7644130" h="2589530">
                  <a:moveTo>
                    <a:pt x="6327786" y="1676225"/>
                  </a:moveTo>
                  <a:lnTo>
                    <a:pt x="6303543" y="1671326"/>
                  </a:lnTo>
                  <a:lnTo>
                    <a:pt x="6283742" y="1657968"/>
                  </a:lnTo>
                  <a:lnTo>
                    <a:pt x="6270388" y="1638158"/>
                  </a:lnTo>
                  <a:lnTo>
                    <a:pt x="6265491" y="1613902"/>
                  </a:lnTo>
                  <a:lnTo>
                    <a:pt x="6270388" y="1589646"/>
                  </a:lnTo>
                  <a:lnTo>
                    <a:pt x="6283742" y="1569836"/>
                  </a:lnTo>
                  <a:lnTo>
                    <a:pt x="6303543" y="1556480"/>
                  </a:lnTo>
                  <a:lnTo>
                    <a:pt x="6327786" y="1551582"/>
                  </a:lnTo>
                  <a:lnTo>
                    <a:pt x="6352024" y="1556480"/>
                  </a:lnTo>
                  <a:lnTo>
                    <a:pt x="6371814" y="1569836"/>
                  </a:lnTo>
                  <a:lnTo>
                    <a:pt x="6385155" y="1589646"/>
                  </a:lnTo>
                  <a:lnTo>
                    <a:pt x="6390046" y="1613902"/>
                  </a:lnTo>
                  <a:lnTo>
                    <a:pt x="6385155" y="1638158"/>
                  </a:lnTo>
                  <a:lnTo>
                    <a:pt x="6371814" y="1657968"/>
                  </a:lnTo>
                  <a:lnTo>
                    <a:pt x="6352024" y="1671326"/>
                  </a:lnTo>
                  <a:lnTo>
                    <a:pt x="6327786" y="1676225"/>
                  </a:lnTo>
                  <a:close/>
                </a:path>
                <a:path w="7644130" h="2589530">
                  <a:moveTo>
                    <a:pt x="6644130" y="1680620"/>
                  </a:moveTo>
                  <a:lnTo>
                    <a:pt x="6618177" y="1675379"/>
                  </a:lnTo>
                  <a:lnTo>
                    <a:pt x="6596985" y="1661085"/>
                  </a:lnTo>
                  <a:lnTo>
                    <a:pt x="6582699" y="1639883"/>
                  </a:lnTo>
                  <a:lnTo>
                    <a:pt x="6577461" y="1613919"/>
                  </a:lnTo>
                  <a:lnTo>
                    <a:pt x="6582699" y="1587955"/>
                  </a:lnTo>
                  <a:lnTo>
                    <a:pt x="6596985" y="1566753"/>
                  </a:lnTo>
                  <a:lnTo>
                    <a:pt x="6618177" y="1552460"/>
                  </a:lnTo>
                  <a:lnTo>
                    <a:pt x="6644130" y="1547218"/>
                  </a:lnTo>
                  <a:lnTo>
                    <a:pt x="6670063" y="1552460"/>
                  </a:lnTo>
                  <a:lnTo>
                    <a:pt x="6691244" y="1566753"/>
                  </a:lnTo>
                  <a:lnTo>
                    <a:pt x="6705526" y="1587955"/>
                  </a:lnTo>
                  <a:lnTo>
                    <a:pt x="6710764" y="1613919"/>
                  </a:lnTo>
                  <a:lnTo>
                    <a:pt x="6705526" y="1639883"/>
                  </a:lnTo>
                  <a:lnTo>
                    <a:pt x="6691244" y="1661085"/>
                  </a:lnTo>
                  <a:lnTo>
                    <a:pt x="6670063" y="1675379"/>
                  </a:lnTo>
                  <a:lnTo>
                    <a:pt x="6644130" y="1680620"/>
                  </a:lnTo>
                  <a:close/>
                </a:path>
                <a:path w="7644130" h="2589530">
                  <a:moveTo>
                    <a:pt x="6960473" y="1684137"/>
                  </a:moveTo>
                  <a:lnTo>
                    <a:pt x="6933150" y="1678619"/>
                  </a:lnTo>
                  <a:lnTo>
                    <a:pt x="6910837" y="1663570"/>
                  </a:lnTo>
                  <a:lnTo>
                    <a:pt x="6895793" y="1641250"/>
                  </a:lnTo>
                  <a:lnTo>
                    <a:pt x="6890276" y="1613919"/>
                  </a:lnTo>
                  <a:lnTo>
                    <a:pt x="6895793" y="1586590"/>
                  </a:lnTo>
                  <a:lnTo>
                    <a:pt x="6910837" y="1564270"/>
                  </a:lnTo>
                  <a:lnTo>
                    <a:pt x="6933150" y="1549220"/>
                  </a:lnTo>
                  <a:lnTo>
                    <a:pt x="6960473" y="1543701"/>
                  </a:lnTo>
                  <a:lnTo>
                    <a:pt x="6987776" y="1549220"/>
                  </a:lnTo>
                  <a:lnTo>
                    <a:pt x="7010078" y="1564270"/>
                  </a:lnTo>
                  <a:lnTo>
                    <a:pt x="7025119" y="1586590"/>
                  </a:lnTo>
                  <a:lnTo>
                    <a:pt x="7030635" y="1613919"/>
                  </a:lnTo>
                  <a:lnTo>
                    <a:pt x="7025119" y="1641250"/>
                  </a:lnTo>
                  <a:lnTo>
                    <a:pt x="7010078" y="1663570"/>
                  </a:lnTo>
                  <a:lnTo>
                    <a:pt x="6987776" y="1678619"/>
                  </a:lnTo>
                  <a:lnTo>
                    <a:pt x="6960473" y="1684137"/>
                  </a:lnTo>
                  <a:close/>
                </a:path>
                <a:path w="7644130" h="2589530">
                  <a:moveTo>
                    <a:pt x="7276816" y="1682380"/>
                  </a:moveTo>
                  <a:lnTo>
                    <a:pt x="7250171" y="1677000"/>
                  </a:lnTo>
                  <a:lnTo>
                    <a:pt x="7228420" y="1662328"/>
                  </a:lnTo>
                  <a:lnTo>
                    <a:pt x="7213759" y="1640566"/>
                  </a:lnTo>
                  <a:lnTo>
                    <a:pt x="7208384" y="1613919"/>
                  </a:lnTo>
                  <a:lnTo>
                    <a:pt x="7213759" y="1587273"/>
                  </a:lnTo>
                  <a:lnTo>
                    <a:pt x="7228420" y="1565513"/>
                  </a:lnTo>
                  <a:lnTo>
                    <a:pt x="7250171" y="1550841"/>
                  </a:lnTo>
                  <a:lnTo>
                    <a:pt x="7276816" y="1545462"/>
                  </a:lnTo>
                  <a:lnTo>
                    <a:pt x="7303442" y="1550841"/>
                  </a:lnTo>
                  <a:lnTo>
                    <a:pt x="7325183" y="1565513"/>
                  </a:lnTo>
                  <a:lnTo>
                    <a:pt x="7339840" y="1587273"/>
                  </a:lnTo>
                  <a:lnTo>
                    <a:pt x="7345214" y="1613919"/>
                  </a:lnTo>
                  <a:lnTo>
                    <a:pt x="7339840" y="1640566"/>
                  </a:lnTo>
                  <a:lnTo>
                    <a:pt x="7325183" y="1662328"/>
                  </a:lnTo>
                  <a:lnTo>
                    <a:pt x="7303442" y="1677000"/>
                  </a:lnTo>
                  <a:lnTo>
                    <a:pt x="7276816" y="1682380"/>
                  </a:lnTo>
                  <a:close/>
                </a:path>
                <a:path w="7644130" h="2589530">
                  <a:moveTo>
                    <a:pt x="7600391" y="1627073"/>
                  </a:moveTo>
                  <a:lnTo>
                    <a:pt x="7585858" y="1627073"/>
                  </a:lnTo>
                  <a:lnTo>
                    <a:pt x="7579968" y="1621182"/>
                  </a:lnTo>
                  <a:lnTo>
                    <a:pt x="7579968" y="1606621"/>
                  </a:lnTo>
                  <a:lnTo>
                    <a:pt x="7585858" y="1600730"/>
                  </a:lnTo>
                  <a:lnTo>
                    <a:pt x="7600427" y="1600730"/>
                  </a:lnTo>
                  <a:lnTo>
                    <a:pt x="7606318" y="1606621"/>
                  </a:lnTo>
                  <a:lnTo>
                    <a:pt x="7606318" y="1621182"/>
                  </a:lnTo>
                  <a:lnTo>
                    <a:pt x="7600391" y="1627073"/>
                  </a:lnTo>
                  <a:close/>
                </a:path>
                <a:path w="7644130" h="2589530">
                  <a:moveTo>
                    <a:pt x="318682" y="1933074"/>
                  </a:moveTo>
                  <a:lnTo>
                    <a:pt x="315764" y="1933074"/>
                  </a:lnTo>
                  <a:lnTo>
                    <a:pt x="314587" y="1931896"/>
                  </a:lnTo>
                  <a:lnTo>
                    <a:pt x="314587" y="1928975"/>
                  </a:lnTo>
                  <a:lnTo>
                    <a:pt x="315764" y="1927800"/>
                  </a:lnTo>
                  <a:lnTo>
                    <a:pt x="318682" y="1927800"/>
                  </a:lnTo>
                  <a:lnTo>
                    <a:pt x="319859" y="1928975"/>
                  </a:lnTo>
                  <a:lnTo>
                    <a:pt x="319859" y="1931896"/>
                  </a:lnTo>
                  <a:lnTo>
                    <a:pt x="318682" y="1933074"/>
                  </a:lnTo>
                  <a:close/>
                </a:path>
                <a:path w="7644130" h="2589530">
                  <a:moveTo>
                    <a:pt x="637452" y="1937469"/>
                  </a:moveTo>
                  <a:lnTo>
                    <a:pt x="629702" y="1937469"/>
                  </a:lnTo>
                  <a:lnTo>
                    <a:pt x="626556" y="1934323"/>
                  </a:lnTo>
                  <a:lnTo>
                    <a:pt x="626556" y="1926587"/>
                  </a:lnTo>
                  <a:lnTo>
                    <a:pt x="629702" y="1923437"/>
                  </a:lnTo>
                  <a:lnTo>
                    <a:pt x="637434" y="1923437"/>
                  </a:lnTo>
                  <a:lnTo>
                    <a:pt x="640581" y="1926587"/>
                  </a:lnTo>
                  <a:lnTo>
                    <a:pt x="640581" y="1934323"/>
                  </a:lnTo>
                  <a:lnTo>
                    <a:pt x="637452" y="1937469"/>
                  </a:lnTo>
                  <a:close/>
                </a:path>
                <a:path w="7644130" h="2589530">
                  <a:moveTo>
                    <a:pt x="955729" y="1940986"/>
                  </a:moveTo>
                  <a:lnTo>
                    <a:pt x="944095" y="1940986"/>
                  </a:lnTo>
                  <a:lnTo>
                    <a:pt x="939386" y="1936274"/>
                  </a:lnTo>
                  <a:lnTo>
                    <a:pt x="939386" y="1924633"/>
                  </a:lnTo>
                  <a:lnTo>
                    <a:pt x="944095" y="1919920"/>
                  </a:lnTo>
                  <a:lnTo>
                    <a:pt x="955729" y="1919920"/>
                  </a:lnTo>
                  <a:lnTo>
                    <a:pt x="960438" y="1924633"/>
                  </a:lnTo>
                  <a:lnTo>
                    <a:pt x="960438" y="1936274"/>
                  </a:lnTo>
                  <a:lnTo>
                    <a:pt x="955729" y="1940986"/>
                  </a:lnTo>
                  <a:close/>
                </a:path>
                <a:path w="7644130" h="2589530">
                  <a:moveTo>
                    <a:pt x="1274005" y="1944503"/>
                  </a:moveTo>
                  <a:lnTo>
                    <a:pt x="1258505" y="1944503"/>
                  </a:lnTo>
                  <a:lnTo>
                    <a:pt x="1252216" y="1938210"/>
                  </a:lnTo>
                  <a:lnTo>
                    <a:pt x="1252216" y="1922700"/>
                  </a:lnTo>
                  <a:lnTo>
                    <a:pt x="1258505" y="1916403"/>
                  </a:lnTo>
                  <a:lnTo>
                    <a:pt x="1274005" y="1916403"/>
                  </a:lnTo>
                  <a:lnTo>
                    <a:pt x="1280298" y="1922700"/>
                  </a:lnTo>
                  <a:lnTo>
                    <a:pt x="1280298" y="1938210"/>
                  </a:lnTo>
                  <a:lnTo>
                    <a:pt x="1274005" y="1944503"/>
                  </a:lnTo>
                  <a:close/>
                </a:path>
                <a:path w="7644130" h="2589530">
                  <a:moveTo>
                    <a:pt x="1592285" y="1948020"/>
                  </a:moveTo>
                  <a:lnTo>
                    <a:pt x="1572916" y="1948020"/>
                  </a:lnTo>
                  <a:lnTo>
                    <a:pt x="1565060" y="1940161"/>
                  </a:lnTo>
                  <a:lnTo>
                    <a:pt x="1565060" y="1920781"/>
                  </a:lnTo>
                  <a:lnTo>
                    <a:pt x="1572916" y="1912922"/>
                  </a:lnTo>
                  <a:lnTo>
                    <a:pt x="1592285" y="1912922"/>
                  </a:lnTo>
                  <a:lnTo>
                    <a:pt x="1600141" y="1920781"/>
                  </a:lnTo>
                  <a:lnTo>
                    <a:pt x="1600141" y="1940161"/>
                  </a:lnTo>
                  <a:lnTo>
                    <a:pt x="1592285" y="1948020"/>
                  </a:lnTo>
                  <a:close/>
                </a:path>
                <a:path w="7644130" h="2589530">
                  <a:moveTo>
                    <a:pt x="1898946" y="1951537"/>
                  </a:moveTo>
                  <a:lnTo>
                    <a:pt x="1890748" y="1949882"/>
                  </a:lnTo>
                  <a:lnTo>
                    <a:pt x="1884056" y="1945369"/>
                  </a:lnTo>
                  <a:lnTo>
                    <a:pt x="1879544" y="1938673"/>
                  </a:lnTo>
                  <a:lnTo>
                    <a:pt x="1877890" y="1930471"/>
                  </a:lnTo>
                  <a:lnTo>
                    <a:pt x="1879544" y="1922268"/>
                  </a:lnTo>
                  <a:lnTo>
                    <a:pt x="1884056" y="1915573"/>
                  </a:lnTo>
                  <a:lnTo>
                    <a:pt x="1890748" y="1911059"/>
                  </a:lnTo>
                  <a:lnTo>
                    <a:pt x="1898946" y="1909405"/>
                  </a:lnTo>
                  <a:lnTo>
                    <a:pt x="1907144" y="1911059"/>
                  </a:lnTo>
                  <a:lnTo>
                    <a:pt x="1913836" y="1915573"/>
                  </a:lnTo>
                  <a:lnTo>
                    <a:pt x="1918347" y="1922268"/>
                  </a:lnTo>
                  <a:lnTo>
                    <a:pt x="1920001" y="1930471"/>
                  </a:lnTo>
                  <a:lnTo>
                    <a:pt x="1918347" y="1938673"/>
                  </a:lnTo>
                  <a:lnTo>
                    <a:pt x="1913836" y="1945369"/>
                  </a:lnTo>
                  <a:lnTo>
                    <a:pt x="1907144" y="1949882"/>
                  </a:lnTo>
                  <a:lnTo>
                    <a:pt x="1898946" y="1951537"/>
                  </a:lnTo>
                  <a:close/>
                </a:path>
                <a:path w="7644130" h="2589530">
                  <a:moveTo>
                    <a:pt x="2215289" y="1955057"/>
                  </a:moveTo>
                  <a:lnTo>
                    <a:pt x="2205727" y="1953125"/>
                  </a:lnTo>
                  <a:lnTo>
                    <a:pt x="2197917" y="1947855"/>
                  </a:lnTo>
                  <a:lnTo>
                    <a:pt x="2192652" y="1940040"/>
                  </a:lnTo>
                  <a:lnTo>
                    <a:pt x="2190721" y="1930471"/>
                  </a:lnTo>
                  <a:lnTo>
                    <a:pt x="2192652" y="1920903"/>
                  </a:lnTo>
                  <a:lnTo>
                    <a:pt x="2197917" y="1913089"/>
                  </a:lnTo>
                  <a:lnTo>
                    <a:pt x="2205727" y="1907820"/>
                  </a:lnTo>
                  <a:lnTo>
                    <a:pt x="2215289" y="1905888"/>
                  </a:lnTo>
                  <a:lnTo>
                    <a:pt x="2224852" y="1907820"/>
                  </a:lnTo>
                  <a:lnTo>
                    <a:pt x="2232661" y="1913089"/>
                  </a:lnTo>
                  <a:lnTo>
                    <a:pt x="2237927" y="1920903"/>
                  </a:lnTo>
                  <a:lnTo>
                    <a:pt x="2239858" y="1930471"/>
                  </a:lnTo>
                  <a:lnTo>
                    <a:pt x="2237927" y="1940040"/>
                  </a:lnTo>
                  <a:lnTo>
                    <a:pt x="2232661" y="1947855"/>
                  </a:lnTo>
                  <a:lnTo>
                    <a:pt x="2224852" y="1953125"/>
                  </a:lnTo>
                  <a:lnTo>
                    <a:pt x="2215289" y="1955057"/>
                  </a:lnTo>
                  <a:close/>
                </a:path>
                <a:path w="7644130" h="2589530">
                  <a:moveTo>
                    <a:pt x="2531636" y="1957692"/>
                  </a:moveTo>
                  <a:lnTo>
                    <a:pt x="2521056" y="1955553"/>
                  </a:lnTo>
                  <a:lnTo>
                    <a:pt x="2512413" y="1949722"/>
                  </a:lnTo>
                  <a:lnTo>
                    <a:pt x="2506584" y="1941074"/>
                  </a:lnTo>
                  <a:lnTo>
                    <a:pt x="2504447" y="1930488"/>
                  </a:lnTo>
                  <a:lnTo>
                    <a:pt x="2506584" y="1919903"/>
                  </a:lnTo>
                  <a:lnTo>
                    <a:pt x="2512413" y="1911255"/>
                  </a:lnTo>
                  <a:lnTo>
                    <a:pt x="2521056" y="1905423"/>
                  </a:lnTo>
                  <a:lnTo>
                    <a:pt x="2531636" y="1903284"/>
                  </a:lnTo>
                  <a:lnTo>
                    <a:pt x="2542215" y="1905423"/>
                  </a:lnTo>
                  <a:lnTo>
                    <a:pt x="2550857" y="1911255"/>
                  </a:lnTo>
                  <a:lnTo>
                    <a:pt x="2556685" y="1919903"/>
                  </a:lnTo>
                  <a:lnTo>
                    <a:pt x="2558822" y="1930488"/>
                  </a:lnTo>
                  <a:lnTo>
                    <a:pt x="2556687" y="1941074"/>
                  </a:lnTo>
                  <a:lnTo>
                    <a:pt x="2550863" y="1949722"/>
                  </a:lnTo>
                  <a:lnTo>
                    <a:pt x="2542222" y="1955553"/>
                  </a:lnTo>
                  <a:lnTo>
                    <a:pt x="2531636" y="1957692"/>
                  </a:lnTo>
                  <a:close/>
                </a:path>
                <a:path w="7644130" h="2589530">
                  <a:moveTo>
                    <a:pt x="2847980" y="1961209"/>
                  </a:moveTo>
                  <a:lnTo>
                    <a:pt x="2836027" y="1958796"/>
                  </a:lnTo>
                  <a:lnTo>
                    <a:pt x="2826268" y="1952213"/>
                  </a:lnTo>
                  <a:lnTo>
                    <a:pt x="2819689" y="1942448"/>
                  </a:lnTo>
                  <a:lnTo>
                    <a:pt x="2817277" y="1930488"/>
                  </a:lnTo>
                  <a:lnTo>
                    <a:pt x="2819689" y="1918529"/>
                  </a:lnTo>
                  <a:lnTo>
                    <a:pt x="2826268" y="1908764"/>
                  </a:lnTo>
                  <a:lnTo>
                    <a:pt x="2836027" y="1902181"/>
                  </a:lnTo>
                  <a:lnTo>
                    <a:pt x="2847980" y="1899768"/>
                  </a:lnTo>
                  <a:lnTo>
                    <a:pt x="2859932" y="1902181"/>
                  </a:lnTo>
                  <a:lnTo>
                    <a:pt x="2869691" y="1908764"/>
                  </a:lnTo>
                  <a:lnTo>
                    <a:pt x="2876271" y="1918529"/>
                  </a:lnTo>
                  <a:lnTo>
                    <a:pt x="2878683" y="1930488"/>
                  </a:lnTo>
                  <a:lnTo>
                    <a:pt x="2876271" y="1942448"/>
                  </a:lnTo>
                  <a:lnTo>
                    <a:pt x="2869691" y="1952213"/>
                  </a:lnTo>
                  <a:lnTo>
                    <a:pt x="2859932" y="1958796"/>
                  </a:lnTo>
                  <a:lnTo>
                    <a:pt x="2847980" y="1961209"/>
                  </a:lnTo>
                  <a:close/>
                </a:path>
                <a:path w="7644130" h="2589530">
                  <a:moveTo>
                    <a:pt x="3164323" y="1964726"/>
                  </a:moveTo>
                  <a:lnTo>
                    <a:pt x="3151006" y="1962035"/>
                  </a:lnTo>
                  <a:lnTo>
                    <a:pt x="3140130" y="1954696"/>
                  </a:lnTo>
                  <a:lnTo>
                    <a:pt x="3132796" y="1943813"/>
                  </a:lnTo>
                  <a:lnTo>
                    <a:pt x="3130107" y="1930488"/>
                  </a:lnTo>
                  <a:lnTo>
                    <a:pt x="3132796" y="1917164"/>
                  </a:lnTo>
                  <a:lnTo>
                    <a:pt x="3140130" y="1906281"/>
                  </a:lnTo>
                  <a:lnTo>
                    <a:pt x="3151006" y="1898942"/>
                  </a:lnTo>
                  <a:lnTo>
                    <a:pt x="3164323" y="1896251"/>
                  </a:lnTo>
                  <a:lnTo>
                    <a:pt x="3177641" y="1898942"/>
                  </a:lnTo>
                  <a:lnTo>
                    <a:pt x="3188518" y="1906281"/>
                  </a:lnTo>
                  <a:lnTo>
                    <a:pt x="3195853" y="1917164"/>
                  </a:lnTo>
                  <a:lnTo>
                    <a:pt x="3198543" y="1930488"/>
                  </a:lnTo>
                  <a:lnTo>
                    <a:pt x="3195853" y="1943813"/>
                  </a:lnTo>
                  <a:lnTo>
                    <a:pt x="3188518" y="1954696"/>
                  </a:lnTo>
                  <a:lnTo>
                    <a:pt x="3177641" y="1962035"/>
                  </a:lnTo>
                  <a:lnTo>
                    <a:pt x="3164323" y="1964726"/>
                  </a:lnTo>
                  <a:close/>
                </a:path>
                <a:path w="7644130" h="2589530">
                  <a:moveTo>
                    <a:pt x="3480667" y="1967365"/>
                  </a:moveTo>
                  <a:lnTo>
                    <a:pt x="3466334" y="1964467"/>
                  </a:lnTo>
                  <a:lnTo>
                    <a:pt x="3454625" y="1956565"/>
                  </a:lnTo>
                  <a:lnTo>
                    <a:pt x="3446729" y="1944849"/>
                  </a:lnTo>
                  <a:lnTo>
                    <a:pt x="3443833" y="1930506"/>
                  </a:lnTo>
                  <a:lnTo>
                    <a:pt x="3446729" y="1916163"/>
                  </a:lnTo>
                  <a:lnTo>
                    <a:pt x="3454625" y="1904447"/>
                  </a:lnTo>
                  <a:lnTo>
                    <a:pt x="3466334" y="1896545"/>
                  </a:lnTo>
                  <a:lnTo>
                    <a:pt x="3480667" y="1893647"/>
                  </a:lnTo>
                  <a:lnTo>
                    <a:pt x="3495002" y="1896545"/>
                  </a:lnTo>
                  <a:lnTo>
                    <a:pt x="3506711" y="1904447"/>
                  </a:lnTo>
                  <a:lnTo>
                    <a:pt x="3514608" y="1916163"/>
                  </a:lnTo>
                  <a:lnTo>
                    <a:pt x="3517504" y="1930506"/>
                  </a:lnTo>
                  <a:lnTo>
                    <a:pt x="3514610" y="1944849"/>
                  </a:lnTo>
                  <a:lnTo>
                    <a:pt x="3506718" y="1956565"/>
                  </a:lnTo>
                  <a:lnTo>
                    <a:pt x="3495009" y="1964467"/>
                  </a:lnTo>
                  <a:lnTo>
                    <a:pt x="3480667" y="1967365"/>
                  </a:lnTo>
                  <a:close/>
                </a:path>
                <a:path w="7644130" h="2589530">
                  <a:moveTo>
                    <a:pt x="3797003" y="1970003"/>
                  </a:moveTo>
                  <a:lnTo>
                    <a:pt x="3781639" y="1966898"/>
                  </a:lnTo>
                  <a:lnTo>
                    <a:pt x="3769092" y="1958432"/>
                  </a:lnTo>
                  <a:lnTo>
                    <a:pt x="3760633" y="1945877"/>
                  </a:lnTo>
                  <a:lnTo>
                    <a:pt x="3757531" y="1930506"/>
                  </a:lnTo>
                  <a:lnTo>
                    <a:pt x="3760633" y="1915136"/>
                  </a:lnTo>
                  <a:lnTo>
                    <a:pt x="3769092" y="1902581"/>
                  </a:lnTo>
                  <a:lnTo>
                    <a:pt x="3781639" y="1894114"/>
                  </a:lnTo>
                  <a:lnTo>
                    <a:pt x="3797003" y="1891009"/>
                  </a:lnTo>
                  <a:lnTo>
                    <a:pt x="3812368" y="1894114"/>
                  </a:lnTo>
                  <a:lnTo>
                    <a:pt x="3824914" y="1902581"/>
                  </a:lnTo>
                  <a:lnTo>
                    <a:pt x="3833374" y="1915136"/>
                  </a:lnTo>
                  <a:lnTo>
                    <a:pt x="3836476" y="1930506"/>
                  </a:lnTo>
                  <a:lnTo>
                    <a:pt x="3833374" y="1945877"/>
                  </a:lnTo>
                  <a:lnTo>
                    <a:pt x="3824914" y="1958432"/>
                  </a:lnTo>
                  <a:lnTo>
                    <a:pt x="3812368" y="1966898"/>
                  </a:lnTo>
                  <a:lnTo>
                    <a:pt x="3797003" y="1970003"/>
                  </a:lnTo>
                  <a:close/>
                </a:path>
                <a:path w="7644130" h="2589530">
                  <a:moveTo>
                    <a:pt x="4113347" y="1973520"/>
                  </a:moveTo>
                  <a:lnTo>
                    <a:pt x="4096618" y="1970140"/>
                  </a:lnTo>
                  <a:lnTo>
                    <a:pt x="4082962" y="1960922"/>
                  </a:lnTo>
                  <a:lnTo>
                    <a:pt x="4073757" y="1947250"/>
                  </a:lnTo>
                  <a:lnTo>
                    <a:pt x="4070382" y="1930506"/>
                  </a:lnTo>
                  <a:lnTo>
                    <a:pt x="4073757" y="1913763"/>
                  </a:lnTo>
                  <a:lnTo>
                    <a:pt x="4082962" y="1900090"/>
                  </a:lnTo>
                  <a:lnTo>
                    <a:pt x="4096618" y="1890872"/>
                  </a:lnTo>
                  <a:lnTo>
                    <a:pt x="4113347" y="1887492"/>
                  </a:lnTo>
                  <a:lnTo>
                    <a:pt x="4130081" y="1890872"/>
                  </a:lnTo>
                  <a:lnTo>
                    <a:pt x="4143749" y="1900090"/>
                  </a:lnTo>
                  <a:lnTo>
                    <a:pt x="4152966" y="1913763"/>
                  </a:lnTo>
                  <a:lnTo>
                    <a:pt x="4156347" y="1930506"/>
                  </a:lnTo>
                  <a:lnTo>
                    <a:pt x="4152966" y="1947250"/>
                  </a:lnTo>
                  <a:lnTo>
                    <a:pt x="4143749" y="1960922"/>
                  </a:lnTo>
                  <a:lnTo>
                    <a:pt x="4130081" y="1970140"/>
                  </a:lnTo>
                  <a:lnTo>
                    <a:pt x="4113347" y="1973520"/>
                  </a:lnTo>
                  <a:close/>
                </a:path>
                <a:path w="7644130" h="2589530">
                  <a:moveTo>
                    <a:pt x="4429690" y="1976158"/>
                  </a:moveTo>
                  <a:lnTo>
                    <a:pt x="4411938" y="1972572"/>
                  </a:lnTo>
                  <a:lnTo>
                    <a:pt x="4397440" y="1962791"/>
                  </a:lnTo>
                  <a:lnTo>
                    <a:pt x="4387665" y="1948286"/>
                  </a:lnTo>
                  <a:lnTo>
                    <a:pt x="4384080" y="1930524"/>
                  </a:lnTo>
                  <a:lnTo>
                    <a:pt x="4387665" y="1912762"/>
                  </a:lnTo>
                  <a:lnTo>
                    <a:pt x="4397440" y="1898258"/>
                  </a:lnTo>
                  <a:lnTo>
                    <a:pt x="4411938" y="1888478"/>
                  </a:lnTo>
                  <a:lnTo>
                    <a:pt x="4429690" y="1884892"/>
                  </a:lnTo>
                  <a:lnTo>
                    <a:pt x="4447442" y="1888478"/>
                  </a:lnTo>
                  <a:lnTo>
                    <a:pt x="4461940" y="1898258"/>
                  </a:lnTo>
                  <a:lnTo>
                    <a:pt x="4471715" y="1912762"/>
                  </a:lnTo>
                  <a:lnTo>
                    <a:pt x="4475300" y="1930524"/>
                  </a:lnTo>
                  <a:lnTo>
                    <a:pt x="4471715" y="1948286"/>
                  </a:lnTo>
                  <a:lnTo>
                    <a:pt x="4461940" y="1962791"/>
                  </a:lnTo>
                  <a:lnTo>
                    <a:pt x="4447442" y="1972572"/>
                  </a:lnTo>
                  <a:lnTo>
                    <a:pt x="4429690" y="1976158"/>
                  </a:lnTo>
                  <a:close/>
                </a:path>
                <a:path w="7644130" h="2589530">
                  <a:moveTo>
                    <a:pt x="4746033" y="1978797"/>
                  </a:moveTo>
                  <a:lnTo>
                    <a:pt x="4727264" y="1975004"/>
                  </a:lnTo>
                  <a:lnTo>
                    <a:pt x="4711936" y="1964658"/>
                  </a:lnTo>
                  <a:lnTo>
                    <a:pt x="4701603" y="1949314"/>
                  </a:lnTo>
                  <a:lnTo>
                    <a:pt x="4697813" y="1930524"/>
                  </a:lnTo>
                  <a:lnTo>
                    <a:pt x="4701603" y="1911734"/>
                  </a:lnTo>
                  <a:lnTo>
                    <a:pt x="4711936" y="1896391"/>
                  </a:lnTo>
                  <a:lnTo>
                    <a:pt x="4727264" y="1886047"/>
                  </a:lnTo>
                  <a:lnTo>
                    <a:pt x="4746033" y="1882254"/>
                  </a:lnTo>
                  <a:lnTo>
                    <a:pt x="4764824" y="1886047"/>
                  </a:lnTo>
                  <a:lnTo>
                    <a:pt x="4780162" y="1896391"/>
                  </a:lnTo>
                  <a:lnTo>
                    <a:pt x="4790500" y="1911734"/>
                  </a:lnTo>
                  <a:lnTo>
                    <a:pt x="4794289" y="1930524"/>
                  </a:lnTo>
                  <a:lnTo>
                    <a:pt x="4790500" y="1949314"/>
                  </a:lnTo>
                  <a:lnTo>
                    <a:pt x="4780162" y="1964658"/>
                  </a:lnTo>
                  <a:lnTo>
                    <a:pt x="4764824" y="1975004"/>
                  </a:lnTo>
                  <a:lnTo>
                    <a:pt x="4746033" y="1978797"/>
                  </a:lnTo>
                  <a:close/>
                </a:path>
                <a:path w="7644130" h="2589530">
                  <a:moveTo>
                    <a:pt x="5062377" y="1981432"/>
                  </a:moveTo>
                  <a:lnTo>
                    <a:pt x="5042584" y="1977432"/>
                  </a:lnTo>
                  <a:lnTo>
                    <a:pt x="5026415" y="1966522"/>
                  </a:lnTo>
                  <a:lnTo>
                    <a:pt x="5015510" y="1950340"/>
                  </a:lnTo>
                  <a:lnTo>
                    <a:pt x="5011511" y="1930524"/>
                  </a:lnTo>
                  <a:lnTo>
                    <a:pt x="5015510" y="1910707"/>
                  </a:lnTo>
                  <a:lnTo>
                    <a:pt x="5026415" y="1894525"/>
                  </a:lnTo>
                  <a:lnTo>
                    <a:pt x="5042584" y="1883616"/>
                  </a:lnTo>
                  <a:lnTo>
                    <a:pt x="5062377" y="1879615"/>
                  </a:lnTo>
                  <a:lnTo>
                    <a:pt x="5082191" y="1883616"/>
                  </a:lnTo>
                  <a:lnTo>
                    <a:pt x="5098371" y="1894525"/>
                  </a:lnTo>
                  <a:lnTo>
                    <a:pt x="5109279" y="1910707"/>
                  </a:lnTo>
                  <a:lnTo>
                    <a:pt x="5113279" y="1930524"/>
                  </a:lnTo>
                  <a:lnTo>
                    <a:pt x="5109279" y="1950340"/>
                  </a:lnTo>
                  <a:lnTo>
                    <a:pt x="5098371" y="1966522"/>
                  </a:lnTo>
                  <a:lnTo>
                    <a:pt x="5082191" y="1977432"/>
                  </a:lnTo>
                  <a:lnTo>
                    <a:pt x="5062377" y="1981432"/>
                  </a:lnTo>
                  <a:close/>
                </a:path>
                <a:path w="7644130" h="2589530">
                  <a:moveTo>
                    <a:pt x="5378721" y="1984071"/>
                  </a:moveTo>
                  <a:lnTo>
                    <a:pt x="5357889" y="1979863"/>
                  </a:lnTo>
                  <a:lnTo>
                    <a:pt x="5340880" y="1968389"/>
                  </a:lnTo>
                  <a:lnTo>
                    <a:pt x="5329413" y="1951369"/>
                  </a:lnTo>
                  <a:lnTo>
                    <a:pt x="5325209" y="1930524"/>
                  </a:lnTo>
                  <a:lnTo>
                    <a:pt x="5329413" y="1909679"/>
                  </a:lnTo>
                  <a:lnTo>
                    <a:pt x="5340880" y="1892659"/>
                  </a:lnTo>
                  <a:lnTo>
                    <a:pt x="5357889" y="1881184"/>
                  </a:lnTo>
                  <a:lnTo>
                    <a:pt x="5378721" y="1876977"/>
                  </a:lnTo>
                  <a:lnTo>
                    <a:pt x="5399558" y="1881184"/>
                  </a:lnTo>
                  <a:lnTo>
                    <a:pt x="5416579" y="1892659"/>
                  </a:lnTo>
                  <a:lnTo>
                    <a:pt x="5428058" y="1909679"/>
                  </a:lnTo>
                  <a:lnTo>
                    <a:pt x="5432268" y="1930524"/>
                  </a:lnTo>
                  <a:lnTo>
                    <a:pt x="5428058" y="1951369"/>
                  </a:lnTo>
                  <a:lnTo>
                    <a:pt x="5416579" y="1968389"/>
                  </a:lnTo>
                  <a:lnTo>
                    <a:pt x="5399558" y="1979863"/>
                  </a:lnTo>
                  <a:lnTo>
                    <a:pt x="5378721" y="1984071"/>
                  </a:lnTo>
                  <a:close/>
                </a:path>
                <a:path w="7644130" h="2589530">
                  <a:moveTo>
                    <a:pt x="5695064" y="1987588"/>
                  </a:moveTo>
                  <a:lnTo>
                    <a:pt x="5672883" y="1983103"/>
                  </a:lnTo>
                  <a:lnTo>
                    <a:pt x="5654763" y="1970876"/>
                  </a:lnTo>
                  <a:lnTo>
                    <a:pt x="5642542" y="1952743"/>
                  </a:lnTo>
                  <a:lnTo>
                    <a:pt x="5638060" y="1930541"/>
                  </a:lnTo>
                  <a:lnTo>
                    <a:pt x="5642542" y="1908342"/>
                  </a:lnTo>
                  <a:lnTo>
                    <a:pt x="5654763" y="1890208"/>
                  </a:lnTo>
                  <a:lnTo>
                    <a:pt x="5672883" y="1877980"/>
                  </a:lnTo>
                  <a:lnTo>
                    <a:pt x="5695064" y="1873495"/>
                  </a:lnTo>
                  <a:lnTo>
                    <a:pt x="5717266" y="1877980"/>
                  </a:lnTo>
                  <a:lnTo>
                    <a:pt x="5735396" y="1890208"/>
                  </a:lnTo>
                  <a:lnTo>
                    <a:pt x="5747621" y="1908342"/>
                  </a:lnTo>
                  <a:lnTo>
                    <a:pt x="5752103" y="1930541"/>
                  </a:lnTo>
                  <a:lnTo>
                    <a:pt x="5747621" y="1952743"/>
                  </a:lnTo>
                  <a:lnTo>
                    <a:pt x="5735396" y="1970876"/>
                  </a:lnTo>
                  <a:lnTo>
                    <a:pt x="5717266" y="1983103"/>
                  </a:lnTo>
                  <a:lnTo>
                    <a:pt x="5695064" y="1987588"/>
                  </a:lnTo>
                  <a:close/>
                </a:path>
                <a:path w="7644130" h="2589530">
                  <a:moveTo>
                    <a:pt x="6011443" y="1990226"/>
                  </a:moveTo>
                  <a:lnTo>
                    <a:pt x="5988223" y="1985535"/>
                  </a:lnTo>
                  <a:lnTo>
                    <a:pt x="5969263" y="1972743"/>
                  </a:lnTo>
                  <a:lnTo>
                    <a:pt x="5956481" y="1953771"/>
                  </a:lnTo>
                  <a:lnTo>
                    <a:pt x="5951793" y="1930541"/>
                  </a:lnTo>
                  <a:lnTo>
                    <a:pt x="5956481" y="1907313"/>
                  </a:lnTo>
                  <a:lnTo>
                    <a:pt x="5969263" y="1888341"/>
                  </a:lnTo>
                  <a:lnTo>
                    <a:pt x="5988223" y="1875548"/>
                  </a:lnTo>
                  <a:lnTo>
                    <a:pt x="6011443" y="1870857"/>
                  </a:lnTo>
                  <a:lnTo>
                    <a:pt x="6034642" y="1875548"/>
                  </a:lnTo>
                  <a:lnTo>
                    <a:pt x="6053592" y="1888341"/>
                  </a:lnTo>
                  <a:lnTo>
                    <a:pt x="6066371" y="1907313"/>
                  </a:lnTo>
                  <a:lnTo>
                    <a:pt x="6071057" y="1930541"/>
                  </a:lnTo>
                  <a:lnTo>
                    <a:pt x="6066376" y="1953771"/>
                  </a:lnTo>
                  <a:lnTo>
                    <a:pt x="6053605" y="1972743"/>
                  </a:lnTo>
                  <a:lnTo>
                    <a:pt x="6034657" y="1985535"/>
                  </a:lnTo>
                  <a:lnTo>
                    <a:pt x="6011443" y="1990226"/>
                  </a:lnTo>
                  <a:close/>
                </a:path>
                <a:path w="7644130" h="2589530">
                  <a:moveTo>
                    <a:pt x="6327786" y="1992865"/>
                  </a:moveTo>
                  <a:lnTo>
                    <a:pt x="6303543" y="1987966"/>
                  </a:lnTo>
                  <a:lnTo>
                    <a:pt x="6283742" y="1974608"/>
                  </a:lnTo>
                  <a:lnTo>
                    <a:pt x="6270388" y="1954798"/>
                  </a:lnTo>
                  <a:lnTo>
                    <a:pt x="6265491" y="1930541"/>
                  </a:lnTo>
                  <a:lnTo>
                    <a:pt x="6270388" y="1906285"/>
                  </a:lnTo>
                  <a:lnTo>
                    <a:pt x="6283742" y="1886476"/>
                  </a:lnTo>
                  <a:lnTo>
                    <a:pt x="6303543" y="1873119"/>
                  </a:lnTo>
                  <a:lnTo>
                    <a:pt x="6327786" y="1868221"/>
                  </a:lnTo>
                  <a:lnTo>
                    <a:pt x="6352024" y="1873119"/>
                  </a:lnTo>
                  <a:lnTo>
                    <a:pt x="6371814" y="1886476"/>
                  </a:lnTo>
                  <a:lnTo>
                    <a:pt x="6385155" y="1906285"/>
                  </a:lnTo>
                  <a:lnTo>
                    <a:pt x="6390046" y="1930541"/>
                  </a:lnTo>
                  <a:lnTo>
                    <a:pt x="6385155" y="1954798"/>
                  </a:lnTo>
                  <a:lnTo>
                    <a:pt x="6371814" y="1974608"/>
                  </a:lnTo>
                  <a:lnTo>
                    <a:pt x="6352024" y="1987966"/>
                  </a:lnTo>
                  <a:lnTo>
                    <a:pt x="6327786" y="1992865"/>
                  </a:lnTo>
                  <a:close/>
                </a:path>
                <a:path w="7644130" h="2589530">
                  <a:moveTo>
                    <a:pt x="6644130" y="1995503"/>
                  </a:moveTo>
                  <a:lnTo>
                    <a:pt x="6618848" y="1990398"/>
                  </a:lnTo>
                  <a:lnTo>
                    <a:pt x="6598207" y="1976475"/>
                  </a:lnTo>
                  <a:lnTo>
                    <a:pt x="6584291" y="1955826"/>
                  </a:lnTo>
                  <a:lnTo>
                    <a:pt x="6579189" y="1930541"/>
                  </a:lnTo>
                  <a:lnTo>
                    <a:pt x="6584291" y="1905257"/>
                  </a:lnTo>
                  <a:lnTo>
                    <a:pt x="6598207" y="1884609"/>
                  </a:lnTo>
                  <a:lnTo>
                    <a:pt x="6618848" y="1870688"/>
                  </a:lnTo>
                  <a:lnTo>
                    <a:pt x="6644130" y="1865583"/>
                  </a:lnTo>
                  <a:lnTo>
                    <a:pt x="6669391" y="1870688"/>
                  </a:lnTo>
                  <a:lnTo>
                    <a:pt x="6690022" y="1884609"/>
                  </a:lnTo>
                  <a:lnTo>
                    <a:pt x="6703933" y="1905257"/>
                  </a:lnTo>
                  <a:lnTo>
                    <a:pt x="6709035" y="1930541"/>
                  </a:lnTo>
                  <a:lnTo>
                    <a:pt x="6703933" y="1955826"/>
                  </a:lnTo>
                  <a:lnTo>
                    <a:pt x="6690022" y="1976475"/>
                  </a:lnTo>
                  <a:lnTo>
                    <a:pt x="6669391" y="1990398"/>
                  </a:lnTo>
                  <a:lnTo>
                    <a:pt x="6644130" y="1995503"/>
                  </a:lnTo>
                  <a:close/>
                </a:path>
                <a:path w="7644130" h="2589530">
                  <a:moveTo>
                    <a:pt x="6960473" y="1980572"/>
                  </a:moveTo>
                  <a:lnTo>
                    <a:pt x="6941006" y="1976639"/>
                  </a:lnTo>
                  <a:lnTo>
                    <a:pt x="6925106" y="1965917"/>
                  </a:lnTo>
                  <a:lnTo>
                    <a:pt x="6914385" y="1950014"/>
                  </a:lnTo>
                  <a:lnTo>
                    <a:pt x="6910454" y="1930541"/>
                  </a:lnTo>
                  <a:lnTo>
                    <a:pt x="6914385" y="1911069"/>
                  </a:lnTo>
                  <a:lnTo>
                    <a:pt x="6925106" y="1895166"/>
                  </a:lnTo>
                  <a:lnTo>
                    <a:pt x="6941006" y="1884443"/>
                  </a:lnTo>
                  <a:lnTo>
                    <a:pt x="6960473" y="1880511"/>
                  </a:lnTo>
                  <a:lnTo>
                    <a:pt x="6979921" y="1884443"/>
                  </a:lnTo>
                  <a:lnTo>
                    <a:pt x="6995810" y="1895166"/>
                  </a:lnTo>
                  <a:lnTo>
                    <a:pt x="7006527" y="1911069"/>
                  </a:lnTo>
                  <a:lnTo>
                    <a:pt x="7010458" y="1930541"/>
                  </a:lnTo>
                  <a:lnTo>
                    <a:pt x="7006527" y="1950014"/>
                  </a:lnTo>
                  <a:lnTo>
                    <a:pt x="6995810" y="1965917"/>
                  </a:lnTo>
                  <a:lnTo>
                    <a:pt x="6979921" y="1976639"/>
                  </a:lnTo>
                  <a:lnTo>
                    <a:pt x="6960473" y="1980572"/>
                  </a:lnTo>
                  <a:close/>
                </a:path>
                <a:path w="7644130" h="2589530">
                  <a:moveTo>
                    <a:pt x="7283590" y="1942835"/>
                  </a:moveTo>
                  <a:lnTo>
                    <a:pt x="7270009" y="1942835"/>
                  </a:lnTo>
                  <a:lnTo>
                    <a:pt x="7264506" y="1937332"/>
                  </a:lnTo>
                  <a:lnTo>
                    <a:pt x="7264506" y="1923755"/>
                  </a:lnTo>
                  <a:lnTo>
                    <a:pt x="7270009" y="1918248"/>
                  </a:lnTo>
                  <a:lnTo>
                    <a:pt x="7283590" y="1918248"/>
                  </a:lnTo>
                  <a:lnTo>
                    <a:pt x="7289092" y="1923755"/>
                  </a:lnTo>
                  <a:lnTo>
                    <a:pt x="7289092" y="1937332"/>
                  </a:lnTo>
                  <a:lnTo>
                    <a:pt x="7283590" y="1942835"/>
                  </a:lnTo>
                  <a:close/>
                </a:path>
                <a:path w="7644130" h="2589530">
                  <a:moveTo>
                    <a:pt x="635025" y="2249714"/>
                  </a:moveTo>
                  <a:lnTo>
                    <a:pt x="632108" y="2249714"/>
                  </a:lnTo>
                  <a:lnTo>
                    <a:pt x="630930" y="2248536"/>
                  </a:lnTo>
                  <a:lnTo>
                    <a:pt x="630930" y="2245619"/>
                  </a:lnTo>
                  <a:lnTo>
                    <a:pt x="632108" y="2244437"/>
                  </a:lnTo>
                  <a:lnTo>
                    <a:pt x="635025" y="2244437"/>
                  </a:lnTo>
                  <a:lnTo>
                    <a:pt x="636203" y="2245619"/>
                  </a:lnTo>
                  <a:lnTo>
                    <a:pt x="636203" y="2248536"/>
                  </a:lnTo>
                  <a:lnTo>
                    <a:pt x="635025" y="2249714"/>
                  </a:lnTo>
                  <a:close/>
                </a:path>
                <a:path w="7644130" h="2589530">
                  <a:moveTo>
                    <a:pt x="954272" y="2254973"/>
                  </a:moveTo>
                  <a:lnTo>
                    <a:pt x="945552" y="2254973"/>
                  </a:lnTo>
                  <a:lnTo>
                    <a:pt x="942021" y="2251439"/>
                  </a:lnTo>
                  <a:lnTo>
                    <a:pt x="942021" y="2242715"/>
                  </a:lnTo>
                  <a:lnTo>
                    <a:pt x="945552" y="2239181"/>
                  </a:lnTo>
                  <a:lnTo>
                    <a:pt x="954272" y="2239181"/>
                  </a:lnTo>
                  <a:lnTo>
                    <a:pt x="957803" y="2242715"/>
                  </a:lnTo>
                  <a:lnTo>
                    <a:pt x="957803" y="2251439"/>
                  </a:lnTo>
                  <a:lnTo>
                    <a:pt x="954272" y="2254973"/>
                  </a:lnTo>
                  <a:close/>
                </a:path>
                <a:path w="7644130" h="2589530">
                  <a:moveTo>
                    <a:pt x="1273515" y="2260229"/>
                  </a:moveTo>
                  <a:lnTo>
                    <a:pt x="1258982" y="2260229"/>
                  </a:lnTo>
                  <a:lnTo>
                    <a:pt x="1253094" y="2254338"/>
                  </a:lnTo>
                  <a:lnTo>
                    <a:pt x="1253094" y="2239777"/>
                  </a:lnTo>
                  <a:lnTo>
                    <a:pt x="1258982" y="2233886"/>
                  </a:lnTo>
                  <a:lnTo>
                    <a:pt x="1273532" y="2233886"/>
                  </a:lnTo>
                  <a:lnTo>
                    <a:pt x="1279420" y="2239777"/>
                  </a:lnTo>
                  <a:lnTo>
                    <a:pt x="1279420" y="2254338"/>
                  </a:lnTo>
                  <a:lnTo>
                    <a:pt x="1273515" y="2260229"/>
                  </a:lnTo>
                  <a:close/>
                </a:path>
                <a:path w="7644130" h="2589530">
                  <a:moveTo>
                    <a:pt x="1592285" y="2264628"/>
                  </a:moveTo>
                  <a:lnTo>
                    <a:pt x="1572916" y="2264628"/>
                  </a:lnTo>
                  <a:lnTo>
                    <a:pt x="1565060" y="2256765"/>
                  </a:lnTo>
                  <a:lnTo>
                    <a:pt x="1565060" y="2237385"/>
                  </a:lnTo>
                  <a:lnTo>
                    <a:pt x="1572916" y="2229526"/>
                  </a:lnTo>
                  <a:lnTo>
                    <a:pt x="1592285" y="2229526"/>
                  </a:lnTo>
                  <a:lnTo>
                    <a:pt x="1600141" y="2237385"/>
                  </a:lnTo>
                  <a:lnTo>
                    <a:pt x="1600141" y="2256765"/>
                  </a:lnTo>
                  <a:lnTo>
                    <a:pt x="1592285" y="2264628"/>
                  </a:lnTo>
                  <a:close/>
                </a:path>
                <a:path w="7644130" h="2589530">
                  <a:moveTo>
                    <a:pt x="1898946" y="2268145"/>
                  </a:moveTo>
                  <a:lnTo>
                    <a:pt x="1890748" y="2266490"/>
                  </a:lnTo>
                  <a:lnTo>
                    <a:pt x="1884056" y="2261977"/>
                  </a:lnTo>
                  <a:lnTo>
                    <a:pt x="1879544" y="2255280"/>
                  </a:lnTo>
                  <a:lnTo>
                    <a:pt x="1877890" y="2247075"/>
                  </a:lnTo>
                  <a:lnTo>
                    <a:pt x="1879544" y="2238873"/>
                  </a:lnTo>
                  <a:lnTo>
                    <a:pt x="1884056" y="2232177"/>
                  </a:lnTo>
                  <a:lnTo>
                    <a:pt x="1890748" y="2227664"/>
                  </a:lnTo>
                  <a:lnTo>
                    <a:pt x="1898946" y="2226009"/>
                  </a:lnTo>
                  <a:lnTo>
                    <a:pt x="1907144" y="2227664"/>
                  </a:lnTo>
                  <a:lnTo>
                    <a:pt x="1913836" y="2232177"/>
                  </a:lnTo>
                  <a:lnTo>
                    <a:pt x="1918347" y="2238873"/>
                  </a:lnTo>
                  <a:lnTo>
                    <a:pt x="1920001" y="2247075"/>
                  </a:lnTo>
                  <a:lnTo>
                    <a:pt x="1918347" y="2255280"/>
                  </a:lnTo>
                  <a:lnTo>
                    <a:pt x="1913836" y="2261977"/>
                  </a:lnTo>
                  <a:lnTo>
                    <a:pt x="1907144" y="2266490"/>
                  </a:lnTo>
                  <a:lnTo>
                    <a:pt x="1898946" y="2268145"/>
                  </a:lnTo>
                  <a:close/>
                </a:path>
                <a:path w="7644130" h="2589530">
                  <a:moveTo>
                    <a:pt x="2215289" y="2271658"/>
                  </a:moveTo>
                  <a:lnTo>
                    <a:pt x="2205727" y="2269727"/>
                  </a:lnTo>
                  <a:lnTo>
                    <a:pt x="2197917" y="2264458"/>
                  </a:lnTo>
                  <a:lnTo>
                    <a:pt x="2192652" y="2256644"/>
                  </a:lnTo>
                  <a:lnTo>
                    <a:pt x="2190721" y="2247075"/>
                  </a:lnTo>
                  <a:lnTo>
                    <a:pt x="2192652" y="2237508"/>
                  </a:lnTo>
                  <a:lnTo>
                    <a:pt x="2197917" y="2229694"/>
                  </a:lnTo>
                  <a:lnTo>
                    <a:pt x="2205727" y="2224425"/>
                  </a:lnTo>
                  <a:lnTo>
                    <a:pt x="2215289" y="2222492"/>
                  </a:lnTo>
                  <a:lnTo>
                    <a:pt x="2224852" y="2224425"/>
                  </a:lnTo>
                  <a:lnTo>
                    <a:pt x="2232661" y="2229694"/>
                  </a:lnTo>
                  <a:lnTo>
                    <a:pt x="2237927" y="2237508"/>
                  </a:lnTo>
                  <a:lnTo>
                    <a:pt x="2239858" y="2247075"/>
                  </a:lnTo>
                  <a:lnTo>
                    <a:pt x="2237927" y="2256644"/>
                  </a:lnTo>
                  <a:lnTo>
                    <a:pt x="2232661" y="2264458"/>
                  </a:lnTo>
                  <a:lnTo>
                    <a:pt x="2224852" y="2269727"/>
                  </a:lnTo>
                  <a:lnTo>
                    <a:pt x="2215289" y="2271658"/>
                  </a:lnTo>
                  <a:close/>
                </a:path>
                <a:path w="7644130" h="2589530">
                  <a:moveTo>
                    <a:pt x="2531636" y="2274297"/>
                  </a:moveTo>
                  <a:lnTo>
                    <a:pt x="2521056" y="2272158"/>
                  </a:lnTo>
                  <a:lnTo>
                    <a:pt x="2512413" y="2266327"/>
                  </a:lnTo>
                  <a:lnTo>
                    <a:pt x="2506584" y="2257680"/>
                  </a:lnTo>
                  <a:lnTo>
                    <a:pt x="2504447" y="2247093"/>
                  </a:lnTo>
                  <a:lnTo>
                    <a:pt x="2506584" y="2236507"/>
                  </a:lnTo>
                  <a:lnTo>
                    <a:pt x="2512413" y="2227860"/>
                  </a:lnTo>
                  <a:lnTo>
                    <a:pt x="2521056" y="2222028"/>
                  </a:lnTo>
                  <a:lnTo>
                    <a:pt x="2531636" y="2219889"/>
                  </a:lnTo>
                  <a:lnTo>
                    <a:pt x="2542215" y="2222028"/>
                  </a:lnTo>
                  <a:lnTo>
                    <a:pt x="2550857" y="2227860"/>
                  </a:lnTo>
                  <a:lnTo>
                    <a:pt x="2556685" y="2236507"/>
                  </a:lnTo>
                  <a:lnTo>
                    <a:pt x="2558822" y="2247093"/>
                  </a:lnTo>
                  <a:lnTo>
                    <a:pt x="2556687" y="2257680"/>
                  </a:lnTo>
                  <a:lnTo>
                    <a:pt x="2550863" y="2266327"/>
                  </a:lnTo>
                  <a:lnTo>
                    <a:pt x="2542222" y="2272158"/>
                  </a:lnTo>
                  <a:lnTo>
                    <a:pt x="2531636" y="2274297"/>
                  </a:lnTo>
                  <a:close/>
                </a:path>
                <a:path w="7644130" h="2589530">
                  <a:moveTo>
                    <a:pt x="2847980" y="2277814"/>
                  </a:moveTo>
                  <a:lnTo>
                    <a:pt x="2836027" y="2275400"/>
                  </a:lnTo>
                  <a:lnTo>
                    <a:pt x="2826268" y="2268817"/>
                  </a:lnTo>
                  <a:lnTo>
                    <a:pt x="2819689" y="2259053"/>
                  </a:lnTo>
                  <a:lnTo>
                    <a:pt x="2817277" y="2247093"/>
                  </a:lnTo>
                  <a:lnTo>
                    <a:pt x="2819689" y="2235133"/>
                  </a:lnTo>
                  <a:lnTo>
                    <a:pt x="2826268" y="2225369"/>
                  </a:lnTo>
                  <a:lnTo>
                    <a:pt x="2836027" y="2218786"/>
                  </a:lnTo>
                  <a:lnTo>
                    <a:pt x="2847980" y="2216372"/>
                  </a:lnTo>
                  <a:lnTo>
                    <a:pt x="2859932" y="2218786"/>
                  </a:lnTo>
                  <a:lnTo>
                    <a:pt x="2869691" y="2225369"/>
                  </a:lnTo>
                  <a:lnTo>
                    <a:pt x="2876271" y="2235133"/>
                  </a:lnTo>
                  <a:lnTo>
                    <a:pt x="2878683" y="2247093"/>
                  </a:lnTo>
                  <a:lnTo>
                    <a:pt x="2876271" y="2259053"/>
                  </a:lnTo>
                  <a:lnTo>
                    <a:pt x="2869691" y="2268817"/>
                  </a:lnTo>
                  <a:lnTo>
                    <a:pt x="2859932" y="2275400"/>
                  </a:lnTo>
                  <a:lnTo>
                    <a:pt x="2847980" y="2277814"/>
                  </a:lnTo>
                  <a:close/>
                </a:path>
                <a:path w="7644130" h="2589530">
                  <a:moveTo>
                    <a:pt x="3164323" y="2281334"/>
                  </a:moveTo>
                  <a:lnTo>
                    <a:pt x="3151006" y="2278642"/>
                  </a:lnTo>
                  <a:lnTo>
                    <a:pt x="3140130" y="2271302"/>
                  </a:lnTo>
                  <a:lnTo>
                    <a:pt x="3132796" y="2260418"/>
                  </a:lnTo>
                  <a:lnTo>
                    <a:pt x="3130107" y="2247093"/>
                  </a:lnTo>
                  <a:lnTo>
                    <a:pt x="3132796" y="2233768"/>
                  </a:lnTo>
                  <a:lnTo>
                    <a:pt x="3140130" y="2222885"/>
                  </a:lnTo>
                  <a:lnTo>
                    <a:pt x="3151006" y="2215547"/>
                  </a:lnTo>
                  <a:lnTo>
                    <a:pt x="3164323" y="2212855"/>
                  </a:lnTo>
                  <a:lnTo>
                    <a:pt x="3177641" y="2215547"/>
                  </a:lnTo>
                  <a:lnTo>
                    <a:pt x="3188518" y="2222885"/>
                  </a:lnTo>
                  <a:lnTo>
                    <a:pt x="3195853" y="2233768"/>
                  </a:lnTo>
                  <a:lnTo>
                    <a:pt x="3198543" y="2247093"/>
                  </a:lnTo>
                  <a:lnTo>
                    <a:pt x="3195853" y="2260418"/>
                  </a:lnTo>
                  <a:lnTo>
                    <a:pt x="3188518" y="2271302"/>
                  </a:lnTo>
                  <a:lnTo>
                    <a:pt x="3177641" y="2278642"/>
                  </a:lnTo>
                  <a:lnTo>
                    <a:pt x="3164323" y="2281334"/>
                  </a:lnTo>
                  <a:close/>
                </a:path>
                <a:path w="7644130" h="2589530">
                  <a:moveTo>
                    <a:pt x="3480667" y="2283969"/>
                  </a:moveTo>
                  <a:lnTo>
                    <a:pt x="3466334" y="2281071"/>
                  </a:lnTo>
                  <a:lnTo>
                    <a:pt x="3454625" y="2273170"/>
                  </a:lnTo>
                  <a:lnTo>
                    <a:pt x="3446729" y="2261453"/>
                  </a:lnTo>
                  <a:lnTo>
                    <a:pt x="3443833" y="2247111"/>
                  </a:lnTo>
                  <a:lnTo>
                    <a:pt x="3446729" y="2232768"/>
                  </a:lnTo>
                  <a:lnTo>
                    <a:pt x="3454625" y="2221051"/>
                  </a:lnTo>
                  <a:lnTo>
                    <a:pt x="3466334" y="2213150"/>
                  </a:lnTo>
                  <a:lnTo>
                    <a:pt x="3480667" y="2210252"/>
                  </a:lnTo>
                  <a:lnTo>
                    <a:pt x="3495002" y="2213150"/>
                  </a:lnTo>
                  <a:lnTo>
                    <a:pt x="3506711" y="2221051"/>
                  </a:lnTo>
                  <a:lnTo>
                    <a:pt x="3514608" y="2232768"/>
                  </a:lnTo>
                  <a:lnTo>
                    <a:pt x="3517504" y="2247111"/>
                  </a:lnTo>
                  <a:lnTo>
                    <a:pt x="3514610" y="2261453"/>
                  </a:lnTo>
                  <a:lnTo>
                    <a:pt x="3506718" y="2273170"/>
                  </a:lnTo>
                  <a:lnTo>
                    <a:pt x="3495009" y="2281071"/>
                  </a:lnTo>
                  <a:lnTo>
                    <a:pt x="3480667" y="2283969"/>
                  </a:lnTo>
                  <a:close/>
                </a:path>
                <a:path w="7644130" h="2589530">
                  <a:moveTo>
                    <a:pt x="3797003" y="2286608"/>
                  </a:moveTo>
                  <a:lnTo>
                    <a:pt x="3781639" y="2283503"/>
                  </a:lnTo>
                  <a:lnTo>
                    <a:pt x="3769092" y="2275037"/>
                  </a:lnTo>
                  <a:lnTo>
                    <a:pt x="3760633" y="2262482"/>
                  </a:lnTo>
                  <a:lnTo>
                    <a:pt x="3757531" y="2247111"/>
                  </a:lnTo>
                  <a:lnTo>
                    <a:pt x="3760633" y="2231739"/>
                  </a:lnTo>
                  <a:lnTo>
                    <a:pt x="3769092" y="2219185"/>
                  </a:lnTo>
                  <a:lnTo>
                    <a:pt x="3781639" y="2210718"/>
                  </a:lnTo>
                  <a:lnTo>
                    <a:pt x="3797003" y="2207614"/>
                  </a:lnTo>
                  <a:lnTo>
                    <a:pt x="3812368" y="2210718"/>
                  </a:lnTo>
                  <a:lnTo>
                    <a:pt x="3824914" y="2219185"/>
                  </a:lnTo>
                  <a:lnTo>
                    <a:pt x="3833374" y="2231739"/>
                  </a:lnTo>
                  <a:lnTo>
                    <a:pt x="3836476" y="2247111"/>
                  </a:lnTo>
                  <a:lnTo>
                    <a:pt x="3833374" y="2262482"/>
                  </a:lnTo>
                  <a:lnTo>
                    <a:pt x="3824914" y="2275037"/>
                  </a:lnTo>
                  <a:lnTo>
                    <a:pt x="3812368" y="2283503"/>
                  </a:lnTo>
                  <a:lnTo>
                    <a:pt x="3797003" y="2286608"/>
                  </a:lnTo>
                  <a:close/>
                </a:path>
                <a:path w="7644130" h="2589530">
                  <a:moveTo>
                    <a:pt x="4113347" y="2290125"/>
                  </a:moveTo>
                  <a:lnTo>
                    <a:pt x="4096618" y="2286745"/>
                  </a:lnTo>
                  <a:lnTo>
                    <a:pt x="4082962" y="2277527"/>
                  </a:lnTo>
                  <a:lnTo>
                    <a:pt x="4073757" y="2263854"/>
                  </a:lnTo>
                  <a:lnTo>
                    <a:pt x="4070382" y="2247111"/>
                  </a:lnTo>
                  <a:lnTo>
                    <a:pt x="4073757" y="2230367"/>
                  </a:lnTo>
                  <a:lnTo>
                    <a:pt x="4082962" y="2216695"/>
                  </a:lnTo>
                  <a:lnTo>
                    <a:pt x="4096618" y="2207477"/>
                  </a:lnTo>
                  <a:lnTo>
                    <a:pt x="4113347" y="2204097"/>
                  </a:lnTo>
                  <a:lnTo>
                    <a:pt x="4130081" y="2207477"/>
                  </a:lnTo>
                  <a:lnTo>
                    <a:pt x="4143749" y="2216695"/>
                  </a:lnTo>
                  <a:lnTo>
                    <a:pt x="4152966" y="2230367"/>
                  </a:lnTo>
                  <a:lnTo>
                    <a:pt x="4156347" y="2247111"/>
                  </a:lnTo>
                  <a:lnTo>
                    <a:pt x="4152966" y="2263854"/>
                  </a:lnTo>
                  <a:lnTo>
                    <a:pt x="4143749" y="2277527"/>
                  </a:lnTo>
                  <a:lnTo>
                    <a:pt x="4130081" y="2286745"/>
                  </a:lnTo>
                  <a:lnTo>
                    <a:pt x="4113347" y="2290125"/>
                  </a:lnTo>
                  <a:close/>
                </a:path>
                <a:path w="7644130" h="2589530">
                  <a:moveTo>
                    <a:pt x="4429690" y="2292763"/>
                  </a:moveTo>
                  <a:lnTo>
                    <a:pt x="4411938" y="2289176"/>
                  </a:lnTo>
                  <a:lnTo>
                    <a:pt x="4397440" y="2279396"/>
                  </a:lnTo>
                  <a:lnTo>
                    <a:pt x="4387665" y="2264890"/>
                  </a:lnTo>
                  <a:lnTo>
                    <a:pt x="4384080" y="2247128"/>
                  </a:lnTo>
                  <a:lnTo>
                    <a:pt x="4387665" y="2229366"/>
                  </a:lnTo>
                  <a:lnTo>
                    <a:pt x="4397440" y="2214861"/>
                  </a:lnTo>
                  <a:lnTo>
                    <a:pt x="4411938" y="2205080"/>
                  </a:lnTo>
                  <a:lnTo>
                    <a:pt x="4429690" y="2201493"/>
                  </a:lnTo>
                  <a:lnTo>
                    <a:pt x="4447442" y="2205080"/>
                  </a:lnTo>
                  <a:lnTo>
                    <a:pt x="4461940" y="2214861"/>
                  </a:lnTo>
                  <a:lnTo>
                    <a:pt x="4471715" y="2229366"/>
                  </a:lnTo>
                  <a:lnTo>
                    <a:pt x="4475300" y="2247128"/>
                  </a:lnTo>
                  <a:lnTo>
                    <a:pt x="4471715" y="2264890"/>
                  </a:lnTo>
                  <a:lnTo>
                    <a:pt x="4461940" y="2279396"/>
                  </a:lnTo>
                  <a:lnTo>
                    <a:pt x="4447442" y="2289176"/>
                  </a:lnTo>
                  <a:lnTo>
                    <a:pt x="4429690" y="2292763"/>
                  </a:lnTo>
                  <a:close/>
                </a:path>
                <a:path w="7644130" h="2589530">
                  <a:moveTo>
                    <a:pt x="4746033" y="2295402"/>
                  </a:moveTo>
                  <a:lnTo>
                    <a:pt x="4727264" y="2291608"/>
                  </a:lnTo>
                  <a:lnTo>
                    <a:pt x="4711936" y="2281263"/>
                  </a:lnTo>
                  <a:lnTo>
                    <a:pt x="4701603" y="2265918"/>
                  </a:lnTo>
                  <a:lnTo>
                    <a:pt x="4697813" y="2247128"/>
                  </a:lnTo>
                  <a:lnTo>
                    <a:pt x="4701603" y="2228340"/>
                  </a:lnTo>
                  <a:lnTo>
                    <a:pt x="4711936" y="2212997"/>
                  </a:lnTo>
                  <a:lnTo>
                    <a:pt x="4727264" y="2202652"/>
                  </a:lnTo>
                  <a:lnTo>
                    <a:pt x="4746033" y="2198858"/>
                  </a:lnTo>
                  <a:lnTo>
                    <a:pt x="4764824" y="2202652"/>
                  </a:lnTo>
                  <a:lnTo>
                    <a:pt x="4780162" y="2212997"/>
                  </a:lnTo>
                  <a:lnTo>
                    <a:pt x="4790500" y="2228340"/>
                  </a:lnTo>
                  <a:lnTo>
                    <a:pt x="4794289" y="2247128"/>
                  </a:lnTo>
                  <a:lnTo>
                    <a:pt x="4790500" y="2265918"/>
                  </a:lnTo>
                  <a:lnTo>
                    <a:pt x="4780162" y="2281263"/>
                  </a:lnTo>
                  <a:lnTo>
                    <a:pt x="4764824" y="2291608"/>
                  </a:lnTo>
                  <a:lnTo>
                    <a:pt x="4746033" y="2295402"/>
                  </a:lnTo>
                  <a:close/>
                </a:path>
                <a:path w="7644130" h="2589530">
                  <a:moveTo>
                    <a:pt x="5062377" y="2298037"/>
                  </a:moveTo>
                  <a:lnTo>
                    <a:pt x="5042584" y="2294037"/>
                  </a:lnTo>
                  <a:lnTo>
                    <a:pt x="5026415" y="2283128"/>
                  </a:lnTo>
                  <a:lnTo>
                    <a:pt x="5015510" y="2266946"/>
                  </a:lnTo>
                  <a:lnTo>
                    <a:pt x="5011511" y="2247128"/>
                  </a:lnTo>
                  <a:lnTo>
                    <a:pt x="5015510" y="2227312"/>
                  </a:lnTo>
                  <a:lnTo>
                    <a:pt x="5026415" y="2211130"/>
                  </a:lnTo>
                  <a:lnTo>
                    <a:pt x="5042584" y="2200220"/>
                  </a:lnTo>
                  <a:lnTo>
                    <a:pt x="5062377" y="2196220"/>
                  </a:lnTo>
                  <a:lnTo>
                    <a:pt x="5082191" y="2200220"/>
                  </a:lnTo>
                  <a:lnTo>
                    <a:pt x="5098371" y="2211130"/>
                  </a:lnTo>
                  <a:lnTo>
                    <a:pt x="5109279" y="2227312"/>
                  </a:lnTo>
                  <a:lnTo>
                    <a:pt x="5113279" y="2247128"/>
                  </a:lnTo>
                  <a:lnTo>
                    <a:pt x="5109279" y="2266946"/>
                  </a:lnTo>
                  <a:lnTo>
                    <a:pt x="5098371" y="2283128"/>
                  </a:lnTo>
                  <a:lnTo>
                    <a:pt x="5082191" y="2294037"/>
                  </a:lnTo>
                  <a:lnTo>
                    <a:pt x="5062377" y="2298037"/>
                  </a:lnTo>
                  <a:close/>
                </a:path>
                <a:path w="7644130" h="2589530">
                  <a:moveTo>
                    <a:pt x="5378721" y="2300675"/>
                  </a:moveTo>
                  <a:lnTo>
                    <a:pt x="5357889" y="2296468"/>
                  </a:lnTo>
                  <a:lnTo>
                    <a:pt x="5340880" y="2284993"/>
                  </a:lnTo>
                  <a:lnTo>
                    <a:pt x="5329413" y="2267973"/>
                  </a:lnTo>
                  <a:lnTo>
                    <a:pt x="5325209" y="2247128"/>
                  </a:lnTo>
                  <a:lnTo>
                    <a:pt x="5329413" y="2226283"/>
                  </a:lnTo>
                  <a:lnTo>
                    <a:pt x="5340880" y="2209263"/>
                  </a:lnTo>
                  <a:lnTo>
                    <a:pt x="5357889" y="2197789"/>
                  </a:lnTo>
                  <a:lnTo>
                    <a:pt x="5378721" y="2193581"/>
                  </a:lnTo>
                  <a:lnTo>
                    <a:pt x="5399558" y="2197789"/>
                  </a:lnTo>
                  <a:lnTo>
                    <a:pt x="5416579" y="2209263"/>
                  </a:lnTo>
                  <a:lnTo>
                    <a:pt x="5428058" y="2226283"/>
                  </a:lnTo>
                  <a:lnTo>
                    <a:pt x="5432268" y="2247128"/>
                  </a:lnTo>
                  <a:lnTo>
                    <a:pt x="5428058" y="2267973"/>
                  </a:lnTo>
                  <a:lnTo>
                    <a:pt x="5416579" y="2284993"/>
                  </a:lnTo>
                  <a:lnTo>
                    <a:pt x="5399558" y="2296468"/>
                  </a:lnTo>
                  <a:lnTo>
                    <a:pt x="5378721" y="2300675"/>
                  </a:lnTo>
                  <a:close/>
                </a:path>
                <a:path w="7644130" h="2589530">
                  <a:moveTo>
                    <a:pt x="5695064" y="2300675"/>
                  </a:moveTo>
                  <a:lnTo>
                    <a:pt x="5674232" y="2296468"/>
                  </a:lnTo>
                  <a:lnTo>
                    <a:pt x="5657223" y="2284993"/>
                  </a:lnTo>
                  <a:lnTo>
                    <a:pt x="5645757" y="2267973"/>
                  </a:lnTo>
                  <a:lnTo>
                    <a:pt x="5641552" y="2247128"/>
                  </a:lnTo>
                  <a:lnTo>
                    <a:pt x="5645757" y="2226283"/>
                  </a:lnTo>
                  <a:lnTo>
                    <a:pt x="5657223" y="2209263"/>
                  </a:lnTo>
                  <a:lnTo>
                    <a:pt x="5674232" y="2197789"/>
                  </a:lnTo>
                  <a:lnTo>
                    <a:pt x="5695064" y="2193581"/>
                  </a:lnTo>
                  <a:lnTo>
                    <a:pt x="5715902" y="2197789"/>
                  </a:lnTo>
                  <a:lnTo>
                    <a:pt x="5732923" y="2209263"/>
                  </a:lnTo>
                  <a:lnTo>
                    <a:pt x="5744401" y="2226283"/>
                  </a:lnTo>
                  <a:lnTo>
                    <a:pt x="5748611" y="2247128"/>
                  </a:lnTo>
                  <a:lnTo>
                    <a:pt x="5744401" y="2267973"/>
                  </a:lnTo>
                  <a:lnTo>
                    <a:pt x="5732923" y="2284993"/>
                  </a:lnTo>
                  <a:lnTo>
                    <a:pt x="5715902" y="2296468"/>
                  </a:lnTo>
                  <a:lnTo>
                    <a:pt x="5695064" y="2300675"/>
                  </a:lnTo>
                  <a:close/>
                </a:path>
                <a:path w="7644130" h="2589530">
                  <a:moveTo>
                    <a:pt x="6011443" y="2294537"/>
                  </a:moveTo>
                  <a:lnTo>
                    <a:pt x="5992999" y="2290812"/>
                  </a:lnTo>
                  <a:lnTo>
                    <a:pt x="5977941" y="2280654"/>
                  </a:lnTo>
                  <a:lnTo>
                    <a:pt x="5967790" y="2265590"/>
                  </a:lnTo>
                  <a:lnTo>
                    <a:pt x="5964069" y="2247146"/>
                  </a:lnTo>
                  <a:lnTo>
                    <a:pt x="5967790" y="2228702"/>
                  </a:lnTo>
                  <a:lnTo>
                    <a:pt x="5977941" y="2213638"/>
                  </a:lnTo>
                  <a:lnTo>
                    <a:pt x="5992999" y="2203480"/>
                  </a:lnTo>
                  <a:lnTo>
                    <a:pt x="6011443" y="2199754"/>
                  </a:lnTo>
                  <a:lnTo>
                    <a:pt x="6029867" y="2203480"/>
                  </a:lnTo>
                  <a:lnTo>
                    <a:pt x="6044914" y="2213638"/>
                  </a:lnTo>
                  <a:lnTo>
                    <a:pt x="6055061" y="2228702"/>
                  </a:lnTo>
                  <a:lnTo>
                    <a:pt x="6058782" y="2247146"/>
                  </a:lnTo>
                  <a:lnTo>
                    <a:pt x="6055061" y="2265590"/>
                  </a:lnTo>
                  <a:lnTo>
                    <a:pt x="6044914" y="2280654"/>
                  </a:lnTo>
                  <a:lnTo>
                    <a:pt x="6029867" y="2290812"/>
                  </a:lnTo>
                  <a:lnTo>
                    <a:pt x="6011443" y="2294537"/>
                  </a:lnTo>
                  <a:close/>
                </a:path>
                <a:path w="7644130" h="2589530">
                  <a:moveTo>
                    <a:pt x="6327786" y="2279609"/>
                  </a:moveTo>
                  <a:lnTo>
                    <a:pt x="6315135" y="2277056"/>
                  </a:lnTo>
                  <a:lnTo>
                    <a:pt x="6304809" y="2270095"/>
                  </a:lnTo>
                  <a:lnTo>
                    <a:pt x="6297850" y="2259771"/>
                  </a:lnTo>
                  <a:lnTo>
                    <a:pt x="6295298" y="2247128"/>
                  </a:lnTo>
                  <a:lnTo>
                    <a:pt x="6297850" y="2234486"/>
                  </a:lnTo>
                  <a:lnTo>
                    <a:pt x="6304809" y="2224161"/>
                  </a:lnTo>
                  <a:lnTo>
                    <a:pt x="6315135" y="2217200"/>
                  </a:lnTo>
                  <a:lnTo>
                    <a:pt x="6327786" y="2214647"/>
                  </a:lnTo>
                  <a:lnTo>
                    <a:pt x="6340417" y="2217200"/>
                  </a:lnTo>
                  <a:lnTo>
                    <a:pt x="6350733" y="2224161"/>
                  </a:lnTo>
                  <a:lnTo>
                    <a:pt x="6357689" y="2234486"/>
                  </a:lnTo>
                  <a:lnTo>
                    <a:pt x="6360239" y="2247128"/>
                  </a:lnTo>
                  <a:lnTo>
                    <a:pt x="6357689" y="2259771"/>
                  </a:lnTo>
                  <a:lnTo>
                    <a:pt x="6350733" y="2270095"/>
                  </a:lnTo>
                  <a:lnTo>
                    <a:pt x="6340417" y="2277056"/>
                  </a:lnTo>
                  <a:lnTo>
                    <a:pt x="6327786" y="2279609"/>
                  </a:lnTo>
                  <a:close/>
                </a:path>
                <a:path w="7644130" h="2589530">
                  <a:moveTo>
                    <a:pt x="6651361" y="2260300"/>
                  </a:moveTo>
                  <a:lnTo>
                    <a:pt x="6636828" y="2260300"/>
                  </a:lnTo>
                  <a:lnTo>
                    <a:pt x="6630937" y="2254409"/>
                  </a:lnTo>
                  <a:lnTo>
                    <a:pt x="6630937" y="2239848"/>
                  </a:lnTo>
                  <a:lnTo>
                    <a:pt x="6636828" y="2233957"/>
                  </a:lnTo>
                  <a:lnTo>
                    <a:pt x="6651396" y="2233957"/>
                  </a:lnTo>
                  <a:lnTo>
                    <a:pt x="6657287" y="2239848"/>
                  </a:lnTo>
                  <a:lnTo>
                    <a:pt x="6657287" y="2254409"/>
                  </a:lnTo>
                  <a:lnTo>
                    <a:pt x="6651361" y="2260300"/>
                  </a:lnTo>
                  <a:close/>
                </a:path>
                <a:path w="7644130" h="2589530">
                  <a:moveTo>
                    <a:pt x="1266749" y="2564544"/>
                  </a:moveTo>
                  <a:lnTo>
                    <a:pt x="1265765" y="2564544"/>
                  </a:lnTo>
                  <a:lnTo>
                    <a:pt x="1265377" y="2564156"/>
                  </a:lnTo>
                  <a:lnTo>
                    <a:pt x="1265377" y="2563172"/>
                  </a:lnTo>
                  <a:lnTo>
                    <a:pt x="1265765" y="2562784"/>
                  </a:lnTo>
                  <a:lnTo>
                    <a:pt x="1266749" y="2562784"/>
                  </a:lnTo>
                  <a:lnTo>
                    <a:pt x="1267134" y="2563172"/>
                  </a:lnTo>
                  <a:lnTo>
                    <a:pt x="1267134" y="2564156"/>
                  </a:lnTo>
                  <a:lnTo>
                    <a:pt x="1266749" y="2564544"/>
                  </a:lnTo>
                  <a:close/>
                </a:path>
                <a:path w="7644130" h="2589530">
                  <a:moveTo>
                    <a:pt x="1584535" y="2567179"/>
                  </a:moveTo>
                  <a:lnTo>
                    <a:pt x="1580652" y="2567179"/>
                  </a:lnTo>
                  <a:lnTo>
                    <a:pt x="1579085" y="2565616"/>
                  </a:lnTo>
                  <a:lnTo>
                    <a:pt x="1579085" y="2561712"/>
                  </a:lnTo>
                  <a:lnTo>
                    <a:pt x="1580652" y="2560145"/>
                  </a:lnTo>
                  <a:lnTo>
                    <a:pt x="1584553" y="2560145"/>
                  </a:lnTo>
                  <a:lnTo>
                    <a:pt x="1586116" y="2561712"/>
                  </a:lnTo>
                  <a:lnTo>
                    <a:pt x="1586116" y="2565616"/>
                  </a:lnTo>
                  <a:lnTo>
                    <a:pt x="1584535" y="2567179"/>
                  </a:lnTo>
                  <a:close/>
                </a:path>
                <a:path w="7644130" h="2589530">
                  <a:moveTo>
                    <a:pt x="1903302" y="2571578"/>
                  </a:moveTo>
                  <a:lnTo>
                    <a:pt x="1894586" y="2571578"/>
                  </a:lnTo>
                  <a:lnTo>
                    <a:pt x="1891055" y="2568043"/>
                  </a:lnTo>
                  <a:lnTo>
                    <a:pt x="1891055" y="2559320"/>
                  </a:lnTo>
                  <a:lnTo>
                    <a:pt x="1894586" y="2555785"/>
                  </a:lnTo>
                  <a:lnTo>
                    <a:pt x="1903302" y="2555785"/>
                  </a:lnTo>
                  <a:lnTo>
                    <a:pt x="1906837" y="2559320"/>
                  </a:lnTo>
                  <a:lnTo>
                    <a:pt x="1906837" y="2568043"/>
                  </a:lnTo>
                  <a:lnTo>
                    <a:pt x="1903302" y="2571578"/>
                  </a:lnTo>
                  <a:close/>
                </a:path>
                <a:path w="7644130" h="2589530">
                  <a:moveTo>
                    <a:pt x="2221582" y="2575095"/>
                  </a:moveTo>
                  <a:lnTo>
                    <a:pt x="2209000" y="2575095"/>
                  </a:lnTo>
                  <a:lnTo>
                    <a:pt x="2203885" y="2569976"/>
                  </a:lnTo>
                  <a:lnTo>
                    <a:pt x="2203885" y="2557387"/>
                  </a:lnTo>
                  <a:lnTo>
                    <a:pt x="2209000" y="2552269"/>
                  </a:lnTo>
                  <a:lnTo>
                    <a:pt x="2221582" y="2552269"/>
                  </a:lnTo>
                  <a:lnTo>
                    <a:pt x="2226697" y="2557387"/>
                  </a:lnTo>
                  <a:lnTo>
                    <a:pt x="2226697" y="2569976"/>
                  </a:lnTo>
                  <a:lnTo>
                    <a:pt x="2221582" y="2575095"/>
                  </a:lnTo>
                  <a:close/>
                </a:path>
                <a:path w="7644130" h="2589530">
                  <a:moveTo>
                    <a:pt x="2540353" y="2579490"/>
                  </a:moveTo>
                  <a:lnTo>
                    <a:pt x="2522916" y="2579490"/>
                  </a:lnTo>
                  <a:lnTo>
                    <a:pt x="2515854" y="2572421"/>
                  </a:lnTo>
                  <a:lnTo>
                    <a:pt x="2515854" y="2554974"/>
                  </a:lnTo>
                  <a:lnTo>
                    <a:pt x="2522916" y="2547908"/>
                  </a:lnTo>
                  <a:lnTo>
                    <a:pt x="2540353" y="2547908"/>
                  </a:lnTo>
                  <a:lnTo>
                    <a:pt x="2547418" y="2554974"/>
                  </a:lnTo>
                  <a:lnTo>
                    <a:pt x="2547418" y="2572421"/>
                  </a:lnTo>
                  <a:lnTo>
                    <a:pt x="2540353" y="2579490"/>
                  </a:lnTo>
                  <a:close/>
                </a:path>
                <a:path w="7644130" h="2589530">
                  <a:moveTo>
                    <a:pt x="2847980" y="2582128"/>
                  </a:moveTo>
                  <a:lnTo>
                    <a:pt x="2840808" y="2580681"/>
                  </a:lnTo>
                  <a:lnTo>
                    <a:pt x="2834953" y="2576732"/>
                  </a:lnTo>
                  <a:lnTo>
                    <a:pt x="2831007" y="2570874"/>
                  </a:lnTo>
                  <a:lnTo>
                    <a:pt x="2829559" y="2563698"/>
                  </a:lnTo>
                  <a:lnTo>
                    <a:pt x="2831007" y="2556523"/>
                  </a:lnTo>
                  <a:lnTo>
                    <a:pt x="2834953" y="2550666"/>
                  </a:lnTo>
                  <a:lnTo>
                    <a:pt x="2840808" y="2546718"/>
                  </a:lnTo>
                  <a:lnTo>
                    <a:pt x="2847980" y="2545270"/>
                  </a:lnTo>
                  <a:lnTo>
                    <a:pt x="2855151" y="2546718"/>
                  </a:lnTo>
                  <a:lnTo>
                    <a:pt x="2861005" y="2550666"/>
                  </a:lnTo>
                  <a:lnTo>
                    <a:pt x="2864950" y="2556523"/>
                  </a:lnTo>
                  <a:lnTo>
                    <a:pt x="2866397" y="2563698"/>
                  </a:lnTo>
                  <a:lnTo>
                    <a:pt x="2864950" y="2570874"/>
                  </a:lnTo>
                  <a:lnTo>
                    <a:pt x="2861005" y="2576732"/>
                  </a:lnTo>
                  <a:lnTo>
                    <a:pt x="2855151" y="2580681"/>
                  </a:lnTo>
                  <a:lnTo>
                    <a:pt x="2847980" y="2582128"/>
                  </a:lnTo>
                  <a:close/>
                </a:path>
                <a:path w="7644130" h="2589530">
                  <a:moveTo>
                    <a:pt x="3164323" y="2585645"/>
                  </a:moveTo>
                  <a:lnTo>
                    <a:pt x="3155787" y="2583920"/>
                  </a:lnTo>
                  <a:lnTo>
                    <a:pt x="3148815" y="2579215"/>
                  </a:lnTo>
                  <a:lnTo>
                    <a:pt x="3144114" y="2572239"/>
                  </a:lnTo>
                  <a:lnTo>
                    <a:pt x="3142389" y="2563698"/>
                  </a:lnTo>
                  <a:lnTo>
                    <a:pt x="3144114" y="2555157"/>
                  </a:lnTo>
                  <a:lnTo>
                    <a:pt x="3148815" y="2548181"/>
                  </a:lnTo>
                  <a:lnTo>
                    <a:pt x="3155787" y="2543478"/>
                  </a:lnTo>
                  <a:lnTo>
                    <a:pt x="3164323" y="2541753"/>
                  </a:lnTo>
                  <a:lnTo>
                    <a:pt x="3172859" y="2543478"/>
                  </a:lnTo>
                  <a:lnTo>
                    <a:pt x="3179831" y="2548181"/>
                  </a:lnTo>
                  <a:lnTo>
                    <a:pt x="3184533" y="2555157"/>
                  </a:lnTo>
                  <a:lnTo>
                    <a:pt x="3186257" y="2563698"/>
                  </a:lnTo>
                  <a:lnTo>
                    <a:pt x="3184533" y="2572239"/>
                  </a:lnTo>
                  <a:lnTo>
                    <a:pt x="3179831" y="2579215"/>
                  </a:lnTo>
                  <a:lnTo>
                    <a:pt x="3172859" y="2583920"/>
                  </a:lnTo>
                  <a:lnTo>
                    <a:pt x="3164323" y="2585645"/>
                  </a:lnTo>
                  <a:close/>
                </a:path>
                <a:path w="7644130" h="2589530">
                  <a:moveTo>
                    <a:pt x="3480667" y="2587402"/>
                  </a:moveTo>
                  <a:lnTo>
                    <a:pt x="3471443" y="2585541"/>
                  </a:lnTo>
                  <a:lnTo>
                    <a:pt x="3463913" y="2580463"/>
                  </a:lnTo>
                  <a:lnTo>
                    <a:pt x="3458837" y="2572928"/>
                  </a:lnTo>
                  <a:lnTo>
                    <a:pt x="3456976" y="2563698"/>
                  </a:lnTo>
                  <a:lnTo>
                    <a:pt x="3458837" y="2554467"/>
                  </a:lnTo>
                  <a:lnTo>
                    <a:pt x="3463913" y="2546932"/>
                  </a:lnTo>
                  <a:lnTo>
                    <a:pt x="3471443" y="2541854"/>
                  </a:lnTo>
                  <a:lnTo>
                    <a:pt x="3480667" y="2539993"/>
                  </a:lnTo>
                  <a:lnTo>
                    <a:pt x="3489893" y="2541854"/>
                  </a:lnTo>
                  <a:lnTo>
                    <a:pt x="3497424" y="2546932"/>
                  </a:lnTo>
                  <a:lnTo>
                    <a:pt x="3502500" y="2554467"/>
                  </a:lnTo>
                  <a:lnTo>
                    <a:pt x="3504361" y="2563698"/>
                  </a:lnTo>
                  <a:lnTo>
                    <a:pt x="3502497" y="2572928"/>
                  </a:lnTo>
                  <a:lnTo>
                    <a:pt x="3497417" y="2580463"/>
                  </a:lnTo>
                  <a:lnTo>
                    <a:pt x="3489886" y="2585541"/>
                  </a:lnTo>
                  <a:lnTo>
                    <a:pt x="3480667" y="2587402"/>
                  </a:lnTo>
                  <a:close/>
                </a:path>
                <a:path w="7644130" h="2589530">
                  <a:moveTo>
                    <a:pt x="3797003" y="2587402"/>
                  </a:moveTo>
                  <a:lnTo>
                    <a:pt x="3787784" y="2585541"/>
                  </a:lnTo>
                  <a:lnTo>
                    <a:pt x="3780261" y="2580463"/>
                  </a:lnTo>
                  <a:lnTo>
                    <a:pt x="3775192" y="2572928"/>
                  </a:lnTo>
                  <a:lnTo>
                    <a:pt x="3773334" y="2563698"/>
                  </a:lnTo>
                  <a:lnTo>
                    <a:pt x="3775192" y="2554467"/>
                  </a:lnTo>
                  <a:lnTo>
                    <a:pt x="3780261" y="2546932"/>
                  </a:lnTo>
                  <a:lnTo>
                    <a:pt x="3787784" y="2541854"/>
                  </a:lnTo>
                  <a:lnTo>
                    <a:pt x="3797003" y="2539993"/>
                  </a:lnTo>
                  <a:lnTo>
                    <a:pt x="3806228" y="2541854"/>
                  </a:lnTo>
                  <a:lnTo>
                    <a:pt x="3813763" y="2546932"/>
                  </a:lnTo>
                  <a:lnTo>
                    <a:pt x="3818844" y="2554467"/>
                  </a:lnTo>
                  <a:lnTo>
                    <a:pt x="3820708" y="2563698"/>
                  </a:lnTo>
                  <a:lnTo>
                    <a:pt x="3818844" y="2572928"/>
                  </a:lnTo>
                  <a:lnTo>
                    <a:pt x="3813763" y="2580463"/>
                  </a:lnTo>
                  <a:lnTo>
                    <a:pt x="3806228" y="2585541"/>
                  </a:lnTo>
                  <a:lnTo>
                    <a:pt x="3797003" y="2587402"/>
                  </a:lnTo>
                  <a:close/>
                </a:path>
                <a:path w="7644130" h="2589530">
                  <a:moveTo>
                    <a:pt x="4113347" y="2589162"/>
                  </a:moveTo>
                  <a:lnTo>
                    <a:pt x="4103450" y="2587162"/>
                  </a:lnTo>
                  <a:lnTo>
                    <a:pt x="4095365" y="2581707"/>
                  </a:lnTo>
                  <a:lnTo>
                    <a:pt x="4089913" y="2573619"/>
                  </a:lnTo>
                  <a:lnTo>
                    <a:pt x="4087914" y="2563715"/>
                  </a:lnTo>
                  <a:lnTo>
                    <a:pt x="4089913" y="2553812"/>
                  </a:lnTo>
                  <a:lnTo>
                    <a:pt x="4095365" y="2545725"/>
                  </a:lnTo>
                  <a:lnTo>
                    <a:pt x="4103450" y="2540271"/>
                  </a:lnTo>
                  <a:lnTo>
                    <a:pt x="4113347" y="2538271"/>
                  </a:lnTo>
                  <a:lnTo>
                    <a:pt x="4123243" y="2540271"/>
                  </a:lnTo>
                  <a:lnTo>
                    <a:pt x="4131328" y="2545725"/>
                  </a:lnTo>
                  <a:lnTo>
                    <a:pt x="4136780" y="2553812"/>
                  </a:lnTo>
                  <a:lnTo>
                    <a:pt x="4138780" y="2563715"/>
                  </a:lnTo>
                  <a:lnTo>
                    <a:pt x="4136780" y="2573619"/>
                  </a:lnTo>
                  <a:lnTo>
                    <a:pt x="4131328" y="2581707"/>
                  </a:lnTo>
                  <a:lnTo>
                    <a:pt x="4123243" y="2587162"/>
                  </a:lnTo>
                  <a:lnTo>
                    <a:pt x="4113347" y="2589162"/>
                  </a:lnTo>
                  <a:close/>
                </a:path>
                <a:path w="7644130" h="2589530">
                  <a:moveTo>
                    <a:pt x="4429690" y="2587402"/>
                  </a:moveTo>
                  <a:lnTo>
                    <a:pt x="4420471" y="2585541"/>
                  </a:lnTo>
                  <a:lnTo>
                    <a:pt x="4412948" y="2580463"/>
                  </a:lnTo>
                  <a:lnTo>
                    <a:pt x="4407879" y="2572928"/>
                  </a:lnTo>
                  <a:lnTo>
                    <a:pt x="4406021" y="2563698"/>
                  </a:lnTo>
                  <a:lnTo>
                    <a:pt x="4407879" y="2554467"/>
                  </a:lnTo>
                  <a:lnTo>
                    <a:pt x="4412948" y="2546932"/>
                  </a:lnTo>
                  <a:lnTo>
                    <a:pt x="4420471" y="2541854"/>
                  </a:lnTo>
                  <a:lnTo>
                    <a:pt x="4429690" y="2539993"/>
                  </a:lnTo>
                  <a:lnTo>
                    <a:pt x="4438930" y="2541854"/>
                  </a:lnTo>
                  <a:lnTo>
                    <a:pt x="4446463" y="2546932"/>
                  </a:lnTo>
                  <a:lnTo>
                    <a:pt x="4451536" y="2554467"/>
                  </a:lnTo>
                  <a:lnTo>
                    <a:pt x="4453395" y="2563698"/>
                  </a:lnTo>
                  <a:lnTo>
                    <a:pt x="4451531" y="2572928"/>
                  </a:lnTo>
                  <a:lnTo>
                    <a:pt x="4446450" y="2580463"/>
                  </a:lnTo>
                  <a:lnTo>
                    <a:pt x="4438915" y="2585541"/>
                  </a:lnTo>
                  <a:lnTo>
                    <a:pt x="4429690" y="2587402"/>
                  </a:lnTo>
                  <a:close/>
                </a:path>
                <a:path w="7644130" h="2589530">
                  <a:moveTo>
                    <a:pt x="4746033" y="2584767"/>
                  </a:moveTo>
                  <a:lnTo>
                    <a:pt x="4737847" y="2583112"/>
                  </a:lnTo>
                  <a:lnTo>
                    <a:pt x="4731152" y="2578598"/>
                  </a:lnTo>
                  <a:lnTo>
                    <a:pt x="4726633" y="2571901"/>
                  </a:lnTo>
                  <a:lnTo>
                    <a:pt x="4724975" y="2563698"/>
                  </a:lnTo>
                  <a:lnTo>
                    <a:pt x="4726633" y="2555495"/>
                  </a:lnTo>
                  <a:lnTo>
                    <a:pt x="4731152" y="2548799"/>
                  </a:lnTo>
                  <a:lnTo>
                    <a:pt x="4737847" y="2544286"/>
                  </a:lnTo>
                  <a:lnTo>
                    <a:pt x="4746033" y="2542632"/>
                  </a:lnTo>
                  <a:lnTo>
                    <a:pt x="4754235" y="2544286"/>
                  </a:lnTo>
                  <a:lnTo>
                    <a:pt x="4760928" y="2548799"/>
                  </a:lnTo>
                  <a:lnTo>
                    <a:pt x="4765439" y="2555495"/>
                  </a:lnTo>
                  <a:lnTo>
                    <a:pt x="4767093" y="2563698"/>
                  </a:lnTo>
                  <a:lnTo>
                    <a:pt x="4765439" y="2571901"/>
                  </a:lnTo>
                  <a:lnTo>
                    <a:pt x="4760928" y="2578598"/>
                  </a:lnTo>
                  <a:lnTo>
                    <a:pt x="4754235" y="2583112"/>
                  </a:lnTo>
                  <a:lnTo>
                    <a:pt x="4746033" y="2584767"/>
                  </a:lnTo>
                  <a:close/>
                </a:path>
                <a:path w="7644130" h="2589530">
                  <a:moveTo>
                    <a:pt x="5071584" y="2580368"/>
                  </a:moveTo>
                  <a:lnTo>
                    <a:pt x="5053206" y="2580368"/>
                  </a:lnTo>
                  <a:lnTo>
                    <a:pt x="5045728" y="2572894"/>
                  </a:lnTo>
                  <a:lnTo>
                    <a:pt x="5045728" y="2554501"/>
                  </a:lnTo>
                  <a:lnTo>
                    <a:pt x="5053206" y="2547027"/>
                  </a:lnTo>
                  <a:lnTo>
                    <a:pt x="5071584" y="2547027"/>
                  </a:lnTo>
                  <a:lnTo>
                    <a:pt x="5079062" y="2554501"/>
                  </a:lnTo>
                  <a:lnTo>
                    <a:pt x="5079062" y="2572894"/>
                  </a:lnTo>
                  <a:lnTo>
                    <a:pt x="5071584" y="2580368"/>
                  </a:lnTo>
                  <a:close/>
                </a:path>
                <a:path w="7644130" h="2589530">
                  <a:moveTo>
                    <a:pt x="5384541" y="2574234"/>
                  </a:moveTo>
                  <a:lnTo>
                    <a:pt x="5372936" y="2574234"/>
                  </a:lnTo>
                  <a:lnTo>
                    <a:pt x="5368209" y="2569518"/>
                  </a:lnTo>
                  <a:lnTo>
                    <a:pt x="5368209" y="2557877"/>
                  </a:lnTo>
                  <a:lnTo>
                    <a:pt x="5372936" y="2553164"/>
                  </a:lnTo>
                  <a:lnTo>
                    <a:pt x="5384541" y="2553164"/>
                  </a:lnTo>
                  <a:lnTo>
                    <a:pt x="5389268" y="2557877"/>
                  </a:lnTo>
                  <a:lnTo>
                    <a:pt x="5389268" y="2569518"/>
                  </a:lnTo>
                  <a:lnTo>
                    <a:pt x="5384541" y="2574234"/>
                  </a:lnTo>
                  <a:close/>
                </a:path>
                <a:path w="7644130" h="2589530">
                  <a:moveTo>
                    <a:pt x="5697004" y="2567214"/>
                  </a:moveTo>
                  <a:lnTo>
                    <a:pt x="5693124" y="2567214"/>
                  </a:lnTo>
                  <a:lnTo>
                    <a:pt x="5691572" y="2565648"/>
                  </a:lnTo>
                  <a:lnTo>
                    <a:pt x="5691572" y="2561747"/>
                  </a:lnTo>
                  <a:lnTo>
                    <a:pt x="5693124" y="2560181"/>
                  </a:lnTo>
                  <a:lnTo>
                    <a:pt x="5697040" y="2560181"/>
                  </a:lnTo>
                  <a:lnTo>
                    <a:pt x="5698592" y="2561747"/>
                  </a:lnTo>
                  <a:lnTo>
                    <a:pt x="5698592" y="2565648"/>
                  </a:lnTo>
                  <a:lnTo>
                    <a:pt x="5697004" y="2567214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163857" y="1085850"/>
              <a:ext cx="6123940" cy="0"/>
            </a:xfrm>
            <a:custGeom>
              <a:avLst/>
              <a:gdLst/>
              <a:ahLst/>
              <a:cxnLst/>
              <a:rect l="l" t="t" r="r" b="b"/>
              <a:pathLst>
                <a:path w="6123940" h="0">
                  <a:moveTo>
                    <a:pt x="0" y="0"/>
                  </a:moveTo>
                  <a:lnTo>
                    <a:pt x="6123926" y="0"/>
                  </a:lnTo>
                </a:path>
              </a:pathLst>
            </a:custGeom>
            <a:ln w="114299">
              <a:solidFill>
                <a:srgbClr val="F7B1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-56936" y="0"/>
            <a:ext cx="18338800" cy="10287635"/>
            <a:chOff x="-56936" y="0"/>
            <a:chExt cx="18338800" cy="10287635"/>
          </a:xfrm>
        </p:grpSpPr>
        <p:sp>
          <p:nvSpPr>
            <p:cNvPr id="8" name="object 8"/>
            <p:cNvSpPr/>
            <p:nvPr/>
          </p:nvSpPr>
          <p:spPr>
            <a:xfrm>
              <a:off x="2294210" y="0"/>
              <a:ext cx="1128395" cy="10287635"/>
            </a:xfrm>
            <a:custGeom>
              <a:avLst/>
              <a:gdLst/>
              <a:ahLst/>
              <a:cxnLst/>
              <a:rect l="l" t="t" r="r" b="b"/>
              <a:pathLst>
                <a:path w="1128395" h="10287635">
                  <a:moveTo>
                    <a:pt x="0" y="10287385"/>
                  </a:moveTo>
                  <a:lnTo>
                    <a:pt x="1128350" y="10287385"/>
                  </a:lnTo>
                  <a:lnTo>
                    <a:pt x="1128350" y="0"/>
                  </a:lnTo>
                  <a:lnTo>
                    <a:pt x="0" y="0"/>
                  </a:lnTo>
                  <a:lnTo>
                    <a:pt x="0" y="10287385"/>
                  </a:lnTo>
                  <a:close/>
                </a:path>
              </a:pathLst>
            </a:custGeom>
            <a:solidFill>
              <a:srgbClr val="F5E6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65859" y="0"/>
              <a:ext cx="1128395" cy="10287635"/>
            </a:xfrm>
            <a:custGeom>
              <a:avLst/>
              <a:gdLst/>
              <a:ahLst/>
              <a:cxnLst/>
              <a:rect l="l" t="t" r="r" b="b"/>
              <a:pathLst>
                <a:path w="1128395" h="10287635">
                  <a:moveTo>
                    <a:pt x="0" y="10287385"/>
                  </a:moveTo>
                  <a:lnTo>
                    <a:pt x="1128350" y="10287385"/>
                  </a:lnTo>
                  <a:lnTo>
                    <a:pt x="1128350" y="0"/>
                  </a:lnTo>
                  <a:lnTo>
                    <a:pt x="0" y="0"/>
                  </a:lnTo>
                  <a:lnTo>
                    <a:pt x="0" y="10287385"/>
                  </a:lnTo>
                  <a:close/>
                </a:path>
              </a:pathLst>
            </a:custGeom>
            <a:solidFill>
              <a:srgbClr val="FF82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165860" cy="10287000"/>
            </a:xfrm>
            <a:custGeom>
              <a:avLst/>
              <a:gdLst/>
              <a:ahLst/>
              <a:cxnLst/>
              <a:rect l="l" t="t" r="r" b="b"/>
              <a:pathLst>
                <a:path w="1165860" h="10287000">
                  <a:moveTo>
                    <a:pt x="116585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165859" y="0"/>
                  </a:lnTo>
                  <a:lnTo>
                    <a:pt x="1165859" y="10286999"/>
                  </a:lnTo>
                  <a:close/>
                </a:path>
              </a:pathLst>
            </a:custGeom>
            <a:solidFill>
              <a:srgbClr val="A6A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3" y="962025"/>
              <a:ext cx="5281930" cy="66675"/>
            </a:xfrm>
            <a:custGeom>
              <a:avLst/>
              <a:gdLst/>
              <a:ahLst/>
              <a:cxnLst/>
              <a:rect l="l" t="t" r="r" b="b"/>
              <a:pathLst>
                <a:path w="5281930" h="66675">
                  <a:moveTo>
                    <a:pt x="0" y="0"/>
                  </a:moveTo>
                  <a:lnTo>
                    <a:pt x="5281536" y="66674"/>
                  </a:lnTo>
                </a:path>
              </a:pathLst>
            </a:custGeom>
            <a:ln w="114299">
              <a:solidFill>
                <a:srgbClr val="F7B1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412966" y="8026210"/>
              <a:ext cx="5810250" cy="2202180"/>
            </a:xfrm>
            <a:custGeom>
              <a:avLst/>
              <a:gdLst/>
              <a:ahLst/>
              <a:cxnLst/>
              <a:rect l="l" t="t" r="r" b="b"/>
              <a:pathLst>
                <a:path w="5810250" h="2202179">
                  <a:moveTo>
                    <a:pt x="1817659" y="30189"/>
                  </a:moveTo>
                  <a:lnTo>
                    <a:pt x="1816717" y="30189"/>
                  </a:lnTo>
                  <a:lnTo>
                    <a:pt x="1816349" y="29819"/>
                  </a:lnTo>
                  <a:lnTo>
                    <a:pt x="1816349" y="28876"/>
                  </a:lnTo>
                  <a:lnTo>
                    <a:pt x="1816717" y="28506"/>
                  </a:lnTo>
                  <a:lnTo>
                    <a:pt x="1817659" y="28506"/>
                  </a:lnTo>
                  <a:lnTo>
                    <a:pt x="1818030" y="28876"/>
                  </a:lnTo>
                  <a:lnTo>
                    <a:pt x="1818030" y="29819"/>
                  </a:lnTo>
                  <a:lnTo>
                    <a:pt x="1817659" y="30189"/>
                  </a:lnTo>
                  <a:close/>
                </a:path>
                <a:path w="5810250" h="2202179">
                  <a:moveTo>
                    <a:pt x="2120838" y="31030"/>
                  </a:moveTo>
                  <a:lnTo>
                    <a:pt x="2118989" y="31030"/>
                  </a:lnTo>
                  <a:lnTo>
                    <a:pt x="2118232" y="30273"/>
                  </a:lnTo>
                  <a:lnTo>
                    <a:pt x="2118232" y="28422"/>
                  </a:lnTo>
                  <a:lnTo>
                    <a:pt x="2118989" y="27664"/>
                  </a:lnTo>
                  <a:lnTo>
                    <a:pt x="2120838" y="27664"/>
                  </a:lnTo>
                  <a:lnTo>
                    <a:pt x="2121594" y="28422"/>
                  </a:lnTo>
                  <a:lnTo>
                    <a:pt x="2121594" y="30273"/>
                  </a:lnTo>
                  <a:lnTo>
                    <a:pt x="2120838" y="31030"/>
                  </a:lnTo>
                  <a:close/>
                </a:path>
                <a:path w="5810250" h="2202179">
                  <a:moveTo>
                    <a:pt x="2425415" y="34396"/>
                  </a:moveTo>
                  <a:lnTo>
                    <a:pt x="2419863" y="34396"/>
                  </a:lnTo>
                  <a:lnTo>
                    <a:pt x="2417611" y="32141"/>
                  </a:lnTo>
                  <a:lnTo>
                    <a:pt x="2417611" y="26588"/>
                  </a:lnTo>
                  <a:lnTo>
                    <a:pt x="2419863" y="24333"/>
                  </a:lnTo>
                  <a:lnTo>
                    <a:pt x="2425415" y="24333"/>
                  </a:lnTo>
                  <a:lnTo>
                    <a:pt x="2427667" y="26588"/>
                  </a:lnTo>
                  <a:lnTo>
                    <a:pt x="2427667" y="32141"/>
                  </a:lnTo>
                  <a:lnTo>
                    <a:pt x="2425415" y="34396"/>
                  </a:lnTo>
                  <a:close/>
                </a:path>
                <a:path w="5810250" h="2202179">
                  <a:moveTo>
                    <a:pt x="2730006" y="37761"/>
                  </a:moveTo>
                  <a:lnTo>
                    <a:pt x="2720723" y="37761"/>
                  </a:lnTo>
                  <a:lnTo>
                    <a:pt x="2716973" y="34009"/>
                  </a:lnTo>
                  <a:lnTo>
                    <a:pt x="2716973" y="24720"/>
                  </a:lnTo>
                  <a:lnTo>
                    <a:pt x="2720723" y="20967"/>
                  </a:lnTo>
                  <a:lnTo>
                    <a:pt x="2730006" y="20967"/>
                  </a:lnTo>
                  <a:lnTo>
                    <a:pt x="2733756" y="24720"/>
                  </a:lnTo>
                  <a:lnTo>
                    <a:pt x="2733756" y="34009"/>
                  </a:lnTo>
                  <a:lnTo>
                    <a:pt x="2730006" y="37761"/>
                  </a:lnTo>
                  <a:close/>
                </a:path>
                <a:path w="5810250" h="2202179">
                  <a:moveTo>
                    <a:pt x="3034580" y="41127"/>
                  </a:moveTo>
                  <a:lnTo>
                    <a:pt x="3021597" y="41127"/>
                  </a:lnTo>
                  <a:lnTo>
                    <a:pt x="3016335" y="35860"/>
                  </a:lnTo>
                  <a:lnTo>
                    <a:pt x="3016335" y="22869"/>
                  </a:lnTo>
                  <a:lnTo>
                    <a:pt x="3021597" y="17601"/>
                  </a:lnTo>
                  <a:lnTo>
                    <a:pt x="3034580" y="17601"/>
                  </a:lnTo>
                  <a:lnTo>
                    <a:pt x="3039845" y="22869"/>
                  </a:lnTo>
                  <a:lnTo>
                    <a:pt x="3039845" y="35860"/>
                  </a:lnTo>
                  <a:lnTo>
                    <a:pt x="3034580" y="41127"/>
                  </a:lnTo>
                  <a:close/>
                </a:path>
                <a:path w="5810250" h="2202179">
                  <a:moveTo>
                    <a:pt x="3339157" y="44493"/>
                  </a:moveTo>
                  <a:lnTo>
                    <a:pt x="3322471" y="44493"/>
                  </a:lnTo>
                  <a:lnTo>
                    <a:pt x="3315710" y="37728"/>
                  </a:lnTo>
                  <a:lnTo>
                    <a:pt x="3315710" y="21035"/>
                  </a:lnTo>
                  <a:lnTo>
                    <a:pt x="3322471" y="14269"/>
                  </a:lnTo>
                  <a:lnTo>
                    <a:pt x="3339157" y="14269"/>
                  </a:lnTo>
                  <a:lnTo>
                    <a:pt x="3345918" y="21035"/>
                  </a:lnTo>
                  <a:lnTo>
                    <a:pt x="3345918" y="37728"/>
                  </a:lnTo>
                  <a:lnTo>
                    <a:pt x="3339157" y="44493"/>
                  </a:lnTo>
                  <a:close/>
                </a:path>
                <a:path w="5810250" h="2202179">
                  <a:moveTo>
                    <a:pt x="3633529" y="47859"/>
                  </a:moveTo>
                  <a:lnTo>
                    <a:pt x="3626343" y="46406"/>
                  </a:lnTo>
                  <a:lnTo>
                    <a:pt x="3620474" y="42444"/>
                  </a:lnTo>
                  <a:lnTo>
                    <a:pt x="3616516" y="36571"/>
                  </a:lnTo>
                  <a:lnTo>
                    <a:pt x="3615064" y="29381"/>
                  </a:lnTo>
                  <a:lnTo>
                    <a:pt x="3616516" y="22192"/>
                  </a:lnTo>
                  <a:lnTo>
                    <a:pt x="3620474" y="16318"/>
                  </a:lnTo>
                  <a:lnTo>
                    <a:pt x="3626343" y="12357"/>
                  </a:lnTo>
                  <a:lnTo>
                    <a:pt x="3633529" y="10904"/>
                  </a:lnTo>
                  <a:lnTo>
                    <a:pt x="3640715" y="12357"/>
                  </a:lnTo>
                  <a:lnTo>
                    <a:pt x="3646584" y="16318"/>
                  </a:lnTo>
                  <a:lnTo>
                    <a:pt x="3650542" y="22192"/>
                  </a:lnTo>
                  <a:lnTo>
                    <a:pt x="3651994" y="29381"/>
                  </a:lnTo>
                  <a:lnTo>
                    <a:pt x="3650542" y="36571"/>
                  </a:lnTo>
                  <a:lnTo>
                    <a:pt x="3646584" y="42444"/>
                  </a:lnTo>
                  <a:lnTo>
                    <a:pt x="3640715" y="46406"/>
                  </a:lnTo>
                  <a:lnTo>
                    <a:pt x="3633529" y="47859"/>
                  </a:lnTo>
                  <a:close/>
                </a:path>
                <a:path w="5810250" h="2202179">
                  <a:moveTo>
                    <a:pt x="3936253" y="52066"/>
                  </a:moveTo>
                  <a:lnTo>
                    <a:pt x="3927431" y="50284"/>
                  </a:lnTo>
                  <a:lnTo>
                    <a:pt x="3920232" y="45425"/>
                  </a:lnTo>
                  <a:lnTo>
                    <a:pt x="3915381" y="38215"/>
                  </a:lnTo>
                  <a:lnTo>
                    <a:pt x="3913603" y="29381"/>
                  </a:lnTo>
                  <a:lnTo>
                    <a:pt x="3915381" y="20548"/>
                  </a:lnTo>
                  <a:lnTo>
                    <a:pt x="3920232" y="13338"/>
                  </a:lnTo>
                  <a:lnTo>
                    <a:pt x="3927431" y="8478"/>
                  </a:lnTo>
                  <a:lnTo>
                    <a:pt x="3936253" y="6697"/>
                  </a:lnTo>
                  <a:lnTo>
                    <a:pt x="3945081" y="8478"/>
                  </a:lnTo>
                  <a:lnTo>
                    <a:pt x="3952292" y="13338"/>
                  </a:lnTo>
                  <a:lnTo>
                    <a:pt x="3957154" y="20548"/>
                  </a:lnTo>
                  <a:lnTo>
                    <a:pt x="3958937" y="29381"/>
                  </a:lnTo>
                  <a:lnTo>
                    <a:pt x="3957154" y="38215"/>
                  </a:lnTo>
                  <a:lnTo>
                    <a:pt x="3952292" y="45425"/>
                  </a:lnTo>
                  <a:lnTo>
                    <a:pt x="3945081" y="50284"/>
                  </a:lnTo>
                  <a:lnTo>
                    <a:pt x="3936253" y="52066"/>
                  </a:lnTo>
                  <a:close/>
                </a:path>
                <a:path w="5810250" h="2202179">
                  <a:moveTo>
                    <a:pt x="4238977" y="54590"/>
                  </a:moveTo>
                  <a:lnTo>
                    <a:pt x="4229180" y="52610"/>
                  </a:lnTo>
                  <a:lnTo>
                    <a:pt x="4221187" y="47212"/>
                  </a:lnTo>
                  <a:lnTo>
                    <a:pt x="4215802" y="39205"/>
                  </a:lnTo>
                  <a:lnTo>
                    <a:pt x="4213828" y="29398"/>
                  </a:lnTo>
                  <a:lnTo>
                    <a:pt x="4215802" y="19590"/>
                  </a:lnTo>
                  <a:lnTo>
                    <a:pt x="4221187" y="11583"/>
                  </a:lnTo>
                  <a:lnTo>
                    <a:pt x="4229180" y="6185"/>
                  </a:lnTo>
                  <a:lnTo>
                    <a:pt x="4238977" y="4206"/>
                  </a:lnTo>
                  <a:lnTo>
                    <a:pt x="4248779" y="6185"/>
                  </a:lnTo>
                  <a:lnTo>
                    <a:pt x="4256783" y="11583"/>
                  </a:lnTo>
                  <a:lnTo>
                    <a:pt x="4262180" y="19590"/>
                  </a:lnTo>
                  <a:lnTo>
                    <a:pt x="4264159" y="29398"/>
                  </a:lnTo>
                  <a:lnTo>
                    <a:pt x="4262180" y="39205"/>
                  </a:lnTo>
                  <a:lnTo>
                    <a:pt x="4256783" y="47212"/>
                  </a:lnTo>
                  <a:lnTo>
                    <a:pt x="4248779" y="52610"/>
                  </a:lnTo>
                  <a:lnTo>
                    <a:pt x="4238977" y="54590"/>
                  </a:lnTo>
                  <a:close/>
                </a:path>
                <a:path w="5810250" h="2202179">
                  <a:moveTo>
                    <a:pt x="4541701" y="56273"/>
                  </a:moveTo>
                  <a:lnTo>
                    <a:pt x="4531256" y="54161"/>
                  </a:lnTo>
                  <a:lnTo>
                    <a:pt x="4522726" y="48401"/>
                  </a:lnTo>
                  <a:lnTo>
                    <a:pt x="4516974" y="39859"/>
                  </a:lnTo>
                  <a:lnTo>
                    <a:pt x="4514865" y="29398"/>
                  </a:lnTo>
                  <a:lnTo>
                    <a:pt x="4516974" y="18937"/>
                  </a:lnTo>
                  <a:lnTo>
                    <a:pt x="4522726" y="10395"/>
                  </a:lnTo>
                  <a:lnTo>
                    <a:pt x="4531256" y="4635"/>
                  </a:lnTo>
                  <a:lnTo>
                    <a:pt x="4541701" y="2523"/>
                  </a:lnTo>
                  <a:lnTo>
                    <a:pt x="4552165" y="4635"/>
                  </a:lnTo>
                  <a:lnTo>
                    <a:pt x="4560705" y="10395"/>
                  </a:lnTo>
                  <a:lnTo>
                    <a:pt x="4566461" y="18937"/>
                  </a:lnTo>
                  <a:lnTo>
                    <a:pt x="4568571" y="29398"/>
                  </a:lnTo>
                  <a:lnTo>
                    <a:pt x="4566461" y="39859"/>
                  </a:lnTo>
                  <a:lnTo>
                    <a:pt x="4560705" y="48401"/>
                  </a:lnTo>
                  <a:lnTo>
                    <a:pt x="4552165" y="54161"/>
                  </a:lnTo>
                  <a:lnTo>
                    <a:pt x="4541701" y="56273"/>
                  </a:lnTo>
                  <a:close/>
                </a:path>
                <a:path w="5810250" h="2202179">
                  <a:moveTo>
                    <a:pt x="4844424" y="57114"/>
                  </a:moveTo>
                  <a:lnTo>
                    <a:pt x="4833648" y="54937"/>
                  </a:lnTo>
                  <a:lnTo>
                    <a:pt x="4824850" y="48998"/>
                  </a:lnTo>
                  <a:lnTo>
                    <a:pt x="4818919" y="40189"/>
                  </a:lnTo>
                  <a:lnTo>
                    <a:pt x="4816745" y="29398"/>
                  </a:lnTo>
                  <a:lnTo>
                    <a:pt x="4818919" y="18607"/>
                  </a:lnTo>
                  <a:lnTo>
                    <a:pt x="4824850" y="9797"/>
                  </a:lnTo>
                  <a:lnTo>
                    <a:pt x="4833648" y="3859"/>
                  </a:lnTo>
                  <a:lnTo>
                    <a:pt x="4844424" y="1682"/>
                  </a:lnTo>
                  <a:lnTo>
                    <a:pt x="4855220" y="3859"/>
                  </a:lnTo>
                  <a:lnTo>
                    <a:pt x="4864028" y="9797"/>
                  </a:lnTo>
                  <a:lnTo>
                    <a:pt x="4869963" y="18607"/>
                  </a:lnTo>
                  <a:lnTo>
                    <a:pt x="4872138" y="29398"/>
                  </a:lnTo>
                  <a:lnTo>
                    <a:pt x="4869963" y="40189"/>
                  </a:lnTo>
                  <a:lnTo>
                    <a:pt x="4864028" y="48998"/>
                  </a:lnTo>
                  <a:lnTo>
                    <a:pt x="4855220" y="54937"/>
                  </a:lnTo>
                  <a:lnTo>
                    <a:pt x="4844424" y="57114"/>
                  </a:lnTo>
                  <a:close/>
                </a:path>
                <a:path w="5810250" h="2202179">
                  <a:moveTo>
                    <a:pt x="5147149" y="58797"/>
                  </a:moveTo>
                  <a:lnTo>
                    <a:pt x="5135724" y="56487"/>
                  </a:lnTo>
                  <a:lnTo>
                    <a:pt x="5126388" y="50187"/>
                  </a:lnTo>
                  <a:lnTo>
                    <a:pt x="5120091" y="40842"/>
                  </a:lnTo>
                  <a:lnTo>
                    <a:pt x="5117781" y="29398"/>
                  </a:lnTo>
                  <a:lnTo>
                    <a:pt x="5120091" y="17953"/>
                  </a:lnTo>
                  <a:lnTo>
                    <a:pt x="5126388" y="8609"/>
                  </a:lnTo>
                  <a:lnTo>
                    <a:pt x="5135724" y="2309"/>
                  </a:lnTo>
                  <a:lnTo>
                    <a:pt x="5147149" y="0"/>
                  </a:lnTo>
                  <a:lnTo>
                    <a:pt x="5158592" y="2309"/>
                  </a:lnTo>
                  <a:lnTo>
                    <a:pt x="5167938" y="8609"/>
                  </a:lnTo>
                  <a:lnTo>
                    <a:pt x="5174239" y="17953"/>
                  </a:lnTo>
                  <a:lnTo>
                    <a:pt x="5176550" y="29398"/>
                  </a:lnTo>
                  <a:lnTo>
                    <a:pt x="5174239" y="40842"/>
                  </a:lnTo>
                  <a:lnTo>
                    <a:pt x="5167938" y="50187"/>
                  </a:lnTo>
                  <a:lnTo>
                    <a:pt x="5158592" y="56487"/>
                  </a:lnTo>
                  <a:lnTo>
                    <a:pt x="5147149" y="58797"/>
                  </a:lnTo>
                  <a:close/>
                </a:path>
                <a:path w="5810250" h="2202179">
                  <a:moveTo>
                    <a:pt x="5449872" y="57114"/>
                  </a:moveTo>
                  <a:lnTo>
                    <a:pt x="5439096" y="54937"/>
                  </a:lnTo>
                  <a:lnTo>
                    <a:pt x="5430298" y="48998"/>
                  </a:lnTo>
                  <a:lnTo>
                    <a:pt x="5424367" y="40189"/>
                  </a:lnTo>
                  <a:lnTo>
                    <a:pt x="5422192" y="29398"/>
                  </a:lnTo>
                  <a:lnTo>
                    <a:pt x="5424367" y="18607"/>
                  </a:lnTo>
                  <a:lnTo>
                    <a:pt x="5430298" y="9797"/>
                  </a:lnTo>
                  <a:lnTo>
                    <a:pt x="5439096" y="3859"/>
                  </a:lnTo>
                  <a:lnTo>
                    <a:pt x="5449872" y="1682"/>
                  </a:lnTo>
                  <a:lnTo>
                    <a:pt x="5460668" y="3859"/>
                  </a:lnTo>
                  <a:lnTo>
                    <a:pt x="5469476" y="9797"/>
                  </a:lnTo>
                  <a:lnTo>
                    <a:pt x="5475411" y="18607"/>
                  </a:lnTo>
                  <a:lnTo>
                    <a:pt x="5477586" y="29398"/>
                  </a:lnTo>
                  <a:lnTo>
                    <a:pt x="5475411" y="40189"/>
                  </a:lnTo>
                  <a:lnTo>
                    <a:pt x="5469476" y="48998"/>
                  </a:lnTo>
                  <a:lnTo>
                    <a:pt x="5460668" y="54937"/>
                  </a:lnTo>
                  <a:lnTo>
                    <a:pt x="5449872" y="57114"/>
                  </a:lnTo>
                  <a:close/>
                </a:path>
                <a:path w="5810250" h="2202179">
                  <a:moveTo>
                    <a:pt x="5752630" y="52082"/>
                  </a:moveTo>
                  <a:lnTo>
                    <a:pt x="5743788" y="50301"/>
                  </a:lnTo>
                  <a:lnTo>
                    <a:pt x="5736579" y="45441"/>
                  </a:lnTo>
                  <a:lnTo>
                    <a:pt x="5731724" y="38231"/>
                  </a:lnTo>
                  <a:lnTo>
                    <a:pt x="5729946" y="29398"/>
                  </a:lnTo>
                  <a:lnTo>
                    <a:pt x="5731724" y="20564"/>
                  </a:lnTo>
                  <a:lnTo>
                    <a:pt x="5736579" y="13354"/>
                  </a:lnTo>
                  <a:lnTo>
                    <a:pt x="5743788" y="8495"/>
                  </a:lnTo>
                  <a:lnTo>
                    <a:pt x="5752630" y="6714"/>
                  </a:lnTo>
                  <a:lnTo>
                    <a:pt x="5761452" y="8495"/>
                  </a:lnTo>
                  <a:lnTo>
                    <a:pt x="5768651" y="13354"/>
                  </a:lnTo>
                  <a:lnTo>
                    <a:pt x="5773502" y="20564"/>
                  </a:lnTo>
                  <a:lnTo>
                    <a:pt x="5775280" y="29398"/>
                  </a:lnTo>
                  <a:lnTo>
                    <a:pt x="5773497" y="38231"/>
                  </a:lnTo>
                  <a:lnTo>
                    <a:pt x="5768639" y="45441"/>
                  </a:lnTo>
                  <a:lnTo>
                    <a:pt x="5761438" y="50301"/>
                  </a:lnTo>
                  <a:lnTo>
                    <a:pt x="5752630" y="52082"/>
                  </a:lnTo>
                  <a:close/>
                </a:path>
                <a:path w="5810250" h="2202179">
                  <a:moveTo>
                    <a:pt x="910409" y="334828"/>
                  </a:moveTo>
                  <a:lnTo>
                    <a:pt x="907617" y="334828"/>
                  </a:lnTo>
                  <a:lnTo>
                    <a:pt x="906493" y="333701"/>
                  </a:lnTo>
                  <a:lnTo>
                    <a:pt x="906493" y="330907"/>
                  </a:lnTo>
                  <a:lnTo>
                    <a:pt x="907617" y="329780"/>
                  </a:lnTo>
                  <a:lnTo>
                    <a:pt x="910409" y="329780"/>
                  </a:lnTo>
                  <a:lnTo>
                    <a:pt x="911536" y="330907"/>
                  </a:lnTo>
                  <a:lnTo>
                    <a:pt x="911536" y="333701"/>
                  </a:lnTo>
                  <a:lnTo>
                    <a:pt x="910409" y="334828"/>
                  </a:lnTo>
                  <a:close/>
                </a:path>
                <a:path w="5810250" h="2202179">
                  <a:moveTo>
                    <a:pt x="1215911" y="339861"/>
                  </a:moveTo>
                  <a:lnTo>
                    <a:pt x="1207570" y="339861"/>
                  </a:lnTo>
                  <a:lnTo>
                    <a:pt x="1204187" y="336477"/>
                  </a:lnTo>
                  <a:lnTo>
                    <a:pt x="1204187" y="328131"/>
                  </a:lnTo>
                  <a:lnTo>
                    <a:pt x="1207570" y="324748"/>
                  </a:lnTo>
                  <a:lnTo>
                    <a:pt x="1215911" y="324748"/>
                  </a:lnTo>
                  <a:lnTo>
                    <a:pt x="1219290" y="328131"/>
                  </a:lnTo>
                  <a:lnTo>
                    <a:pt x="1219290" y="336477"/>
                  </a:lnTo>
                  <a:lnTo>
                    <a:pt x="1215911" y="339861"/>
                  </a:lnTo>
                  <a:close/>
                </a:path>
                <a:path w="5810250" h="2202179">
                  <a:moveTo>
                    <a:pt x="1521410" y="344891"/>
                  </a:moveTo>
                  <a:lnTo>
                    <a:pt x="1507502" y="344891"/>
                  </a:lnTo>
                  <a:lnTo>
                    <a:pt x="1501868" y="339254"/>
                  </a:lnTo>
                  <a:lnTo>
                    <a:pt x="1501868" y="325321"/>
                  </a:lnTo>
                  <a:lnTo>
                    <a:pt x="1507502" y="319683"/>
                  </a:lnTo>
                  <a:lnTo>
                    <a:pt x="1521426" y="319683"/>
                  </a:lnTo>
                  <a:lnTo>
                    <a:pt x="1527060" y="325321"/>
                  </a:lnTo>
                  <a:lnTo>
                    <a:pt x="1527060" y="339254"/>
                  </a:lnTo>
                  <a:lnTo>
                    <a:pt x="1521410" y="344891"/>
                  </a:lnTo>
                  <a:close/>
                </a:path>
                <a:path w="5810250" h="2202179">
                  <a:moveTo>
                    <a:pt x="1826928" y="349924"/>
                  </a:moveTo>
                  <a:lnTo>
                    <a:pt x="1807451" y="349924"/>
                  </a:lnTo>
                  <a:lnTo>
                    <a:pt x="1799562" y="342032"/>
                  </a:lnTo>
                  <a:lnTo>
                    <a:pt x="1799562" y="322544"/>
                  </a:lnTo>
                  <a:lnTo>
                    <a:pt x="1807451" y="314652"/>
                  </a:lnTo>
                  <a:lnTo>
                    <a:pt x="1826928" y="314652"/>
                  </a:lnTo>
                  <a:lnTo>
                    <a:pt x="1834814" y="322544"/>
                  </a:lnTo>
                  <a:lnTo>
                    <a:pt x="1834814" y="342032"/>
                  </a:lnTo>
                  <a:lnTo>
                    <a:pt x="1826928" y="349924"/>
                  </a:lnTo>
                  <a:close/>
                </a:path>
                <a:path w="5810250" h="2202179">
                  <a:moveTo>
                    <a:pt x="2119913" y="354954"/>
                  </a:moveTo>
                  <a:lnTo>
                    <a:pt x="2111085" y="353172"/>
                  </a:lnTo>
                  <a:lnTo>
                    <a:pt x="2103879" y="348313"/>
                  </a:lnTo>
                  <a:lnTo>
                    <a:pt x="2099023" y="341104"/>
                  </a:lnTo>
                  <a:lnTo>
                    <a:pt x="2097243" y="332271"/>
                  </a:lnTo>
                  <a:lnTo>
                    <a:pt x="2099023" y="323437"/>
                  </a:lnTo>
                  <a:lnTo>
                    <a:pt x="2103879" y="316227"/>
                  </a:lnTo>
                  <a:lnTo>
                    <a:pt x="2111085" y="311368"/>
                  </a:lnTo>
                  <a:lnTo>
                    <a:pt x="2119913" y="309586"/>
                  </a:lnTo>
                  <a:lnTo>
                    <a:pt x="2128742" y="311368"/>
                  </a:lnTo>
                  <a:lnTo>
                    <a:pt x="2135948" y="316227"/>
                  </a:lnTo>
                  <a:lnTo>
                    <a:pt x="2140804" y="323437"/>
                  </a:lnTo>
                  <a:lnTo>
                    <a:pt x="2142584" y="332271"/>
                  </a:lnTo>
                  <a:lnTo>
                    <a:pt x="2140801" y="341104"/>
                  </a:lnTo>
                  <a:lnTo>
                    <a:pt x="2135941" y="348313"/>
                  </a:lnTo>
                  <a:lnTo>
                    <a:pt x="2128735" y="353172"/>
                  </a:lnTo>
                  <a:lnTo>
                    <a:pt x="2119913" y="354954"/>
                  </a:lnTo>
                  <a:close/>
                </a:path>
                <a:path w="5810250" h="2202179">
                  <a:moveTo>
                    <a:pt x="2422641" y="358319"/>
                  </a:moveTo>
                  <a:lnTo>
                    <a:pt x="2412516" y="356273"/>
                  </a:lnTo>
                  <a:lnTo>
                    <a:pt x="2404245" y="350693"/>
                  </a:lnTo>
                  <a:lnTo>
                    <a:pt x="2398667" y="342418"/>
                  </a:lnTo>
                  <a:lnTo>
                    <a:pt x="2396622" y="332288"/>
                  </a:lnTo>
                  <a:lnTo>
                    <a:pt x="2398667" y="322157"/>
                  </a:lnTo>
                  <a:lnTo>
                    <a:pt x="2404245" y="313882"/>
                  </a:lnTo>
                  <a:lnTo>
                    <a:pt x="2412516" y="308301"/>
                  </a:lnTo>
                  <a:lnTo>
                    <a:pt x="2422641" y="306254"/>
                  </a:lnTo>
                  <a:lnTo>
                    <a:pt x="2432764" y="308301"/>
                  </a:lnTo>
                  <a:lnTo>
                    <a:pt x="2441033" y="313882"/>
                  </a:lnTo>
                  <a:lnTo>
                    <a:pt x="2446611" y="322157"/>
                  </a:lnTo>
                  <a:lnTo>
                    <a:pt x="2448656" y="332288"/>
                  </a:lnTo>
                  <a:lnTo>
                    <a:pt x="2446613" y="342418"/>
                  </a:lnTo>
                  <a:lnTo>
                    <a:pt x="2441040" y="350693"/>
                  </a:lnTo>
                  <a:lnTo>
                    <a:pt x="2432771" y="356273"/>
                  </a:lnTo>
                  <a:lnTo>
                    <a:pt x="2422641" y="358319"/>
                  </a:lnTo>
                  <a:close/>
                </a:path>
                <a:path w="5810250" h="2202179">
                  <a:moveTo>
                    <a:pt x="2725365" y="361685"/>
                  </a:moveTo>
                  <a:lnTo>
                    <a:pt x="2713927" y="359375"/>
                  </a:lnTo>
                  <a:lnTo>
                    <a:pt x="2704588" y="353076"/>
                  </a:lnTo>
                  <a:lnTo>
                    <a:pt x="2698292" y="343732"/>
                  </a:lnTo>
                  <a:lnTo>
                    <a:pt x="2695983" y="332288"/>
                  </a:lnTo>
                  <a:lnTo>
                    <a:pt x="2698292" y="320843"/>
                  </a:lnTo>
                  <a:lnTo>
                    <a:pt x="2704588" y="311499"/>
                  </a:lnTo>
                  <a:lnTo>
                    <a:pt x="2713927" y="305199"/>
                  </a:lnTo>
                  <a:lnTo>
                    <a:pt x="2725365" y="302889"/>
                  </a:lnTo>
                  <a:lnTo>
                    <a:pt x="2736802" y="305199"/>
                  </a:lnTo>
                  <a:lnTo>
                    <a:pt x="2746141" y="311499"/>
                  </a:lnTo>
                  <a:lnTo>
                    <a:pt x="2752437" y="320843"/>
                  </a:lnTo>
                  <a:lnTo>
                    <a:pt x="2754746" y="332288"/>
                  </a:lnTo>
                  <a:lnTo>
                    <a:pt x="2752437" y="343732"/>
                  </a:lnTo>
                  <a:lnTo>
                    <a:pt x="2746141" y="353076"/>
                  </a:lnTo>
                  <a:lnTo>
                    <a:pt x="2736802" y="359375"/>
                  </a:lnTo>
                  <a:lnTo>
                    <a:pt x="2725365" y="361685"/>
                  </a:lnTo>
                  <a:close/>
                </a:path>
                <a:path w="5810250" h="2202179">
                  <a:moveTo>
                    <a:pt x="3028088" y="365050"/>
                  </a:moveTo>
                  <a:lnTo>
                    <a:pt x="3015345" y="362475"/>
                  </a:lnTo>
                  <a:lnTo>
                    <a:pt x="3004937" y="355452"/>
                  </a:lnTo>
                  <a:lnTo>
                    <a:pt x="2997919" y="345038"/>
                  </a:lnTo>
                  <a:lnTo>
                    <a:pt x="2995345" y="332288"/>
                  </a:lnTo>
                  <a:lnTo>
                    <a:pt x="2997919" y="319536"/>
                  </a:lnTo>
                  <a:lnTo>
                    <a:pt x="3004937" y="309122"/>
                  </a:lnTo>
                  <a:lnTo>
                    <a:pt x="3015345" y="302099"/>
                  </a:lnTo>
                  <a:lnTo>
                    <a:pt x="3028088" y="299523"/>
                  </a:lnTo>
                  <a:lnTo>
                    <a:pt x="3040832" y="302099"/>
                  </a:lnTo>
                  <a:lnTo>
                    <a:pt x="3051242" y="309122"/>
                  </a:lnTo>
                  <a:lnTo>
                    <a:pt x="3058261" y="319536"/>
                  </a:lnTo>
                  <a:lnTo>
                    <a:pt x="3060835" y="332288"/>
                  </a:lnTo>
                  <a:lnTo>
                    <a:pt x="3058261" y="345038"/>
                  </a:lnTo>
                  <a:lnTo>
                    <a:pt x="3051242" y="355452"/>
                  </a:lnTo>
                  <a:lnTo>
                    <a:pt x="3040832" y="362475"/>
                  </a:lnTo>
                  <a:lnTo>
                    <a:pt x="3028088" y="365050"/>
                  </a:lnTo>
                  <a:close/>
                </a:path>
                <a:path w="5810250" h="2202179">
                  <a:moveTo>
                    <a:pt x="3330812" y="367575"/>
                  </a:moveTo>
                  <a:lnTo>
                    <a:pt x="3317096" y="364802"/>
                  </a:lnTo>
                  <a:lnTo>
                    <a:pt x="3305892" y="357241"/>
                  </a:lnTo>
                  <a:lnTo>
                    <a:pt x="3298335" y="346029"/>
                  </a:lnTo>
                  <a:lnTo>
                    <a:pt x="3295564" y="332304"/>
                  </a:lnTo>
                  <a:lnTo>
                    <a:pt x="3298335" y="318579"/>
                  </a:lnTo>
                  <a:lnTo>
                    <a:pt x="3305892" y="307367"/>
                  </a:lnTo>
                  <a:lnTo>
                    <a:pt x="3317096" y="299806"/>
                  </a:lnTo>
                  <a:lnTo>
                    <a:pt x="3330812" y="297033"/>
                  </a:lnTo>
                  <a:lnTo>
                    <a:pt x="3344530" y="299806"/>
                  </a:lnTo>
                  <a:lnTo>
                    <a:pt x="3355735" y="307367"/>
                  </a:lnTo>
                  <a:lnTo>
                    <a:pt x="3363292" y="318579"/>
                  </a:lnTo>
                  <a:lnTo>
                    <a:pt x="3366064" y="332304"/>
                  </a:lnTo>
                  <a:lnTo>
                    <a:pt x="3363294" y="346029"/>
                  </a:lnTo>
                  <a:lnTo>
                    <a:pt x="3355742" y="357241"/>
                  </a:lnTo>
                  <a:lnTo>
                    <a:pt x="3344537" y="364802"/>
                  </a:lnTo>
                  <a:lnTo>
                    <a:pt x="3330812" y="367575"/>
                  </a:lnTo>
                  <a:close/>
                </a:path>
                <a:path w="5810250" h="2202179">
                  <a:moveTo>
                    <a:pt x="3633529" y="370100"/>
                  </a:moveTo>
                  <a:lnTo>
                    <a:pt x="3618826" y="367129"/>
                  </a:lnTo>
                  <a:lnTo>
                    <a:pt x="3606820" y="359027"/>
                  </a:lnTo>
                  <a:lnTo>
                    <a:pt x="3598725" y="347013"/>
                  </a:lnTo>
                  <a:lnTo>
                    <a:pt x="3595756" y="332304"/>
                  </a:lnTo>
                  <a:lnTo>
                    <a:pt x="3598725" y="317595"/>
                  </a:lnTo>
                  <a:lnTo>
                    <a:pt x="3606820" y="305581"/>
                  </a:lnTo>
                  <a:lnTo>
                    <a:pt x="3618826" y="297479"/>
                  </a:lnTo>
                  <a:lnTo>
                    <a:pt x="3633529" y="294508"/>
                  </a:lnTo>
                  <a:lnTo>
                    <a:pt x="3648232" y="297479"/>
                  </a:lnTo>
                  <a:lnTo>
                    <a:pt x="3660239" y="305581"/>
                  </a:lnTo>
                  <a:lnTo>
                    <a:pt x="3668334" y="317595"/>
                  </a:lnTo>
                  <a:lnTo>
                    <a:pt x="3671302" y="332304"/>
                  </a:lnTo>
                  <a:lnTo>
                    <a:pt x="3668334" y="347013"/>
                  </a:lnTo>
                  <a:lnTo>
                    <a:pt x="3660239" y="359027"/>
                  </a:lnTo>
                  <a:lnTo>
                    <a:pt x="3648232" y="367129"/>
                  </a:lnTo>
                  <a:lnTo>
                    <a:pt x="3633529" y="370100"/>
                  </a:lnTo>
                  <a:close/>
                </a:path>
                <a:path w="5810250" h="2202179">
                  <a:moveTo>
                    <a:pt x="3936253" y="373466"/>
                  </a:moveTo>
                  <a:lnTo>
                    <a:pt x="3920245" y="370231"/>
                  </a:lnTo>
                  <a:lnTo>
                    <a:pt x="3907176" y="361410"/>
                  </a:lnTo>
                  <a:lnTo>
                    <a:pt x="3898368" y="348327"/>
                  </a:lnTo>
                  <a:lnTo>
                    <a:pt x="3895138" y="332304"/>
                  </a:lnTo>
                  <a:lnTo>
                    <a:pt x="3898368" y="316281"/>
                  </a:lnTo>
                  <a:lnTo>
                    <a:pt x="3907176" y="303198"/>
                  </a:lnTo>
                  <a:lnTo>
                    <a:pt x="3920245" y="294377"/>
                  </a:lnTo>
                  <a:lnTo>
                    <a:pt x="3936253" y="291143"/>
                  </a:lnTo>
                  <a:lnTo>
                    <a:pt x="3952266" y="294377"/>
                  </a:lnTo>
                  <a:lnTo>
                    <a:pt x="3965346" y="303198"/>
                  </a:lnTo>
                  <a:lnTo>
                    <a:pt x="3974167" y="316281"/>
                  </a:lnTo>
                  <a:lnTo>
                    <a:pt x="3977402" y="332304"/>
                  </a:lnTo>
                  <a:lnTo>
                    <a:pt x="3974167" y="348327"/>
                  </a:lnTo>
                  <a:lnTo>
                    <a:pt x="3965346" y="361410"/>
                  </a:lnTo>
                  <a:lnTo>
                    <a:pt x="3952266" y="370231"/>
                  </a:lnTo>
                  <a:lnTo>
                    <a:pt x="3936253" y="373466"/>
                  </a:lnTo>
                  <a:close/>
                </a:path>
                <a:path w="5810250" h="2202179">
                  <a:moveTo>
                    <a:pt x="4238977" y="375991"/>
                  </a:moveTo>
                  <a:lnTo>
                    <a:pt x="4221989" y="372558"/>
                  </a:lnTo>
                  <a:lnTo>
                    <a:pt x="4208115" y="363199"/>
                  </a:lnTo>
                  <a:lnTo>
                    <a:pt x="4198761" y="349318"/>
                  </a:lnTo>
                  <a:lnTo>
                    <a:pt x="4195330" y="332321"/>
                  </a:lnTo>
                  <a:lnTo>
                    <a:pt x="4198761" y="315324"/>
                  </a:lnTo>
                  <a:lnTo>
                    <a:pt x="4208115" y="301444"/>
                  </a:lnTo>
                  <a:lnTo>
                    <a:pt x="4221989" y="292084"/>
                  </a:lnTo>
                  <a:lnTo>
                    <a:pt x="4238977" y="288652"/>
                  </a:lnTo>
                  <a:lnTo>
                    <a:pt x="4255965" y="292084"/>
                  </a:lnTo>
                  <a:lnTo>
                    <a:pt x="4269838" y="301444"/>
                  </a:lnTo>
                  <a:lnTo>
                    <a:pt x="4279193" y="315324"/>
                  </a:lnTo>
                  <a:lnTo>
                    <a:pt x="4282623" y="332321"/>
                  </a:lnTo>
                  <a:lnTo>
                    <a:pt x="4279193" y="349318"/>
                  </a:lnTo>
                  <a:lnTo>
                    <a:pt x="4269838" y="363199"/>
                  </a:lnTo>
                  <a:lnTo>
                    <a:pt x="4255965" y="372558"/>
                  </a:lnTo>
                  <a:lnTo>
                    <a:pt x="4238977" y="375991"/>
                  </a:lnTo>
                  <a:close/>
                </a:path>
                <a:path w="5810250" h="2202179">
                  <a:moveTo>
                    <a:pt x="4541701" y="378515"/>
                  </a:moveTo>
                  <a:lnTo>
                    <a:pt x="4523739" y="374885"/>
                  </a:lnTo>
                  <a:lnTo>
                    <a:pt x="4509071" y="364985"/>
                  </a:lnTo>
                  <a:lnTo>
                    <a:pt x="4499182" y="350302"/>
                  </a:lnTo>
                  <a:lnTo>
                    <a:pt x="4495556" y="332321"/>
                  </a:lnTo>
                  <a:lnTo>
                    <a:pt x="4499182" y="314341"/>
                  </a:lnTo>
                  <a:lnTo>
                    <a:pt x="4509071" y="299658"/>
                  </a:lnTo>
                  <a:lnTo>
                    <a:pt x="4523739" y="289758"/>
                  </a:lnTo>
                  <a:lnTo>
                    <a:pt x="4541701" y="286128"/>
                  </a:lnTo>
                  <a:lnTo>
                    <a:pt x="4559682" y="289758"/>
                  </a:lnTo>
                  <a:lnTo>
                    <a:pt x="4574360" y="299658"/>
                  </a:lnTo>
                  <a:lnTo>
                    <a:pt x="4584252" y="314341"/>
                  </a:lnTo>
                  <a:lnTo>
                    <a:pt x="4587879" y="332321"/>
                  </a:lnTo>
                  <a:lnTo>
                    <a:pt x="4584252" y="350302"/>
                  </a:lnTo>
                  <a:lnTo>
                    <a:pt x="4574360" y="364985"/>
                  </a:lnTo>
                  <a:lnTo>
                    <a:pt x="4559682" y="374885"/>
                  </a:lnTo>
                  <a:lnTo>
                    <a:pt x="4541701" y="378515"/>
                  </a:lnTo>
                  <a:close/>
                </a:path>
                <a:path w="5810250" h="2202179">
                  <a:moveTo>
                    <a:pt x="4844424" y="381037"/>
                  </a:moveTo>
                  <a:lnTo>
                    <a:pt x="4825483" y="377209"/>
                  </a:lnTo>
                  <a:lnTo>
                    <a:pt x="4810010" y="366770"/>
                  </a:lnTo>
                  <a:lnTo>
                    <a:pt x="4799575" y="351285"/>
                  </a:lnTo>
                  <a:lnTo>
                    <a:pt x="4795748" y="332321"/>
                  </a:lnTo>
                  <a:lnTo>
                    <a:pt x="4799575" y="313357"/>
                  </a:lnTo>
                  <a:lnTo>
                    <a:pt x="4810010" y="297872"/>
                  </a:lnTo>
                  <a:lnTo>
                    <a:pt x="4825483" y="287432"/>
                  </a:lnTo>
                  <a:lnTo>
                    <a:pt x="4844424" y="283604"/>
                  </a:lnTo>
                  <a:lnTo>
                    <a:pt x="4863385" y="287432"/>
                  </a:lnTo>
                  <a:lnTo>
                    <a:pt x="4878868" y="297872"/>
                  </a:lnTo>
                  <a:lnTo>
                    <a:pt x="4889307" y="313357"/>
                  </a:lnTo>
                  <a:lnTo>
                    <a:pt x="4893135" y="332321"/>
                  </a:lnTo>
                  <a:lnTo>
                    <a:pt x="4889307" y="351285"/>
                  </a:lnTo>
                  <a:lnTo>
                    <a:pt x="4878868" y="366770"/>
                  </a:lnTo>
                  <a:lnTo>
                    <a:pt x="4863385" y="377209"/>
                  </a:lnTo>
                  <a:lnTo>
                    <a:pt x="4844424" y="381037"/>
                  </a:lnTo>
                  <a:close/>
                </a:path>
                <a:path w="5810250" h="2202179">
                  <a:moveTo>
                    <a:pt x="5147149" y="383562"/>
                  </a:moveTo>
                  <a:lnTo>
                    <a:pt x="5127213" y="379536"/>
                  </a:lnTo>
                  <a:lnTo>
                    <a:pt x="5110937" y="368555"/>
                  </a:lnTo>
                  <a:lnTo>
                    <a:pt x="5099964" y="352268"/>
                  </a:lnTo>
                  <a:lnTo>
                    <a:pt x="5095940" y="332321"/>
                  </a:lnTo>
                  <a:lnTo>
                    <a:pt x="5099964" y="312373"/>
                  </a:lnTo>
                  <a:lnTo>
                    <a:pt x="5110937" y="296086"/>
                  </a:lnTo>
                  <a:lnTo>
                    <a:pt x="5127213" y="285105"/>
                  </a:lnTo>
                  <a:lnTo>
                    <a:pt x="5147149" y="281079"/>
                  </a:lnTo>
                  <a:lnTo>
                    <a:pt x="5167089" y="285105"/>
                  </a:lnTo>
                  <a:lnTo>
                    <a:pt x="5183377" y="296086"/>
                  </a:lnTo>
                  <a:lnTo>
                    <a:pt x="5194361" y="312373"/>
                  </a:lnTo>
                  <a:lnTo>
                    <a:pt x="5198390" y="332321"/>
                  </a:lnTo>
                  <a:lnTo>
                    <a:pt x="5194361" y="352268"/>
                  </a:lnTo>
                  <a:lnTo>
                    <a:pt x="5183377" y="368555"/>
                  </a:lnTo>
                  <a:lnTo>
                    <a:pt x="5167089" y="379536"/>
                  </a:lnTo>
                  <a:lnTo>
                    <a:pt x="5147149" y="383562"/>
                  </a:lnTo>
                  <a:close/>
                </a:path>
                <a:path w="5810250" h="2202179">
                  <a:moveTo>
                    <a:pt x="5449872" y="386927"/>
                  </a:moveTo>
                  <a:lnTo>
                    <a:pt x="5428646" y="382636"/>
                  </a:lnTo>
                  <a:lnTo>
                    <a:pt x="5411306" y="370935"/>
                  </a:lnTo>
                  <a:lnTo>
                    <a:pt x="5399611" y="353583"/>
                  </a:lnTo>
                  <a:lnTo>
                    <a:pt x="5395322" y="332338"/>
                  </a:lnTo>
                  <a:lnTo>
                    <a:pt x="5399611" y="311093"/>
                  </a:lnTo>
                  <a:lnTo>
                    <a:pt x="5411306" y="293740"/>
                  </a:lnTo>
                  <a:lnTo>
                    <a:pt x="5428646" y="282039"/>
                  </a:lnTo>
                  <a:lnTo>
                    <a:pt x="5449872" y="277747"/>
                  </a:lnTo>
                  <a:lnTo>
                    <a:pt x="5471118" y="282039"/>
                  </a:lnTo>
                  <a:lnTo>
                    <a:pt x="5488468" y="293740"/>
                  </a:lnTo>
                  <a:lnTo>
                    <a:pt x="5500166" y="311093"/>
                  </a:lnTo>
                  <a:lnTo>
                    <a:pt x="5504456" y="332338"/>
                  </a:lnTo>
                  <a:lnTo>
                    <a:pt x="5500166" y="353583"/>
                  </a:lnTo>
                  <a:lnTo>
                    <a:pt x="5488468" y="370935"/>
                  </a:lnTo>
                  <a:lnTo>
                    <a:pt x="5471118" y="382636"/>
                  </a:lnTo>
                  <a:lnTo>
                    <a:pt x="5449872" y="386927"/>
                  </a:lnTo>
                  <a:close/>
                </a:path>
                <a:path w="5810250" h="2202179">
                  <a:moveTo>
                    <a:pt x="5752630" y="389452"/>
                  </a:moveTo>
                  <a:lnTo>
                    <a:pt x="5730410" y="384963"/>
                  </a:lnTo>
                  <a:lnTo>
                    <a:pt x="5712266" y="372722"/>
                  </a:lnTo>
                  <a:lnTo>
                    <a:pt x="5700034" y="354567"/>
                  </a:lnTo>
                  <a:lnTo>
                    <a:pt x="5695548" y="332338"/>
                  </a:lnTo>
                  <a:lnTo>
                    <a:pt x="5700034" y="310110"/>
                  </a:lnTo>
                  <a:lnTo>
                    <a:pt x="5712266" y="291955"/>
                  </a:lnTo>
                  <a:lnTo>
                    <a:pt x="5730410" y="279713"/>
                  </a:lnTo>
                  <a:lnTo>
                    <a:pt x="5752630" y="275223"/>
                  </a:lnTo>
                  <a:lnTo>
                    <a:pt x="5774830" y="279713"/>
                  </a:lnTo>
                  <a:lnTo>
                    <a:pt x="5792964" y="291955"/>
                  </a:lnTo>
                  <a:lnTo>
                    <a:pt x="5805193" y="310110"/>
                  </a:lnTo>
                  <a:lnTo>
                    <a:pt x="5809677" y="332338"/>
                  </a:lnTo>
                  <a:lnTo>
                    <a:pt x="5805197" y="354567"/>
                  </a:lnTo>
                  <a:lnTo>
                    <a:pt x="5792977" y="372722"/>
                  </a:lnTo>
                  <a:lnTo>
                    <a:pt x="5774844" y="384963"/>
                  </a:lnTo>
                  <a:lnTo>
                    <a:pt x="5752630" y="389452"/>
                  </a:lnTo>
                  <a:close/>
                </a:path>
                <a:path w="5810250" h="2202179">
                  <a:moveTo>
                    <a:pt x="304490" y="636928"/>
                  </a:moveTo>
                  <a:lnTo>
                    <a:pt x="302640" y="636928"/>
                  </a:lnTo>
                  <a:lnTo>
                    <a:pt x="301883" y="636168"/>
                  </a:lnTo>
                  <a:lnTo>
                    <a:pt x="301883" y="634318"/>
                  </a:lnTo>
                  <a:lnTo>
                    <a:pt x="302640" y="633562"/>
                  </a:lnTo>
                  <a:lnTo>
                    <a:pt x="304490" y="633562"/>
                  </a:lnTo>
                  <a:lnTo>
                    <a:pt x="305247" y="634318"/>
                  </a:lnTo>
                  <a:lnTo>
                    <a:pt x="305247" y="636168"/>
                  </a:lnTo>
                  <a:lnTo>
                    <a:pt x="304490" y="636928"/>
                  </a:lnTo>
                  <a:close/>
                </a:path>
                <a:path w="5810250" h="2202179">
                  <a:moveTo>
                    <a:pt x="609535" y="641134"/>
                  </a:moveTo>
                  <a:lnTo>
                    <a:pt x="603044" y="641134"/>
                  </a:lnTo>
                  <a:lnTo>
                    <a:pt x="600421" y="638508"/>
                  </a:lnTo>
                  <a:lnTo>
                    <a:pt x="600421" y="632013"/>
                  </a:lnTo>
                  <a:lnTo>
                    <a:pt x="603044" y="629387"/>
                  </a:lnTo>
                  <a:lnTo>
                    <a:pt x="609535" y="629387"/>
                  </a:lnTo>
                  <a:lnTo>
                    <a:pt x="612161" y="632013"/>
                  </a:lnTo>
                  <a:lnTo>
                    <a:pt x="612161" y="638508"/>
                  </a:lnTo>
                  <a:lnTo>
                    <a:pt x="609535" y="641134"/>
                  </a:lnTo>
                  <a:close/>
                </a:path>
                <a:path w="5810250" h="2202179">
                  <a:moveTo>
                    <a:pt x="914581" y="645340"/>
                  </a:moveTo>
                  <a:lnTo>
                    <a:pt x="903448" y="645340"/>
                  </a:lnTo>
                  <a:lnTo>
                    <a:pt x="898942" y="640830"/>
                  </a:lnTo>
                  <a:lnTo>
                    <a:pt x="898942" y="629691"/>
                  </a:lnTo>
                  <a:lnTo>
                    <a:pt x="903448" y="625181"/>
                  </a:lnTo>
                  <a:lnTo>
                    <a:pt x="914581" y="625181"/>
                  </a:lnTo>
                  <a:lnTo>
                    <a:pt x="919088" y="629691"/>
                  </a:lnTo>
                  <a:lnTo>
                    <a:pt x="919088" y="640830"/>
                  </a:lnTo>
                  <a:lnTo>
                    <a:pt x="914581" y="645340"/>
                  </a:lnTo>
                  <a:close/>
                </a:path>
                <a:path w="5810250" h="2202179">
                  <a:moveTo>
                    <a:pt x="1219155" y="648705"/>
                  </a:moveTo>
                  <a:lnTo>
                    <a:pt x="1204323" y="648705"/>
                  </a:lnTo>
                  <a:lnTo>
                    <a:pt x="1198304" y="642683"/>
                  </a:lnTo>
                  <a:lnTo>
                    <a:pt x="1198304" y="627841"/>
                  </a:lnTo>
                  <a:lnTo>
                    <a:pt x="1204323" y="621815"/>
                  </a:lnTo>
                  <a:lnTo>
                    <a:pt x="1219155" y="621815"/>
                  </a:lnTo>
                  <a:lnTo>
                    <a:pt x="1225177" y="627841"/>
                  </a:lnTo>
                  <a:lnTo>
                    <a:pt x="1225177" y="642683"/>
                  </a:lnTo>
                  <a:lnTo>
                    <a:pt x="1219155" y="648705"/>
                  </a:lnTo>
                  <a:close/>
                </a:path>
                <a:path w="5810250" h="2202179">
                  <a:moveTo>
                    <a:pt x="1523732" y="652074"/>
                  </a:moveTo>
                  <a:lnTo>
                    <a:pt x="1505196" y="652074"/>
                  </a:lnTo>
                  <a:lnTo>
                    <a:pt x="1497679" y="644550"/>
                  </a:lnTo>
                  <a:lnTo>
                    <a:pt x="1497679" y="626004"/>
                  </a:lnTo>
                  <a:lnTo>
                    <a:pt x="1505196" y="618484"/>
                  </a:lnTo>
                  <a:lnTo>
                    <a:pt x="1523732" y="618484"/>
                  </a:lnTo>
                  <a:lnTo>
                    <a:pt x="1531249" y="626004"/>
                  </a:lnTo>
                  <a:lnTo>
                    <a:pt x="1531249" y="644550"/>
                  </a:lnTo>
                  <a:lnTo>
                    <a:pt x="1523732" y="652074"/>
                  </a:lnTo>
                  <a:close/>
                </a:path>
                <a:path w="5810250" h="2202179">
                  <a:moveTo>
                    <a:pt x="1817190" y="655436"/>
                  </a:moveTo>
                  <a:lnTo>
                    <a:pt x="1809345" y="653853"/>
                  </a:lnTo>
                  <a:lnTo>
                    <a:pt x="1802940" y="649534"/>
                  </a:lnTo>
                  <a:lnTo>
                    <a:pt x="1798623" y="643126"/>
                  </a:lnTo>
                  <a:lnTo>
                    <a:pt x="1797041" y="635277"/>
                  </a:lnTo>
                  <a:lnTo>
                    <a:pt x="1798623" y="627428"/>
                  </a:lnTo>
                  <a:lnTo>
                    <a:pt x="1802940" y="621020"/>
                  </a:lnTo>
                  <a:lnTo>
                    <a:pt x="1809345" y="616701"/>
                  </a:lnTo>
                  <a:lnTo>
                    <a:pt x="1817190" y="615118"/>
                  </a:lnTo>
                  <a:lnTo>
                    <a:pt x="1825035" y="616701"/>
                  </a:lnTo>
                  <a:lnTo>
                    <a:pt x="1831439" y="621020"/>
                  </a:lnTo>
                  <a:lnTo>
                    <a:pt x="1835756" y="627428"/>
                  </a:lnTo>
                  <a:lnTo>
                    <a:pt x="1837339" y="635277"/>
                  </a:lnTo>
                  <a:lnTo>
                    <a:pt x="1835756" y="643126"/>
                  </a:lnTo>
                  <a:lnTo>
                    <a:pt x="1831439" y="649534"/>
                  </a:lnTo>
                  <a:lnTo>
                    <a:pt x="1825035" y="653853"/>
                  </a:lnTo>
                  <a:lnTo>
                    <a:pt x="1817190" y="655436"/>
                  </a:lnTo>
                  <a:close/>
                </a:path>
                <a:path w="5810250" h="2202179">
                  <a:moveTo>
                    <a:pt x="2119913" y="658805"/>
                  </a:moveTo>
                  <a:lnTo>
                    <a:pt x="2110763" y="656956"/>
                  </a:lnTo>
                  <a:lnTo>
                    <a:pt x="2103290" y="651913"/>
                  </a:lnTo>
                  <a:lnTo>
                    <a:pt x="2098250" y="644435"/>
                  </a:lnTo>
                  <a:lnTo>
                    <a:pt x="2096403" y="635277"/>
                  </a:lnTo>
                  <a:lnTo>
                    <a:pt x="2098250" y="626122"/>
                  </a:lnTo>
                  <a:lnTo>
                    <a:pt x="2103290" y="618644"/>
                  </a:lnTo>
                  <a:lnTo>
                    <a:pt x="2110763" y="613602"/>
                  </a:lnTo>
                  <a:lnTo>
                    <a:pt x="2119913" y="611753"/>
                  </a:lnTo>
                  <a:lnTo>
                    <a:pt x="2129064" y="613602"/>
                  </a:lnTo>
                  <a:lnTo>
                    <a:pt x="2136537" y="618644"/>
                  </a:lnTo>
                  <a:lnTo>
                    <a:pt x="2141577" y="626122"/>
                  </a:lnTo>
                  <a:lnTo>
                    <a:pt x="2143425" y="635277"/>
                  </a:lnTo>
                  <a:lnTo>
                    <a:pt x="2141577" y="644435"/>
                  </a:lnTo>
                  <a:lnTo>
                    <a:pt x="2136537" y="651913"/>
                  </a:lnTo>
                  <a:lnTo>
                    <a:pt x="2129064" y="656956"/>
                  </a:lnTo>
                  <a:lnTo>
                    <a:pt x="2119913" y="658805"/>
                  </a:lnTo>
                  <a:close/>
                </a:path>
                <a:path w="5810250" h="2202179">
                  <a:moveTo>
                    <a:pt x="2422641" y="661327"/>
                  </a:moveTo>
                  <a:lnTo>
                    <a:pt x="2412516" y="659280"/>
                  </a:lnTo>
                  <a:lnTo>
                    <a:pt x="2404245" y="653700"/>
                  </a:lnTo>
                  <a:lnTo>
                    <a:pt x="2398667" y="645425"/>
                  </a:lnTo>
                  <a:lnTo>
                    <a:pt x="2396622" y="635294"/>
                  </a:lnTo>
                  <a:lnTo>
                    <a:pt x="2398667" y="625164"/>
                  </a:lnTo>
                  <a:lnTo>
                    <a:pt x="2404245" y="616889"/>
                  </a:lnTo>
                  <a:lnTo>
                    <a:pt x="2412516" y="611308"/>
                  </a:lnTo>
                  <a:lnTo>
                    <a:pt x="2422641" y="609261"/>
                  </a:lnTo>
                  <a:lnTo>
                    <a:pt x="2432764" y="611308"/>
                  </a:lnTo>
                  <a:lnTo>
                    <a:pt x="2441033" y="616889"/>
                  </a:lnTo>
                  <a:lnTo>
                    <a:pt x="2446611" y="625164"/>
                  </a:lnTo>
                  <a:lnTo>
                    <a:pt x="2448656" y="635294"/>
                  </a:lnTo>
                  <a:lnTo>
                    <a:pt x="2446613" y="645425"/>
                  </a:lnTo>
                  <a:lnTo>
                    <a:pt x="2441040" y="653700"/>
                  </a:lnTo>
                  <a:lnTo>
                    <a:pt x="2432771" y="659280"/>
                  </a:lnTo>
                  <a:lnTo>
                    <a:pt x="2422641" y="661327"/>
                  </a:lnTo>
                  <a:close/>
                </a:path>
                <a:path w="5810250" h="2202179">
                  <a:moveTo>
                    <a:pt x="2725365" y="664692"/>
                  </a:moveTo>
                  <a:lnTo>
                    <a:pt x="2713927" y="662382"/>
                  </a:lnTo>
                  <a:lnTo>
                    <a:pt x="2704588" y="656083"/>
                  </a:lnTo>
                  <a:lnTo>
                    <a:pt x="2698292" y="646739"/>
                  </a:lnTo>
                  <a:lnTo>
                    <a:pt x="2695983" y="635294"/>
                  </a:lnTo>
                  <a:lnTo>
                    <a:pt x="2698292" y="623849"/>
                  </a:lnTo>
                  <a:lnTo>
                    <a:pt x="2704588" y="614505"/>
                  </a:lnTo>
                  <a:lnTo>
                    <a:pt x="2713927" y="608206"/>
                  </a:lnTo>
                  <a:lnTo>
                    <a:pt x="2725365" y="605896"/>
                  </a:lnTo>
                  <a:lnTo>
                    <a:pt x="2736802" y="608206"/>
                  </a:lnTo>
                  <a:lnTo>
                    <a:pt x="2746141" y="614505"/>
                  </a:lnTo>
                  <a:lnTo>
                    <a:pt x="2752437" y="623849"/>
                  </a:lnTo>
                  <a:lnTo>
                    <a:pt x="2754746" y="635294"/>
                  </a:lnTo>
                  <a:lnTo>
                    <a:pt x="2752437" y="646739"/>
                  </a:lnTo>
                  <a:lnTo>
                    <a:pt x="2746141" y="656083"/>
                  </a:lnTo>
                  <a:lnTo>
                    <a:pt x="2736802" y="662382"/>
                  </a:lnTo>
                  <a:lnTo>
                    <a:pt x="2725365" y="664692"/>
                  </a:lnTo>
                  <a:close/>
                </a:path>
                <a:path w="5810250" h="2202179">
                  <a:moveTo>
                    <a:pt x="3028088" y="668058"/>
                  </a:moveTo>
                  <a:lnTo>
                    <a:pt x="3015345" y="665482"/>
                  </a:lnTo>
                  <a:lnTo>
                    <a:pt x="3004937" y="658459"/>
                  </a:lnTo>
                  <a:lnTo>
                    <a:pt x="2997919" y="648045"/>
                  </a:lnTo>
                  <a:lnTo>
                    <a:pt x="2995345" y="635294"/>
                  </a:lnTo>
                  <a:lnTo>
                    <a:pt x="2997919" y="622543"/>
                  </a:lnTo>
                  <a:lnTo>
                    <a:pt x="3004937" y="612129"/>
                  </a:lnTo>
                  <a:lnTo>
                    <a:pt x="3015345" y="605106"/>
                  </a:lnTo>
                  <a:lnTo>
                    <a:pt x="3028088" y="602530"/>
                  </a:lnTo>
                  <a:lnTo>
                    <a:pt x="3040832" y="605106"/>
                  </a:lnTo>
                  <a:lnTo>
                    <a:pt x="3051242" y="612129"/>
                  </a:lnTo>
                  <a:lnTo>
                    <a:pt x="3058261" y="622543"/>
                  </a:lnTo>
                  <a:lnTo>
                    <a:pt x="3060835" y="635294"/>
                  </a:lnTo>
                  <a:lnTo>
                    <a:pt x="3058261" y="648045"/>
                  </a:lnTo>
                  <a:lnTo>
                    <a:pt x="3051242" y="658459"/>
                  </a:lnTo>
                  <a:lnTo>
                    <a:pt x="3040832" y="665482"/>
                  </a:lnTo>
                  <a:lnTo>
                    <a:pt x="3028088" y="668058"/>
                  </a:lnTo>
                  <a:close/>
                </a:path>
                <a:path w="5810250" h="2202179">
                  <a:moveTo>
                    <a:pt x="3330812" y="670583"/>
                  </a:moveTo>
                  <a:lnTo>
                    <a:pt x="3317096" y="667809"/>
                  </a:lnTo>
                  <a:lnTo>
                    <a:pt x="3305892" y="660248"/>
                  </a:lnTo>
                  <a:lnTo>
                    <a:pt x="3298335" y="649036"/>
                  </a:lnTo>
                  <a:lnTo>
                    <a:pt x="3295564" y="635311"/>
                  </a:lnTo>
                  <a:lnTo>
                    <a:pt x="3298335" y="621586"/>
                  </a:lnTo>
                  <a:lnTo>
                    <a:pt x="3305892" y="610374"/>
                  </a:lnTo>
                  <a:lnTo>
                    <a:pt x="3317096" y="602812"/>
                  </a:lnTo>
                  <a:lnTo>
                    <a:pt x="3330812" y="600039"/>
                  </a:lnTo>
                  <a:lnTo>
                    <a:pt x="3344530" y="602812"/>
                  </a:lnTo>
                  <a:lnTo>
                    <a:pt x="3355735" y="610374"/>
                  </a:lnTo>
                  <a:lnTo>
                    <a:pt x="3363292" y="621586"/>
                  </a:lnTo>
                  <a:lnTo>
                    <a:pt x="3366064" y="635311"/>
                  </a:lnTo>
                  <a:lnTo>
                    <a:pt x="3363294" y="649036"/>
                  </a:lnTo>
                  <a:lnTo>
                    <a:pt x="3355742" y="660248"/>
                  </a:lnTo>
                  <a:lnTo>
                    <a:pt x="3344537" y="667809"/>
                  </a:lnTo>
                  <a:lnTo>
                    <a:pt x="3330812" y="670583"/>
                  </a:lnTo>
                  <a:close/>
                </a:path>
                <a:path w="5810250" h="2202179">
                  <a:moveTo>
                    <a:pt x="3633529" y="673108"/>
                  </a:moveTo>
                  <a:lnTo>
                    <a:pt x="3618826" y="670136"/>
                  </a:lnTo>
                  <a:lnTo>
                    <a:pt x="3606820" y="662035"/>
                  </a:lnTo>
                  <a:lnTo>
                    <a:pt x="3598725" y="650020"/>
                  </a:lnTo>
                  <a:lnTo>
                    <a:pt x="3595756" y="635311"/>
                  </a:lnTo>
                  <a:lnTo>
                    <a:pt x="3598725" y="620603"/>
                  </a:lnTo>
                  <a:lnTo>
                    <a:pt x="3606820" y="608588"/>
                  </a:lnTo>
                  <a:lnTo>
                    <a:pt x="3618826" y="600486"/>
                  </a:lnTo>
                  <a:lnTo>
                    <a:pt x="3633529" y="597514"/>
                  </a:lnTo>
                  <a:lnTo>
                    <a:pt x="3648232" y="600486"/>
                  </a:lnTo>
                  <a:lnTo>
                    <a:pt x="3660239" y="608588"/>
                  </a:lnTo>
                  <a:lnTo>
                    <a:pt x="3668334" y="620603"/>
                  </a:lnTo>
                  <a:lnTo>
                    <a:pt x="3671302" y="635311"/>
                  </a:lnTo>
                  <a:lnTo>
                    <a:pt x="3668334" y="650020"/>
                  </a:lnTo>
                  <a:lnTo>
                    <a:pt x="3660239" y="662035"/>
                  </a:lnTo>
                  <a:lnTo>
                    <a:pt x="3648232" y="670136"/>
                  </a:lnTo>
                  <a:lnTo>
                    <a:pt x="3633529" y="673108"/>
                  </a:lnTo>
                  <a:close/>
                </a:path>
                <a:path w="5810250" h="2202179">
                  <a:moveTo>
                    <a:pt x="3936253" y="676473"/>
                  </a:moveTo>
                  <a:lnTo>
                    <a:pt x="3920245" y="673238"/>
                  </a:lnTo>
                  <a:lnTo>
                    <a:pt x="3907176" y="664417"/>
                  </a:lnTo>
                  <a:lnTo>
                    <a:pt x="3898368" y="651334"/>
                  </a:lnTo>
                  <a:lnTo>
                    <a:pt x="3895138" y="635311"/>
                  </a:lnTo>
                  <a:lnTo>
                    <a:pt x="3898368" y="619288"/>
                  </a:lnTo>
                  <a:lnTo>
                    <a:pt x="3907176" y="606204"/>
                  </a:lnTo>
                  <a:lnTo>
                    <a:pt x="3920245" y="597383"/>
                  </a:lnTo>
                  <a:lnTo>
                    <a:pt x="3936253" y="594149"/>
                  </a:lnTo>
                  <a:lnTo>
                    <a:pt x="3952266" y="597383"/>
                  </a:lnTo>
                  <a:lnTo>
                    <a:pt x="3965346" y="606204"/>
                  </a:lnTo>
                  <a:lnTo>
                    <a:pt x="3974167" y="619288"/>
                  </a:lnTo>
                  <a:lnTo>
                    <a:pt x="3977402" y="635311"/>
                  </a:lnTo>
                  <a:lnTo>
                    <a:pt x="3974167" y="651334"/>
                  </a:lnTo>
                  <a:lnTo>
                    <a:pt x="3965346" y="664417"/>
                  </a:lnTo>
                  <a:lnTo>
                    <a:pt x="3952266" y="673238"/>
                  </a:lnTo>
                  <a:lnTo>
                    <a:pt x="3936253" y="676473"/>
                  </a:lnTo>
                  <a:close/>
                </a:path>
                <a:path w="5810250" h="2202179">
                  <a:moveTo>
                    <a:pt x="4238977" y="678998"/>
                  </a:moveTo>
                  <a:lnTo>
                    <a:pt x="4221989" y="675566"/>
                  </a:lnTo>
                  <a:lnTo>
                    <a:pt x="4208115" y="666206"/>
                  </a:lnTo>
                  <a:lnTo>
                    <a:pt x="4198761" y="652325"/>
                  </a:lnTo>
                  <a:lnTo>
                    <a:pt x="4195330" y="635328"/>
                  </a:lnTo>
                  <a:lnTo>
                    <a:pt x="4198761" y="618331"/>
                  </a:lnTo>
                  <a:lnTo>
                    <a:pt x="4208115" y="604451"/>
                  </a:lnTo>
                  <a:lnTo>
                    <a:pt x="4221989" y="595093"/>
                  </a:lnTo>
                  <a:lnTo>
                    <a:pt x="4238977" y="591661"/>
                  </a:lnTo>
                  <a:lnTo>
                    <a:pt x="4255965" y="595093"/>
                  </a:lnTo>
                  <a:lnTo>
                    <a:pt x="4269838" y="604451"/>
                  </a:lnTo>
                  <a:lnTo>
                    <a:pt x="4279193" y="618331"/>
                  </a:lnTo>
                  <a:lnTo>
                    <a:pt x="4282623" y="635328"/>
                  </a:lnTo>
                  <a:lnTo>
                    <a:pt x="4279193" y="652325"/>
                  </a:lnTo>
                  <a:lnTo>
                    <a:pt x="4269838" y="666206"/>
                  </a:lnTo>
                  <a:lnTo>
                    <a:pt x="4255965" y="675566"/>
                  </a:lnTo>
                  <a:lnTo>
                    <a:pt x="4238977" y="678998"/>
                  </a:lnTo>
                  <a:close/>
                </a:path>
                <a:path w="5810250" h="2202179">
                  <a:moveTo>
                    <a:pt x="4541701" y="681523"/>
                  </a:moveTo>
                  <a:lnTo>
                    <a:pt x="4523739" y="677893"/>
                  </a:lnTo>
                  <a:lnTo>
                    <a:pt x="4509071" y="667993"/>
                  </a:lnTo>
                  <a:lnTo>
                    <a:pt x="4499182" y="653309"/>
                  </a:lnTo>
                  <a:lnTo>
                    <a:pt x="4495556" y="635328"/>
                  </a:lnTo>
                  <a:lnTo>
                    <a:pt x="4499182" y="617349"/>
                  </a:lnTo>
                  <a:lnTo>
                    <a:pt x="4509071" y="602666"/>
                  </a:lnTo>
                  <a:lnTo>
                    <a:pt x="4523739" y="592766"/>
                  </a:lnTo>
                  <a:lnTo>
                    <a:pt x="4541701" y="589136"/>
                  </a:lnTo>
                  <a:lnTo>
                    <a:pt x="4559682" y="592766"/>
                  </a:lnTo>
                  <a:lnTo>
                    <a:pt x="4574360" y="602666"/>
                  </a:lnTo>
                  <a:lnTo>
                    <a:pt x="4584252" y="617349"/>
                  </a:lnTo>
                  <a:lnTo>
                    <a:pt x="4587879" y="635328"/>
                  </a:lnTo>
                  <a:lnTo>
                    <a:pt x="4584252" y="653309"/>
                  </a:lnTo>
                  <a:lnTo>
                    <a:pt x="4574360" y="667993"/>
                  </a:lnTo>
                  <a:lnTo>
                    <a:pt x="4559682" y="677893"/>
                  </a:lnTo>
                  <a:lnTo>
                    <a:pt x="4541701" y="681523"/>
                  </a:lnTo>
                  <a:close/>
                </a:path>
                <a:path w="5810250" h="2202179">
                  <a:moveTo>
                    <a:pt x="4844424" y="684044"/>
                  </a:moveTo>
                  <a:lnTo>
                    <a:pt x="4825483" y="680217"/>
                  </a:lnTo>
                  <a:lnTo>
                    <a:pt x="4810010" y="669777"/>
                  </a:lnTo>
                  <a:lnTo>
                    <a:pt x="4799575" y="654293"/>
                  </a:lnTo>
                  <a:lnTo>
                    <a:pt x="4795748" y="635328"/>
                  </a:lnTo>
                  <a:lnTo>
                    <a:pt x="4799575" y="616364"/>
                  </a:lnTo>
                  <a:lnTo>
                    <a:pt x="4810010" y="600879"/>
                  </a:lnTo>
                  <a:lnTo>
                    <a:pt x="4825483" y="590439"/>
                  </a:lnTo>
                  <a:lnTo>
                    <a:pt x="4844424" y="586611"/>
                  </a:lnTo>
                  <a:lnTo>
                    <a:pt x="4863385" y="590439"/>
                  </a:lnTo>
                  <a:lnTo>
                    <a:pt x="4878868" y="600879"/>
                  </a:lnTo>
                  <a:lnTo>
                    <a:pt x="4889307" y="616364"/>
                  </a:lnTo>
                  <a:lnTo>
                    <a:pt x="4893135" y="635328"/>
                  </a:lnTo>
                  <a:lnTo>
                    <a:pt x="4889307" y="654293"/>
                  </a:lnTo>
                  <a:lnTo>
                    <a:pt x="4878868" y="669777"/>
                  </a:lnTo>
                  <a:lnTo>
                    <a:pt x="4863385" y="680217"/>
                  </a:lnTo>
                  <a:lnTo>
                    <a:pt x="4844424" y="684044"/>
                  </a:lnTo>
                  <a:close/>
                </a:path>
                <a:path w="5810250" h="2202179">
                  <a:moveTo>
                    <a:pt x="5147149" y="686569"/>
                  </a:moveTo>
                  <a:lnTo>
                    <a:pt x="5127213" y="682543"/>
                  </a:lnTo>
                  <a:lnTo>
                    <a:pt x="5110937" y="671563"/>
                  </a:lnTo>
                  <a:lnTo>
                    <a:pt x="5099964" y="655275"/>
                  </a:lnTo>
                  <a:lnTo>
                    <a:pt x="5095940" y="635328"/>
                  </a:lnTo>
                  <a:lnTo>
                    <a:pt x="5099964" y="615380"/>
                  </a:lnTo>
                  <a:lnTo>
                    <a:pt x="5110937" y="599093"/>
                  </a:lnTo>
                  <a:lnTo>
                    <a:pt x="5127213" y="588112"/>
                  </a:lnTo>
                  <a:lnTo>
                    <a:pt x="5147149" y="584086"/>
                  </a:lnTo>
                  <a:lnTo>
                    <a:pt x="5167089" y="588112"/>
                  </a:lnTo>
                  <a:lnTo>
                    <a:pt x="5183377" y="599093"/>
                  </a:lnTo>
                  <a:lnTo>
                    <a:pt x="5194361" y="615380"/>
                  </a:lnTo>
                  <a:lnTo>
                    <a:pt x="5198390" y="635328"/>
                  </a:lnTo>
                  <a:lnTo>
                    <a:pt x="5194361" y="655275"/>
                  </a:lnTo>
                  <a:lnTo>
                    <a:pt x="5183377" y="671563"/>
                  </a:lnTo>
                  <a:lnTo>
                    <a:pt x="5167089" y="682543"/>
                  </a:lnTo>
                  <a:lnTo>
                    <a:pt x="5147149" y="686569"/>
                  </a:lnTo>
                  <a:close/>
                </a:path>
                <a:path w="5810250" h="2202179">
                  <a:moveTo>
                    <a:pt x="5449872" y="689935"/>
                  </a:moveTo>
                  <a:lnTo>
                    <a:pt x="5428646" y="685644"/>
                  </a:lnTo>
                  <a:lnTo>
                    <a:pt x="5411306" y="673943"/>
                  </a:lnTo>
                  <a:lnTo>
                    <a:pt x="5399611" y="656590"/>
                  </a:lnTo>
                  <a:lnTo>
                    <a:pt x="5395322" y="635345"/>
                  </a:lnTo>
                  <a:lnTo>
                    <a:pt x="5399611" y="614101"/>
                  </a:lnTo>
                  <a:lnTo>
                    <a:pt x="5411306" y="596748"/>
                  </a:lnTo>
                  <a:lnTo>
                    <a:pt x="5428646" y="585046"/>
                  </a:lnTo>
                  <a:lnTo>
                    <a:pt x="5449872" y="580754"/>
                  </a:lnTo>
                  <a:lnTo>
                    <a:pt x="5471118" y="585046"/>
                  </a:lnTo>
                  <a:lnTo>
                    <a:pt x="5488468" y="596748"/>
                  </a:lnTo>
                  <a:lnTo>
                    <a:pt x="5500166" y="614101"/>
                  </a:lnTo>
                  <a:lnTo>
                    <a:pt x="5504456" y="635345"/>
                  </a:lnTo>
                  <a:lnTo>
                    <a:pt x="5500166" y="656590"/>
                  </a:lnTo>
                  <a:lnTo>
                    <a:pt x="5488468" y="673943"/>
                  </a:lnTo>
                  <a:lnTo>
                    <a:pt x="5471118" y="685644"/>
                  </a:lnTo>
                  <a:lnTo>
                    <a:pt x="5449872" y="689935"/>
                  </a:lnTo>
                  <a:close/>
                </a:path>
                <a:path w="5810250" h="2202179">
                  <a:moveTo>
                    <a:pt x="5752630" y="692460"/>
                  </a:moveTo>
                  <a:lnTo>
                    <a:pt x="5730410" y="687970"/>
                  </a:lnTo>
                  <a:lnTo>
                    <a:pt x="5712266" y="675728"/>
                  </a:lnTo>
                  <a:lnTo>
                    <a:pt x="5700034" y="657573"/>
                  </a:lnTo>
                  <a:lnTo>
                    <a:pt x="5695548" y="635345"/>
                  </a:lnTo>
                  <a:lnTo>
                    <a:pt x="5700034" y="613117"/>
                  </a:lnTo>
                  <a:lnTo>
                    <a:pt x="5712266" y="594961"/>
                  </a:lnTo>
                  <a:lnTo>
                    <a:pt x="5730410" y="582719"/>
                  </a:lnTo>
                  <a:lnTo>
                    <a:pt x="5752630" y="578229"/>
                  </a:lnTo>
                  <a:lnTo>
                    <a:pt x="5774830" y="582719"/>
                  </a:lnTo>
                  <a:lnTo>
                    <a:pt x="5792964" y="594961"/>
                  </a:lnTo>
                  <a:lnTo>
                    <a:pt x="5805193" y="613117"/>
                  </a:lnTo>
                  <a:lnTo>
                    <a:pt x="5809677" y="635345"/>
                  </a:lnTo>
                  <a:lnTo>
                    <a:pt x="5805197" y="657573"/>
                  </a:lnTo>
                  <a:lnTo>
                    <a:pt x="5792977" y="675728"/>
                  </a:lnTo>
                  <a:lnTo>
                    <a:pt x="5774844" y="687970"/>
                  </a:lnTo>
                  <a:lnTo>
                    <a:pt x="5752630" y="692460"/>
                  </a:lnTo>
                  <a:close/>
                </a:path>
                <a:path w="5810250" h="2202179">
                  <a:moveTo>
                    <a:pt x="1311" y="939111"/>
                  </a:moveTo>
                  <a:lnTo>
                    <a:pt x="370" y="939111"/>
                  </a:lnTo>
                  <a:lnTo>
                    <a:pt x="0" y="938740"/>
                  </a:lnTo>
                  <a:lnTo>
                    <a:pt x="0" y="937798"/>
                  </a:lnTo>
                  <a:lnTo>
                    <a:pt x="370" y="937427"/>
                  </a:lnTo>
                  <a:lnTo>
                    <a:pt x="1311" y="937427"/>
                  </a:lnTo>
                  <a:lnTo>
                    <a:pt x="1681" y="937798"/>
                  </a:lnTo>
                  <a:lnTo>
                    <a:pt x="1681" y="938740"/>
                  </a:lnTo>
                  <a:lnTo>
                    <a:pt x="1311" y="939111"/>
                  </a:lnTo>
                  <a:close/>
                </a:path>
                <a:path w="5810250" h="2202179">
                  <a:moveTo>
                    <a:pt x="305415" y="941633"/>
                  </a:moveTo>
                  <a:lnTo>
                    <a:pt x="301698" y="941633"/>
                  </a:lnTo>
                  <a:lnTo>
                    <a:pt x="300201" y="940138"/>
                  </a:lnTo>
                  <a:lnTo>
                    <a:pt x="300201" y="936401"/>
                  </a:lnTo>
                  <a:lnTo>
                    <a:pt x="301698" y="934902"/>
                  </a:lnTo>
                  <a:lnTo>
                    <a:pt x="305432" y="934902"/>
                  </a:lnTo>
                  <a:lnTo>
                    <a:pt x="306929" y="936401"/>
                  </a:lnTo>
                  <a:lnTo>
                    <a:pt x="306929" y="940138"/>
                  </a:lnTo>
                  <a:lnTo>
                    <a:pt x="305415" y="941633"/>
                  </a:lnTo>
                  <a:close/>
                </a:path>
                <a:path w="5810250" h="2202179">
                  <a:moveTo>
                    <a:pt x="610008" y="944999"/>
                  </a:moveTo>
                  <a:lnTo>
                    <a:pt x="602591" y="944999"/>
                  </a:lnTo>
                  <a:lnTo>
                    <a:pt x="599580" y="941988"/>
                  </a:lnTo>
                  <a:lnTo>
                    <a:pt x="599580" y="934585"/>
                  </a:lnTo>
                  <a:lnTo>
                    <a:pt x="602591" y="931570"/>
                  </a:lnTo>
                  <a:lnTo>
                    <a:pt x="609991" y="931570"/>
                  </a:lnTo>
                  <a:lnTo>
                    <a:pt x="613002" y="934585"/>
                  </a:lnTo>
                  <a:lnTo>
                    <a:pt x="613002" y="941988"/>
                  </a:lnTo>
                  <a:lnTo>
                    <a:pt x="610008" y="944999"/>
                  </a:lnTo>
                  <a:close/>
                </a:path>
                <a:path w="5810250" h="2202179">
                  <a:moveTo>
                    <a:pt x="914581" y="948364"/>
                  </a:moveTo>
                  <a:lnTo>
                    <a:pt x="903448" y="948364"/>
                  </a:lnTo>
                  <a:lnTo>
                    <a:pt x="898942" y="943854"/>
                  </a:lnTo>
                  <a:lnTo>
                    <a:pt x="898942" y="932715"/>
                  </a:lnTo>
                  <a:lnTo>
                    <a:pt x="903448" y="928205"/>
                  </a:lnTo>
                  <a:lnTo>
                    <a:pt x="914581" y="928205"/>
                  </a:lnTo>
                  <a:lnTo>
                    <a:pt x="919088" y="932715"/>
                  </a:lnTo>
                  <a:lnTo>
                    <a:pt x="919088" y="943854"/>
                  </a:lnTo>
                  <a:lnTo>
                    <a:pt x="914581" y="948364"/>
                  </a:lnTo>
                  <a:close/>
                </a:path>
                <a:path w="5810250" h="2202179">
                  <a:moveTo>
                    <a:pt x="1219155" y="951733"/>
                  </a:moveTo>
                  <a:lnTo>
                    <a:pt x="1204323" y="951733"/>
                  </a:lnTo>
                  <a:lnTo>
                    <a:pt x="1198304" y="945707"/>
                  </a:lnTo>
                  <a:lnTo>
                    <a:pt x="1198304" y="930865"/>
                  </a:lnTo>
                  <a:lnTo>
                    <a:pt x="1204323" y="924839"/>
                  </a:lnTo>
                  <a:lnTo>
                    <a:pt x="1219155" y="924839"/>
                  </a:lnTo>
                  <a:lnTo>
                    <a:pt x="1225177" y="930865"/>
                  </a:lnTo>
                  <a:lnTo>
                    <a:pt x="1225177" y="945707"/>
                  </a:lnTo>
                  <a:lnTo>
                    <a:pt x="1219155" y="951733"/>
                  </a:lnTo>
                  <a:close/>
                </a:path>
                <a:path w="5810250" h="2202179">
                  <a:moveTo>
                    <a:pt x="1523732" y="955095"/>
                  </a:moveTo>
                  <a:lnTo>
                    <a:pt x="1505196" y="955095"/>
                  </a:lnTo>
                  <a:lnTo>
                    <a:pt x="1497679" y="947574"/>
                  </a:lnTo>
                  <a:lnTo>
                    <a:pt x="1497679" y="929029"/>
                  </a:lnTo>
                  <a:lnTo>
                    <a:pt x="1505196" y="921508"/>
                  </a:lnTo>
                  <a:lnTo>
                    <a:pt x="1523732" y="921508"/>
                  </a:lnTo>
                  <a:lnTo>
                    <a:pt x="1531249" y="929029"/>
                  </a:lnTo>
                  <a:lnTo>
                    <a:pt x="1531249" y="947574"/>
                  </a:lnTo>
                  <a:lnTo>
                    <a:pt x="1523732" y="955095"/>
                  </a:lnTo>
                  <a:close/>
                </a:path>
                <a:path w="5810250" h="2202179">
                  <a:moveTo>
                    <a:pt x="1817190" y="958464"/>
                  </a:moveTo>
                  <a:lnTo>
                    <a:pt x="1809345" y="956880"/>
                  </a:lnTo>
                  <a:lnTo>
                    <a:pt x="1802940" y="952560"/>
                  </a:lnTo>
                  <a:lnTo>
                    <a:pt x="1798623" y="946151"/>
                  </a:lnTo>
                  <a:lnTo>
                    <a:pt x="1797041" y="938301"/>
                  </a:lnTo>
                  <a:lnTo>
                    <a:pt x="1798623" y="930452"/>
                  </a:lnTo>
                  <a:lnTo>
                    <a:pt x="1802940" y="924044"/>
                  </a:lnTo>
                  <a:lnTo>
                    <a:pt x="1809345" y="919726"/>
                  </a:lnTo>
                  <a:lnTo>
                    <a:pt x="1817190" y="918142"/>
                  </a:lnTo>
                  <a:lnTo>
                    <a:pt x="1825035" y="919726"/>
                  </a:lnTo>
                  <a:lnTo>
                    <a:pt x="1831439" y="924044"/>
                  </a:lnTo>
                  <a:lnTo>
                    <a:pt x="1835756" y="930452"/>
                  </a:lnTo>
                  <a:lnTo>
                    <a:pt x="1837339" y="938301"/>
                  </a:lnTo>
                  <a:lnTo>
                    <a:pt x="1835756" y="946151"/>
                  </a:lnTo>
                  <a:lnTo>
                    <a:pt x="1831439" y="952560"/>
                  </a:lnTo>
                  <a:lnTo>
                    <a:pt x="1825035" y="956880"/>
                  </a:lnTo>
                  <a:lnTo>
                    <a:pt x="1817190" y="958464"/>
                  </a:lnTo>
                  <a:close/>
                </a:path>
                <a:path w="5810250" h="2202179">
                  <a:moveTo>
                    <a:pt x="2119913" y="961829"/>
                  </a:moveTo>
                  <a:lnTo>
                    <a:pt x="2110763" y="959980"/>
                  </a:lnTo>
                  <a:lnTo>
                    <a:pt x="2103290" y="954938"/>
                  </a:lnTo>
                  <a:lnTo>
                    <a:pt x="2098250" y="947459"/>
                  </a:lnTo>
                  <a:lnTo>
                    <a:pt x="2096403" y="938301"/>
                  </a:lnTo>
                  <a:lnTo>
                    <a:pt x="2098250" y="929146"/>
                  </a:lnTo>
                  <a:lnTo>
                    <a:pt x="2103290" y="921668"/>
                  </a:lnTo>
                  <a:lnTo>
                    <a:pt x="2110763" y="916626"/>
                  </a:lnTo>
                  <a:lnTo>
                    <a:pt x="2119913" y="914777"/>
                  </a:lnTo>
                  <a:lnTo>
                    <a:pt x="2129064" y="916626"/>
                  </a:lnTo>
                  <a:lnTo>
                    <a:pt x="2136537" y="921668"/>
                  </a:lnTo>
                  <a:lnTo>
                    <a:pt x="2141577" y="929146"/>
                  </a:lnTo>
                  <a:lnTo>
                    <a:pt x="2143425" y="938301"/>
                  </a:lnTo>
                  <a:lnTo>
                    <a:pt x="2141577" y="947459"/>
                  </a:lnTo>
                  <a:lnTo>
                    <a:pt x="2136537" y="954938"/>
                  </a:lnTo>
                  <a:lnTo>
                    <a:pt x="2129064" y="959980"/>
                  </a:lnTo>
                  <a:lnTo>
                    <a:pt x="2119913" y="961829"/>
                  </a:lnTo>
                  <a:close/>
                </a:path>
                <a:path w="5810250" h="2202179">
                  <a:moveTo>
                    <a:pt x="2422641" y="964351"/>
                  </a:moveTo>
                  <a:lnTo>
                    <a:pt x="2412516" y="962305"/>
                  </a:lnTo>
                  <a:lnTo>
                    <a:pt x="2404245" y="956725"/>
                  </a:lnTo>
                  <a:lnTo>
                    <a:pt x="2398667" y="948450"/>
                  </a:lnTo>
                  <a:lnTo>
                    <a:pt x="2396622" y="938318"/>
                  </a:lnTo>
                  <a:lnTo>
                    <a:pt x="2398667" y="928188"/>
                  </a:lnTo>
                  <a:lnTo>
                    <a:pt x="2404245" y="919913"/>
                  </a:lnTo>
                  <a:lnTo>
                    <a:pt x="2412516" y="914332"/>
                  </a:lnTo>
                  <a:lnTo>
                    <a:pt x="2422641" y="912286"/>
                  </a:lnTo>
                  <a:lnTo>
                    <a:pt x="2432764" y="914332"/>
                  </a:lnTo>
                  <a:lnTo>
                    <a:pt x="2441033" y="919913"/>
                  </a:lnTo>
                  <a:lnTo>
                    <a:pt x="2446611" y="928188"/>
                  </a:lnTo>
                  <a:lnTo>
                    <a:pt x="2448656" y="938318"/>
                  </a:lnTo>
                  <a:lnTo>
                    <a:pt x="2446613" y="948450"/>
                  </a:lnTo>
                  <a:lnTo>
                    <a:pt x="2441040" y="956725"/>
                  </a:lnTo>
                  <a:lnTo>
                    <a:pt x="2432771" y="962305"/>
                  </a:lnTo>
                  <a:lnTo>
                    <a:pt x="2422641" y="964351"/>
                  </a:lnTo>
                  <a:close/>
                </a:path>
                <a:path w="5810250" h="2202179">
                  <a:moveTo>
                    <a:pt x="2725365" y="967716"/>
                  </a:moveTo>
                  <a:lnTo>
                    <a:pt x="2713927" y="965407"/>
                  </a:lnTo>
                  <a:lnTo>
                    <a:pt x="2704588" y="959107"/>
                  </a:lnTo>
                  <a:lnTo>
                    <a:pt x="2698292" y="949763"/>
                  </a:lnTo>
                  <a:lnTo>
                    <a:pt x="2695983" y="938318"/>
                  </a:lnTo>
                  <a:lnTo>
                    <a:pt x="2698292" y="926874"/>
                  </a:lnTo>
                  <a:lnTo>
                    <a:pt x="2704588" y="917529"/>
                  </a:lnTo>
                  <a:lnTo>
                    <a:pt x="2713927" y="911230"/>
                  </a:lnTo>
                  <a:lnTo>
                    <a:pt x="2725365" y="908920"/>
                  </a:lnTo>
                  <a:lnTo>
                    <a:pt x="2736802" y="911230"/>
                  </a:lnTo>
                  <a:lnTo>
                    <a:pt x="2746141" y="917529"/>
                  </a:lnTo>
                  <a:lnTo>
                    <a:pt x="2752437" y="926874"/>
                  </a:lnTo>
                  <a:lnTo>
                    <a:pt x="2754746" y="938318"/>
                  </a:lnTo>
                  <a:lnTo>
                    <a:pt x="2752437" y="949763"/>
                  </a:lnTo>
                  <a:lnTo>
                    <a:pt x="2746141" y="959107"/>
                  </a:lnTo>
                  <a:lnTo>
                    <a:pt x="2736802" y="965407"/>
                  </a:lnTo>
                  <a:lnTo>
                    <a:pt x="2725365" y="967716"/>
                  </a:lnTo>
                  <a:close/>
                </a:path>
                <a:path w="5810250" h="2202179">
                  <a:moveTo>
                    <a:pt x="3028088" y="971082"/>
                  </a:moveTo>
                  <a:lnTo>
                    <a:pt x="3015345" y="968506"/>
                  </a:lnTo>
                  <a:lnTo>
                    <a:pt x="3004937" y="961484"/>
                  </a:lnTo>
                  <a:lnTo>
                    <a:pt x="2997919" y="951069"/>
                  </a:lnTo>
                  <a:lnTo>
                    <a:pt x="2995345" y="938318"/>
                  </a:lnTo>
                  <a:lnTo>
                    <a:pt x="2997919" y="925567"/>
                  </a:lnTo>
                  <a:lnTo>
                    <a:pt x="3004937" y="915153"/>
                  </a:lnTo>
                  <a:lnTo>
                    <a:pt x="3015345" y="908130"/>
                  </a:lnTo>
                  <a:lnTo>
                    <a:pt x="3028088" y="905555"/>
                  </a:lnTo>
                  <a:lnTo>
                    <a:pt x="3040832" y="908130"/>
                  </a:lnTo>
                  <a:lnTo>
                    <a:pt x="3051242" y="915153"/>
                  </a:lnTo>
                  <a:lnTo>
                    <a:pt x="3058261" y="925567"/>
                  </a:lnTo>
                  <a:lnTo>
                    <a:pt x="3060835" y="938318"/>
                  </a:lnTo>
                  <a:lnTo>
                    <a:pt x="3058261" y="951069"/>
                  </a:lnTo>
                  <a:lnTo>
                    <a:pt x="3051242" y="961484"/>
                  </a:lnTo>
                  <a:lnTo>
                    <a:pt x="3040832" y="968506"/>
                  </a:lnTo>
                  <a:lnTo>
                    <a:pt x="3028088" y="971082"/>
                  </a:lnTo>
                  <a:close/>
                </a:path>
                <a:path w="5810250" h="2202179">
                  <a:moveTo>
                    <a:pt x="3330812" y="973607"/>
                  </a:moveTo>
                  <a:lnTo>
                    <a:pt x="3317096" y="970834"/>
                  </a:lnTo>
                  <a:lnTo>
                    <a:pt x="3305892" y="963272"/>
                  </a:lnTo>
                  <a:lnTo>
                    <a:pt x="3298335" y="952060"/>
                  </a:lnTo>
                  <a:lnTo>
                    <a:pt x="3295564" y="938335"/>
                  </a:lnTo>
                  <a:lnTo>
                    <a:pt x="3298335" y="924610"/>
                  </a:lnTo>
                  <a:lnTo>
                    <a:pt x="3305892" y="913398"/>
                  </a:lnTo>
                  <a:lnTo>
                    <a:pt x="3317096" y="905837"/>
                  </a:lnTo>
                  <a:lnTo>
                    <a:pt x="3330812" y="903064"/>
                  </a:lnTo>
                  <a:lnTo>
                    <a:pt x="3344530" y="905837"/>
                  </a:lnTo>
                  <a:lnTo>
                    <a:pt x="3355735" y="913398"/>
                  </a:lnTo>
                  <a:lnTo>
                    <a:pt x="3363292" y="924610"/>
                  </a:lnTo>
                  <a:lnTo>
                    <a:pt x="3366064" y="938335"/>
                  </a:lnTo>
                  <a:lnTo>
                    <a:pt x="3363294" y="952060"/>
                  </a:lnTo>
                  <a:lnTo>
                    <a:pt x="3355742" y="963272"/>
                  </a:lnTo>
                  <a:lnTo>
                    <a:pt x="3344537" y="970834"/>
                  </a:lnTo>
                  <a:lnTo>
                    <a:pt x="3330812" y="973607"/>
                  </a:lnTo>
                  <a:close/>
                </a:path>
                <a:path w="5810250" h="2202179">
                  <a:moveTo>
                    <a:pt x="3633529" y="976132"/>
                  </a:moveTo>
                  <a:lnTo>
                    <a:pt x="3618826" y="973161"/>
                  </a:lnTo>
                  <a:lnTo>
                    <a:pt x="3606820" y="965059"/>
                  </a:lnTo>
                  <a:lnTo>
                    <a:pt x="3598725" y="953045"/>
                  </a:lnTo>
                  <a:lnTo>
                    <a:pt x="3595756" y="938335"/>
                  </a:lnTo>
                  <a:lnTo>
                    <a:pt x="3598725" y="923626"/>
                  </a:lnTo>
                  <a:lnTo>
                    <a:pt x="3606820" y="911611"/>
                  </a:lnTo>
                  <a:lnTo>
                    <a:pt x="3618826" y="903510"/>
                  </a:lnTo>
                  <a:lnTo>
                    <a:pt x="3633529" y="900539"/>
                  </a:lnTo>
                  <a:lnTo>
                    <a:pt x="3648232" y="903510"/>
                  </a:lnTo>
                  <a:lnTo>
                    <a:pt x="3660239" y="911611"/>
                  </a:lnTo>
                  <a:lnTo>
                    <a:pt x="3668334" y="923626"/>
                  </a:lnTo>
                  <a:lnTo>
                    <a:pt x="3671302" y="938335"/>
                  </a:lnTo>
                  <a:lnTo>
                    <a:pt x="3668334" y="953045"/>
                  </a:lnTo>
                  <a:lnTo>
                    <a:pt x="3660239" y="965059"/>
                  </a:lnTo>
                  <a:lnTo>
                    <a:pt x="3648232" y="973161"/>
                  </a:lnTo>
                  <a:lnTo>
                    <a:pt x="3633529" y="976132"/>
                  </a:lnTo>
                  <a:close/>
                </a:path>
                <a:path w="5810250" h="2202179">
                  <a:moveTo>
                    <a:pt x="3936253" y="979497"/>
                  </a:moveTo>
                  <a:lnTo>
                    <a:pt x="3920245" y="976263"/>
                  </a:lnTo>
                  <a:lnTo>
                    <a:pt x="3907176" y="967442"/>
                  </a:lnTo>
                  <a:lnTo>
                    <a:pt x="3898368" y="954358"/>
                  </a:lnTo>
                  <a:lnTo>
                    <a:pt x="3895138" y="938335"/>
                  </a:lnTo>
                  <a:lnTo>
                    <a:pt x="3898368" y="922312"/>
                  </a:lnTo>
                  <a:lnTo>
                    <a:pt x="3907176" y="909229"/>
                  </a:lnTo>
                  <a:lnTo>
                    <a:pt x="3920245" y="900408"/>
                  </a:lnTo>
                  <a:lnTo>
                    <a:pt x="3936253" y="897173"/>
                  </a:lnTo>
                  <a:lnTo>
                    <a:pt x="3952266" y="900408"/>
                  </a:lnTo>
                  <a:lnTo>
                    <a:pt x="3965346" y="909229"/>
                  </a:lnTo>
                  <a:lnTo>
                    <a:pt x="3974167" y="922312"/>
                  </a:lnTo>
                  <a:lnTo>
                    <a:pt x="3977402" y="938335"/>
                  </a:lnTo>
                  <a:lnTo>
                    <a:pt x="3974167" y="954358"/>
                  </a:lnTo>
                  <a:lnTo>
                    <a:pt x="3965346" y="967442"/>
                  </a:lnTo>
                  <a:lnTo>
                    <a:pt x="3952266" y="976263"/>
                  </a:lnTo>
                  <a:lnTo>
                    <a:pt x="3936253" y="979497"/>
                  </a:lnTo>
                  <a:close/>
                </a:path>
                <a:path w="5810250" h="2202179">
                  <a:moveTo>
                    <a:pt x="4238977" y="982022"/>
                  </a:moveTo>
                  <a:lnTo>
                    <a:pt x="4221989" y="978590"/>
                  </a:lnTo>
                  <a:lnTo>
                    <a:pt x="4208115" y="969230"/>
                  </a:lnTo>
                  <a:lnTo>
                    <a:pt x="4198761" y="955349"/>
                  </a:lnTo>
                  <a:lnTo>
                    <a:pt x="4195330" y="938352"/>
                  </a:lnTo>
                  <a:lnTo>
                    <a:pt x="4198761" y="921355"/>
                  </a:lnTo>
                  <a:lnTo>
                    <a:pt x="4208115" y="907475"/>
                  </a:lnTo>
                  <a:lnTo>
                    <a:pt x="4221989" y="898117"/>
                  </a:lnTo>
                  <a:lnTo>
                    <a:pt x="4238977" y="894685"/>
                  </a:lnTo>
                  <a:lnTo>
                    <a:pt x="4255965" y="898117"/>
                  </a:lnTo>
                  <a:lnTo>
                    <a:pt x="4269838" y="907475"/>
                  </a:lnTo>
                  <a:lnTo>
                    <a:pt x="4279193" y="921355"/>
                  </a:lnTo>
                  <a:lnTo>
                    <a:pt x="4282623" y="938352"/>
                  </a:lnTo>
                  <a:lnTo>
                    <a:pt x="4279193" y="955349"/>
                  </a:lnTo>
                  <a:lnTo>
                    <a:pt x="4269838" y="969230"/>
                  </a:lnTo>
                  <a:lnTo>
                    <a:pt x="4255965" y="978590"/>
                  </a:lnTo>
                  <a:lnTo>
                    <a:pt x="4238977" y="982022"/>
                  </a:lnTo>
                  <a:close/>
                </a:path>
                <a:path w="5810250" h="2202179">
                  <a:moveTo>
                    <a:pt x="4541701" y="984547"/>
                  </a:moveTo>
                  <a:lnTo>
                    <a:pt x="4523739" y="980917"/>
                  </a:lnTo>
                  <a:lnTo>
                    <a:pt x="4509071" y="971017"/>
                  </a:lnTo>
                  <a:lnTo>
                    <a:pt x="4499182" y="956333"/>
                  </a:lnTo>
                  <a:lnTo>
                    <a:pt x="4495556" y="938352"/>
                  </a:lnTo>
                  <a:lnTo>
                    <a:pt x="4499182" y="920373"/>
                  </a:lnTo>
                  <a:lnTo>
                    <a:pt x="4509071" y="905690"/>
                  </a:lnTo>
                  <a:lnTo>
                    <a:pt x="4523739" y="895790"/>
                  </a:lnTo>
                  <a:lnTo>
                    <a:pt x="4541701" y="892160"/>
                  </a:lnTo>
                  <a:lnTo>
                    <a:pt x="4559682" y="895790"/>
                  </a:lnTo>
                  <a:lnTo>
                    <a:pt x="4574360" y="905690"/>
                  </a:lnTo>
                  <a:lnTo>
                    <a:pt x="4584252" y="920373"/>
                  </a:lnTo>
                  <a:lnTo>
                    <a:pt x="4587879" y="938352"/>
                  </a:lnTo>
                  <a:lnTo>
                    <a:pt x="4584252" y="956333"/>
                  </a:lnTo>
                  <a:lnTo>
                    <a:pt x="4574360" y="971017"/>
                  </a:lnTo>
                  <a:lnTo>
                    <a:pt x="4559682" y="980917"/>
                  </a:lnTo>
                  <a:lnTo>
                    <a:pt x="4541701" y="984547"/>
                  </a:lnTo>
                  <a:close/>
                </a:path>
                <a:path w="5810250" h="2202179">
                  <a:moveTo>
                    <a:pt x="4844424" y="987069"/>
                  </a:moveTo>
                  <a:lnTo>
                    <a:pt x="4825483" y="983241"/>
                  </a:lnTo>
                  <a:lnTo>
                    <a:pt x="4810010" y="972802"/>
                  </a:lnTo>
                  <a:lnTo>
                    <a:pt x="4799575" y="957317"/>
                  </a:lnTo>
                  <a:lnTo>
                    <a:pt x="4795748" y="938352"/>
                  </a:lnTo>
                  <a:lnTo>
                    <a:pt x="4799575" y="919389"/>
                  </a:lnTo>
                  <a:lnTo>
                    <a:pt x="4810010" y="903904"/>
                  </a:lnTo>
                  <a:lnTo>
                    <a:pt x="4825483" y="893464"/>
                  </a:lnTo>
                  <a:lnTo>
                    <a:pt x="4844424" y="889635"/>
                  </a:lnTo>
                  <a:lnTo>
                    <a:pt x="4863385" y="893464"/>
                  </a:lnTo>
                  <a:lnTo>
                    <a:pt x="4878868" y="903904"/>
                  </a:lnTo>
                  <a:lnTo>
                    <a:pt x="4889307" y="919389"/>
                  </a:lnTo>
                  <a:lnTo>
                    <a:pt x="4893135" y="938352"/>
                  </a:lnTo>
                  <a:lnTo>
                    <a:pt x="4889307" y="957317"/>
                  </a:lnTo>
                  <a:lnTo>
                    <a:pt x="4878868" y="972802"/>
                  </a:lnTo>
                  <a:lnTo>
                    <a:pt x="4863385" y="983241"/>
                  </a:lnTo>
                  <a:lnTo>
                    <a:pt x="4844424" y="987069"/>
                  </a:lnTo>
                  <a:close/>
                </a:path>
                <a:path w="5810250" h="2202179">
                  <a:moveTo>
                    <a:pt x="5147149" y="989594"/>
                  </a:moveTo>
                  <a:lnTo>
                    <a:pt x="5127213" y="985567"/>
                  </a:lnTo>
                  <a:lnTo>
                    <a:pt x="5110937" y="974587"/>
                  </a:lnTo>
                  <a:lnTo>
                    <a:pt x="5099964" y="958299"/>
                  </a:lnTo>
                  <a:lnTo>
                    <a:pt x="5095940" y="938352"/>
                  </a:lnTo>
                  <a:lnTo>
                    <a:pt x="5099964" y="918405"/>
                  </a:lnTo>
                  <a:lnTo>
                    <a:pt x="5110937" y="902117"/>
                  </a:lnTo>
                  <a:lnTo>
                    <a:pt x="5127213" y="891137"/>
                  </a:lnTo>
                  <a:lnTo>
                    <a:pt x="5147149" y="887110"/>
                  </a:lnTo>
                  <a:lnTo>
                    <a:pt x="5167089" y="891137"/>
                  </a:lnTo>
                  <a:lnTo>
                    <a:pt x="5183377" y="902117"/>
                  </a:lnTo>
                  <a:lnTo>
                    <a:pt x="5194361" y="918405"/>
                  </a:lnTo>
                  <a:lnTo>
                    <a:pt x="5198390" y="938352"/>
                  </a:lnTo>
                  <a:lnTo>
                    <a:pt x="5194361" y="958299"/>
                  </a:lnTo>
                  <a:lnTo>
                    <a:pt x="5183377" y="974587"/>
                  </a:lnTo>
                  <a:lnTo>
                    <a:pt x="5167089" y="985567"/>
                  </a:lnTo>
                  <a:lnTo>
                    <a:pt x="5147149" y="989594"/>
                  </a:lnTo>
                  <a:close/>
                </a:path>
                <a:path w="5810250" h="2202179">
                  <a:moveTo>
                    <a:pt x="5449872" y="992959"/>
                  </a:moveTo>
                  <a:lnTo>
                    <a:pt x="5428646" y="988668"/>
                  </a:lnTo>
                  <a:lnTo>
                    <a:pt x="5411306" y="976967"/>
                  </a:lnTo>
                  <a:lnTo>
                    <a:pt x="5399611" y="959614"/>
                  </a:lnTo>
                  <a:lnTo>
                    <a:pt x="5395322" y="938369"/>
                  </a:lnTo>
                  <a:lnTo>
                    <a:pt x="5399611" y="917125"/>
                  </a:lnTo>
                  <a:lnTo>
                    <a:pt x="5411306" y="899772"/>
                  </a:lnTo>
                  <a:lnTo>
                    <a:pt x="5428646" y="888070"/>
                  </a:lnTo>
                  <a:lnTo>
                    <a:pt x="5449872" y="883779"/>
                  </a:lnTo>
                  <a:lnTo>
                    <a:pt x="5471118" y="888070"/>
                  </a:lnTo>
                  <a:lnTo>
                    <a:pt x="5488468" y="899772"/>
                  </a:lnTo>
                  <a:lnTo>
                    <a:pt x="5500166" y="917125"/>
                  </a:lnTo>
                  <a:lnTo>
                    <a:pt x="5504456" y="938369"/>
                  </a:lnTo>
                  <a:lnTo>
                    <a:pt x="5500166" y="959614"/>
                  </a:lnTo>
                  <a:lnTo>
                    <a:pt x="5488468" y="976967"/>
                  </a:lnTo>
                  <a:lnTo>
                    <a:pt x="5471118" y="988668"/>
                  </a:lnTo>
                  <a:lnTo>
                    <a:pt x="5449872" y="992959"/>
                  </a:lnTo>
                  <a:close/>
                </a:path>
                <a:path w="5810250" h="2202179">
                  <a:moveTo>
                    <a:pt x="5752630" y="995484"/>
                  </a:moveTo>
                  <a:lnTo>
                    <a:pt x="5730410" y="990995"/>
                  </a:lnTo>
                  <a:lnTo>
                    <a:pt x="5712266" y="978753"/>
                  </a:lnTo>
                  <a:lnTo>
                    <a:pt x="5700034" y="960598"/>
                  </a:lnTo>
                  <a:lnTo>
                    <a:pt x="5695548" y="938369"/>
                  </a:lnTo>
                  <a:lnTo>
                    <a:pt x="5700034" y="916141"/>
                  </a:lnTo>
                  <a:lnTo>
                    <a:pt x="5712266" y="897986"/>
                  </a:lnTo>
                  <a:lnTo>
                    <a:pt x="5730410" y="885743"/>
                  </a:lnTo>
                  <a:lnTo>
                    <a:pt x="5752630" y="881254"/>
                  </a:lnTo>
                  <a:lnTo>
                    <a:pt x="5774830" y="885743"/>
                  </a:lnTo>
                  <a:lnTo>
                    <a:pt x="5792964" y="897986"/>
                  </a:lnTo>
                  <a:lnTo>
                    <a:pt x="5805193" y="916141"/>
                  </a:lnTo>
                  <a:lnTo>
                    <a:pt x="5809677" y="938369"/>
                  </a:lnTo>
                  <a:lnTo>
                    <a:pt x="5805197" y="960598"/>
                  </a:lnTo>
                  <a:lnTo>
                    <a:pt x="5792977" y="978753"/>
                  </a:lnTo>
                  <a:lnTo>
                    <a:pt x="5774844" y="990995"/>
                  </a:lnTo>
                  <a:lnTo>
                    <a:pt x="5752630" y="995484"/>
                  </a:lnTo>
                  <a:close/>
                </a:path>
                <a:path w="5810250" h="2202179">
                  <a:moveTo>
                    <a:pt x="1311" y="1242136"/>
                  </a:moveTo>
                  <a:lnTo>
                    <a:pt x="370" y="1242136"/>
                  </a:lnTo>
                  <a:lnTo>
                    <a:pt x="0" y="1241764"/>
                  </a:lnTo>
                  <a:lnTo>
                    <a:pt x="0" y="1240823"/>
                  </a:lnTo>
                  <a:lnTo>
                    <a:pt x="370" y="1240451"/>
                  </a:lnTo>
                  <a:lnTo>
                    <a:pt x="1311" y="1240451"/>
                  </a:lnTo>
                  <a:lnTo>
                    <a:pt x="1681" y="1240823"/>
                  </a:lnTo>
                  <a:lnTo>
                    <a:pt x="1681" y="1241764"/>
                  </a:lnTo>
                  <a:lnTo>
                    <a:pt x="1311" y="1242136"/>
                  </a:lnTo>
                  <a:close/>
                </a:path>
                <a:path w="5810250" h="2202179">
                  <a:moveTo>
                    <a:pt x="305415" y="1244657"/>
                  </a:moveTo>
                  <a:lnTo>
                    <a:pt x="301698" y="1244657"/>
                  </a:lnTo>
                  <a:lnTo>
                    <a:pt x="300201" y="1243162"/>
                  </a:lnTo>
                  <a:lnTo>
                    <a:pt x="300201" y="1239425"/>
                  </a:lnTo>
                  <a:lnTo>
                    <a:pt x="301698" y="1237926"/>
                  </a:lnTo>
                  <a:lnTo>
                    <a:pt x="305432" y="1237926"/>
                  </a:lnTo>
                  <a:lnTo>
                    <a:pt x="306929" y="1239425"/>
                  </a:lnTo>
                  <a:lnTo>
                    <a:pt x="306929" y="1243162"/>
                  </a:lnTo>
                  <a:lnTo>
                    <a:pt x="305415" y="1244657"/>
                  </a:lnTo>
                  <a:close/>
                </a:path>
                <a:path w="5810250" h="2202179">
                  <a:moveTo>
                    <a:pt x="610008" y="1248023"/>
                  </a:moveTo>
                  <a:lnTo>
                    <a:pt x="602591" y="1248023"/>
                  </a:lnTo>
                  <a:lnTo>
                    <a:pt x="599580" y="1245012"/>
                  </a:lnTo>
                  <a:lnTo>
                    <a:pt x="599580" y="1237606"/>
                  </a:lnTo>
                  <a:lnTo>
                    <a:pt x="602591" y="1234595"/>
                  </a:lnTo>
                  <a:lnTo>
                    <a:pt x="609991" y="1234595"/>
                  </a:lnTo>
                  <a:lnTo>
                    <a:pt x="613002" y="1237606"/>
                  </a:lnTo>
                  <a:lnTo>
                    <a:pt x="613002" y="1245012"/>
                  </a:lnTo>
                  <a:lnTo>
                    <a:pt x="610008" y="1248023"/>
                  </a:lnTo>
                  <a:close/>
                </a:path>
                <a:path w="5810250" h="2202179">
                  <a:moveTo>
                    <a:pt x="914581" y="1251388"/>
                  </a:moveTo>
                  <a:lnTo>
                    <a:pt x="903448" y="1251388"/>
                  </a:lnTo>
                  <a:lnTo>
                    <a:pt x="898942" y="1246878"/>
                  </a:lnTo>
                  <a:lnTo>
                    <a:pt x="898942" y="1235739"/>
                  </a:lnTo>
                  <a:lnTo>
                    <a:pt x="903448" y="1231229"/>
                  </a:lnTo>
                  <a:lnTo>
                    <a:pt x="914581" y="1231229"/>
                  </a:lnTo>
                  <a:lnTo>
                    <a:pt x="919088" y="1235739"/>
                  </a:lnTo>
                  <a:lnTo>
                    <a:pt x="919088" y="1246878"/>
                  </a:lnTo>
                  <a:lnTo>
                    <a:pt x="914581" y="1251388"/>
                  </a:lnTo>
                  <a:close/>
                </a:path>
                <a:path w="5810250" h="2202179">
                  <a:moveTo>
                    <a:pt x="1219155" y="1254754"/>
                  </a:moveTo>
                  <a:lnTo>
                    <a:pt x="1204323" y="1254754"/>
                  </a:lnTo>
                  <a:lnTo>
                    <a:pt x="1198304" y="1248732"/>
                  </a:lnTo>
                  <a:lnTo>
                    <a:pt x="1198304" y="1233889"/>
                  </a:lnTo>
                  <a:lnTo>
                    <a:pt x="1204323" y="1227864"/>
                  </a:lnTo>
                  <a:lnTo>
                    <a:pt x="1219155" y="1227864"/>
                  </a:lnTo>
                  <a:lnTo>
                    <a:pt x="1225177" y="1233889"/>
                  </a:lnTo>
                  <a:lnTo>
                    <a:pt x="1225177" y="1248732"/>
                  </a:lnTo>
                  <a:lnTo>
                    <a:pt x="1219155" y="1254754"/>
                  </a:lnTo>
                  <a:close/>
                </a:path>
                <a:path w="5810250" h="2202179">
                  <a:moveTo>
                    <a:pt x="1523732" y="1258123"/>
                  </a:moveTo>
                  <a:lnTo>
                    <a:pt x="1505196" y="1258123"/>
                  </a:lnTo>
                  <a:lnTo>
                    <a:pt x="1497679" y="1250598"/>
                  </a:lnTo>
                  <a:lnTo>
                    <a:pt x="1497679" y="1232053"/>
                  </a:lnTo>
                  <a:lnTo>
                    <a:pt x="1505196" y="1224532"/>
                  </a:lnTo>
                  <a:lnTo>
                    <a:pt x="1523732" y="1224532"/>
                  </a:lnTo>
                  <a:lnTo>
                    <a:pt x="1531249" y="1232053"/>
                  </a:lnTo>
                  <a:lnTo>
                    <a:pt x="1531249" y="1250598"/>
                  </a:lnTo>
                  <a:lnTo>
                    <a:pt x="1523732" y="1258123"/>
                  </a:lnTo>
                  <a:close/>
                </a:path>
                <a:path w="5810250" h="2202179">
                  <a:moveTo>
                    <a:pt x="1817190" y="1261485"/>
                  </a:moveTo>
                  <a:lnTo>
                    <a:pt x="1809345" y="1259901"/>
                  </a:lnTo>
                  <a:lnTo>
                    <a:pt x="1802940" y="1255582"/>
                  </a:lnTo>
                  <a:lnTo>
                    <a:pt x="1798623" y="1249175"/>
                  </a:lnTo>
                  <a:lnTo>
                    <a:pt x="1797041" y="1241326"/>
                  </a:lnTo>
                  <a:lnTo>
                    <a:pt x="1798623" y="1233476"/>
                  </a:lnTo>
                  <a:lnTo>
                    <a:pt x="1802940" y="1227069"/>
                  </a:lnTo>
                  <a:lnTo>
                    <a:pt x="1809345" y="1222750"/>
                  </a:lnTo>
                  <a:lnTo>
                    <a:pt x="1817190" y="1221167"/>
                  </a:lnTo>
                  <a:lnTo>
                    <a:pt x="1825035" y="1222750"/>
                  </a:lnTo>
                  <a:lnTo>
                    <a:pt x="1831439" y="1227069"/>
                  </a:lnTo>
                  <a:lnTo>
                    <a:pt x="1835756" y="1233476"/>
                  </a:lnTo>
                  <a:lnTo>
                    <a:pt x="1837339" y="1241326"/>
                  </a:lnTo>
                  <a:lnTo>
                    <a:pt x="1835756" y="1249175"/>
                  </a:lnTo>
                  <a:lnTo>
                    <a:pt x="1831439" y="1255582"/>
                  </a:lnTo>
                  <a:lnTo>
                    <a:pt x="1825035" y="1259901"/>
                  </a:lnTo>
                  <a:lnTo>
                    <a:pt x="1817190" y="1261485"/>
                  </a:lnTo>
                  <a:close/>
                </a:path>
                <a:path w="5810250" h="2202179">
                  <a:moveTo>
                    <a:pt x="2119913" y="1264854"/>
                  </a:moveTo>
                  <a:lnTo>
                    <a:pt x="2110763" y="1263004"/>
                  </a:lnTo>
                  <a:lnTo>
                    <a:pt x="2103290" y="1257962"/>
                  </a:lnTo>
                  <a:lnTo>
                    <a:pt x="2098250" y="1250483"/>
                  </a:lnTo>
                  <a:lnTo>
                    <a:pt x="2096403" y="1241326"/>
                  </a:lnTo>
                  <a:lnTo>
                    <a:pt x="2098250" y="1232170"/>
                  </a:lnTo>
                  <a:lnTo>
                    <a:pt x="2103290" y="1224692"/>
                  </a:lnTo>
                  <a:lnTo>
                    <a:pt x="2110763" y="1219650"/>
                  </a:lnTo>
                  <a:lnTo>
                    <a:pt x="2119913" y="1217801"/>
                  </a:lnTo>
                  <a:lnTo>
                    <a:pt x="2129064" y="1219650"/>
                  </a:lnTo>
                  <a:lnTo>
                    <a:pt x="2136537" y="1224692"/>
                  </a:lnTo>
                  <a:lnTo>
                    <a:pt x="2141577" y="1232170"/>
                  </a:lnTo>
                  <a:lnTo>
                    <a:pt x="2143425" y="1241326"/>
                  </a:lnTo>
                  <a:lnTo>
                    <a:pt x="2141577" y="1250483"/>
                  </a:lnTo>
                  <a:lnTo>
                    <a:pt x="2136537" y="1257962"/>
                  </a:lnTo>
                  <a:lnTo>
                    <a:pt x="2129064" y="1263004"/>
                  </a:lnTo>
                  <a:lnTo>
                    <a:pt x="2119913" y="1264854"/>
                  </a:lnTo>
                  <a:close/>
                </a:path>
                <a:path w="5810250" h="2202179">
                  <a:moveTo>
                    <a:pt x="2422641" y="1267375"/>
                  </a:moveTo>
                  <a:lnTo>
                    <a:pt x="2412516" y="1265329"/>
                  </a:lnTo>
                  <a:lnTo>
                    <a:pt x="2404245" y="1259749"/>
                  </a:lnTo>
                  <a:lnTo>
                    <a:pt x="2398667" y="1251474"/>
                  </a:lnTo>
                  <a:lnTo>
                    <a:pt x="2396622" y="1241342"/>
                  </a:lnTo>
                  <a:lnTo>
                    <a:pt x="2398667" y="1231213"/>
                  </a:lnTo>
                  <a:lnTo>
                    <a:pt x="2404245" y="1222937"/>
                  </a:lnTo>
                  <a:lnTo>
                    <a:pt x="2412516" y="1217357"/>
                  </a:lnTo>
                  <a:lnTo>
                    <a:pt x="2422641" y="1215310"/>
                  </a:lnTo>
                  <a:lnTo>
                    <a:pt x="2432764" y="1217357"/>
                  </a:lnTo>
                  <a:lnTo>
                    <a:pt x="2441033" y="1222937"/>
                  </a:lnTo>
                  <a:lnTo>
                    <a:pt x="2446611" y="1231213"/>
                  </a:lnTo>
                  <a:lnTo>
                    <a:pt x="2448656" y="1241342"/>
                  </a:lnTo>
                  <a:lnTo>
                    <a:pt x="2446613" y="1251474"/>
                  </a:lnTo>
                  <a:lnTo>
                    <a:pt x="2441040" y="1259749"/>
                  </a:lnTo>
                  <a:lnTo>
                    <a:pt x="2432771" y="1265329"/>
                  </a:lnTo>
                  <a:lnTo>
                    <a:pt x="2422641" y="1267375"/>
                  </a:lnTo>
                  <a:close/>
                </a:path>
                <a:path w="5810250" h="2202179">
                  <a:moveTo>
                    <a:pt x="2725365" y="1270741"/>
                  </a:moveTo>
                  <a:lnTo>
                    <a:pt x="2713927" y="1268431"/>
                  </a:lnTo>
                  <a:lnTo>
                    <a:pt x="2704588" y="1262132"/>
                  </a:lnTo>
                  <a:lnTo>
                    <a:pt x="2698292" y="1252787"/>
                  </a:lnTo>
                  <a:lnTo>
                    <a:pt x="2695983" y="1241342"/>
                  </a:lnTo>
                  <a:lnTo>
                    <a:pt x="2698292" y="1229898"/>
                  </a:lnTo>
                  <a:lnTo>
                    <a:pt x="2704588" y="1220553"/>
                  </a:lnTo>
                  <a:lnTo>
                    <a:pt x="2713927" y="1214254"/>
                  </a:lnTo>
                  <a:lnTo>
                    <a:pt x="2725365" y="1211944"/>
                  </a:lnTo>
                  <a:lnTo>
                    <a:pt x="2736802" y="1214254"/>
                  </a:lnTo>
                  <a:lnTo>
                    <a:pt x="2746141" y="1220553"/>
                  </a:lnTo>
                  <a:lnTo>
                    <a:pt x="2752437" y="1229898"/>
                  </a:lnTo>
                  <a:lnTo>
                    <a:pt x="2754746" y="1241342"/>
                  </a:lnTo>
                  <a:lnTo>
                    <a:pt x="2752437" y="1252787"/>
                  </a:lnTo>
                  <a:lnTo>
                    <a:pt x="2746141" y="1262132"/>
                  </a:lnTo>
                  <a:lnTo>
                    <a:pt x="2736802" y="1268431"/>
                  </a:lnTo>
                  <a:lnTo>
                    <a:pt x="2725365" y="1270741"/>
                  </a:lnTo>
                  <a:close/>
                </a:path>
                <a:path w="5810250" h="2202179">
                  <a:moveTo>
                    <a:pt x="3028088" y="1274106"/>
                  </a:moveTo>
                  <a:lnTo>
                    <a:pt x="3015345" y="1271531"/>
                  </a:lnTo>
                  <a:lnTo>
                    <a:pt x="3004937" y="1264508"/>
                  </a:lnTo>
                  <a:lnTo>
                    <a:pt x="2997919" y="1254093"/>
                  </a:lnTo>
                  <a:lnTo>
                    <a:pt x="2995345" y="1241342"/>
                  </a:lnTo>
                  <a:lnTo>
                    <a:pt x="2997919" y="1228592"/>
                  </a:lnTo>
                  <a:lnTo>
                    <a:pt x="3004937" y="1218177"/>
                  </a:lnTo>
                  <a:lnTo>
                    <a:pt x="3015345" y="1211154"/>
                  </a:lnTo>
                  <a:lnTo>
                    <a:pt x="3028088" y="1208579"/>
                  </a:lnTo>
                  <a:lnTo>
                    <a:pt x="3040832" y="1211154"/>
                  </a:lnTo>
                  <a:lnTo>
                    <a:pt x="3051242" y="1218177"/>
                  </a:lnTo>
                  <a:lnTo>
                    <a:pt x="3058261" y="1228592"/>
                  </a:lnTo>
                  <a:lnTo>
                    <a:pt x="3060835" y="1241342"/>
                  </a:lnTo>
                  <a:lnTo>
                    <a:pt x="3058261" y="1254093"/>
                  </a:lnTo>
                  <a:lnTo>
                    <a:pt x="3051242" y="1264508"/>
                  </a:lnTo>
                  <a:lnTo>
                    <a:pt x="3040832" y="1271531"/>
                  </a:lnTo>
                  <a:lnTo>
                    <a:pt x="3028088" y="1274106"/>
                  </a:lnTo>
                  <a:close/>
                </a:path>
                <a:path w="5810250" h="2202179">
                  <a:moveTo>
                    <a:pt x="3330812" y="1276631"/>
                  </a:moveTo>
                  <a:lnTo>
                    <a:pt x="3317096" y="1273858"/>
                  </a:lnTo>
                  <a:lnTo>
                    <a:pt x="3305892" y="1266297"/>
                  </a:lnTo>
                  <a:lnTo>
                    <a:pt x="3298335" y="1255085"/>
                  </a:lnTo>
                  <a:lnTo>
                    <a:pt x="3295564" y="1241359"/>
                  </a:lnTo>
                  <a:lnTo>
                    <a:pt x="3298335" y="1227634"/>
                  </a:lnTo>
                  <a:lnTo>
                    <a:pt x="3305892" y="1216422"/>
                  </a:lnTo>
                  <a:lnTo>
                    <a:pt x="3317096" y="1208861"/>
                  </a:lnTo>
                  <a:lnTo>
                    <a:pt x="3330812" y="1206088"/>
                  </a:lnTo>
                  <a:lnTo>
                    <a:pt x="3344530" y="1208861"/>
                  </a:lnTo>
                  <a:lnTo>
                    <a:pt x="3355735" y="1216422"/>
                  </a:lnTo>
                  <a:lnTo>
                    <a:pt x="3363292" y="1227634"/>
                  </a:lnTo>
                  <a:lnTo>
                    <a:pt x="3366064" y="1241359"/>
                  </a:lnTo>
                  <a:lnTo>
                    <a:pt x="3363294" y="1255085"/>
                  </a:lnTo>
                  <a:lnTo>
                    <a:pt x="3355742" y="1266297"/>
                  </a:lnTo>
                  <a:lnTo>
                    <a:pt x="3344537" y="1273858"/>
                  </a:lnTo>
                  <a:lnTo>
                    <a:pt x="3330812" y="1276631"/>
                  </a:lnTo>
                  <a:close/>
                </a:path>
                <a:path w="5810250" h="2202179">
                  <a:moveTo>
                    <a:pt x="3633529" y="1279156"/>
                  </a:moveTo>
                  <a:lnTo>
                    <a:pt x="3618826" y="1276185"/>
                  </a:lnTo>
                  <a:lnTo>
                    <a:pt x="3606820" y="1268083"/>
                  </a:lnTo>
                  <a:lnTo>
                    <a:pt x="3598725" y="1256069"/>
                  </a:lnTo>
                  <a:lnTo>
                    <a:pt x="3595756" y="1241359"/>
                  </a:lnTo>
                  <a:lnTo>
                    <a:pt x="3598725" y="1226651"/>
                  </a:lnTo>
                  <a:lnTo>
                    <a:pt x="3606820" y="1214637"/>
                  </a:lnTo>
                  <a:lnTo>
                    <a:pt x="3618826" y="1206534"/>
                  </a:lnTo>
                  <a:lnTo>
                    <a:pt x="3633529" y="1203563"/>
                  </a:lnTo>
                  <a:lnTo>
                    <a:pt x="3648232" y="1206534"/>
                  </a:lnTo>
                  <a:lnTo>
                    <a:pt x="3660239" y="1214637"/>
                  </a:lnTo>
                  <a:lnTo>
                    <a:pt x="3668334" y="1226651"/>
                  </a:lnTo>
                  <a:lnTo>
                    <a:pt x="3671302" y="1241359"/>
                  </a:lnTo>
                  <a:lnTo>
                    <a:pt x="3668334" y="1256069"/>
                  </a:lnTo>
                  <a:lnTo>
                    <a:pt x="3660239" y="1268083"/>
                  </a:lnTo>
                  <a:lnTo>
                    <a:pt x="3648232" y="1276185"/>
                  </a:lnTo>
                  <a:lnTo>
                    <a:pt x="3633529" y="1279156"/>
                  </a:lnTo>
                  <a:close/>
                </a:path>
                <a:path w="5810250" h="2202179">
                  <a:moveTo>
                    <a:pt x="3936253" y="1282521"/>
                  </a:moveTo>
                  <a:lnTo>
                    <a:pt x="3920245" y="1279287"/>
                  </a:lnTo>
                  <a:lnTo>
                    <a:pt x="3907176" y="1270466"/>
                  </a:lnTo>
                  <a:lnTo>
                    <a:pt x="3898368" y="1257382"/>
                  </a:lnTo>
                  <a:lnTo>
                    <a:pt x="3895138" y="1241359"/>
                  </a:lnTo>
                  <a:lnTo>
                    <a:pt x="3898368" y="1225337"/>
                  </a:lnTo>
                  <a:lnTo>
                    <a:pt x="3907176" y="1212253"/>
                  </a:lnTo>
                  <a:lnTo>
                    <a:pt x="3920245" y="1203432"/>
                  </a:lnTo>
                  <a:lnTo>
                    <a:pt x="3936253" y="1200197"/>
                  </a:lnTo>
                  <a:lnTo>
                    <a:pt x="3952266" y="1203432"/>
                  </a:lnTo>
                  <a:lnTo>
                    <a:pt x="3965346" y="1212253"/>
                  </a:lnTo>
                  <a:lnTo>
                    <a:pt x="3974167" y="1225337"/>
                  </a:lnTo>
                  <a:lnTo>
                    <a:pt x="3977402" y="1241359"/>
                  </a:lnTo>
                  <a:lnTo>
                    <a:pt x="3974167" y="1257382"/>
                  </a:lnTo>
                  <a:lnTo>
                    <a:pt x="3965346" y="1270466"/>
                  </a:lnTo>
                  <a:lnTo>
                    <a:pt x="3952266" y="1279287"/>
                  </a:lnTo>
                  <a:lnTo>
                    <a:pt x="3936253" y="1282521"/>
                  </a:lnTo>
                  <a:close/>
                </a:path>
                <a:path w="5810250" h="2202179">
                  <a:moveTo>
                    <a:pt x="4238977" y="1285046"/>
                  </a:moveTo>
                  <a:lnTo>
                    <a:pt x="4221989" y="1281614"/>
                  </a:lnTo>
                  <a:lnTo>
                    <a:pt x="4208115" y="1272255"/>
                  </a:lnTo>
                  <a:lnTo>
                    <a:pt x="4198761" y="1258373"/>
                  </a:lnTo>
                  <a:lnTo>
                    <a:pt x="4195330" y="1241376"/>
                  </a:lnTo>
                  <a:lnTo>
                    <a:pt x="4198761" y="1224379"/>
                  </a:lnTo>
                  <a:lnTo>
                    <a:pt x="4208115" y="1210498"/>
                  </a:lnTo>
                  <a:lnTo>
                    <a:pt x="4221989" y="1201138"/>
                  </a:lnTo>
                  <a:lnTo>
                    <a:pt x="4238977" y="1197706"/>
                  </a:lnTo>
                  <a:lnTo>
                    <a:pt x="4255965" y="1201138"/>
                  </a:lnTo>
                  <a:lnTo>
                    <a:pt x="4269838" y="1210498"/>
                  </a:lnTo>
                  <a:lnTo>
                    <a:pt x="4279193" y="1224379"/>
                  </a:lnTo>
                  <a:lnTo>
                    <a:pt x="4282623" y="1241376"/>
                  </a:lnTo>
                  <a:lnTo>
                    <a:pt x="4279193" y="1258373"/>
                  </a:lnTo>
                  <a:lnTo>
                    <a:pt x="4269838" y="1272255"/>
                  </a:lnTo>
                  <a:lnTo>
                    <a:pt x="4255965" y="1281614"/>
                  </a:lnTo>
                  <a:lnTo>
                    <a:pt x="4238977" y="1285046"/>
                  </a:lnTo>
                  <a:close/>
                </a:path>
                <a:path w="5810250" h="2202179">
                  <a:moveTo>
                    <a:pt x="4541701" y="1287571"/>
                  </a:moveTo>
                  <a:lnTo>
                    <a:pt x="4523739" y="1283941"/>
                  </a:lnTo>
                  <a:lnTo>
                    <a:pt x="4509071" y="1274041"/>
                  </a:lnTo>
                  <a:lnTo>
                    <a:pt x="4499182" y="1259357"/>
                  </a:lnTo>
                  <a:lnTo>
                    <a:pt x="4495556" y="1241376"/>
                  </a:lnTo>
                  <a:lnTo>
                    <a:pt x="4499182" y="1223397"/>
                  </a:lnTo>
                  <a:lnTo>
                    <a:pt x="4509071" y="1208714"/>
                  </a:lnTo>
                  <a:lnTo>
                    <a:pt x="4523739" y="1198815"/>
                  </a:lnTo>
                  <a:lnTo>
                    <a:pt x="4541701" y="1195185"/>
                  </a:lnTo>
                  <a:lnTo>
                    <a:pt x="4559682" y="1198815"/>
                  </a:lnTo>
                  <a:lnTo>
                    <a:pt x="4574360" y="1208714"/>
                  </a:lnTo>
                  <a:lnTo>
                    <a:pt x="4584252" y="1223397"/>
                  </a:lnTo>
                  <a:lnTo>
                    <a:pt x="4587879" y="1241376"/>
                  </a:lnTo>
                  <a:lnTo>
                    <a:pt x="4584252" y="1259357"/>
                  </a:lnTo>
                  <a:lnTo>
                    <a:pt x="4574360" y="1274041"/>
                  </a:lnTo>
                  <a:lnTo>
                    <a:pt x="4559682" y="1283941"/>
                  </a:lnTo>
                  <a:lnTo>
                    <a:pt x="4541701" y="1287571"/>
                  </a:lnTo>
                  <a:close/>
                </a:path>
                <a:path w="5810250" h="2202179">
                  <a:moveTo>
                    <a:pt x="4844424" y="1290093"/>
                  </a:moveTo>
                  <a:lnTo>
                    <a:pt x="4825483" y="1286265"/>
                  </a:lnTo>
                  <a:lnTo>
                    <a:pt x="4810010" y="1275825"/>
                  </a:lnTo>
                  <a:lnTo>
                    <a:pt x="4799575" y="1260340"/>
                  </a:lnTo>
                  <a:lnTo>
                    <a:pt x="4795748" y="1241376"/>
                  </a:lnTo>
                  <a:lnTo>
                    <a:pt x="4799575" y="1222413"/>
                  </a:lnTo>
                  <a:lnTo>
                    <a:pt x="4810010" y="1206928"/>
                  </a:lnTo>
                  <a:lnTo>
                    <a:pt x="4825483" y="1196488"/>
                  </a:lnTo>
                  <a:lnTo>
                    <a:pt x="4844424" y="1192660"/>
                  </a:lnTo>
                  <a:lnTo>
                    <a:pt x="4863385" y="1196488"/>
                  </a:lnTo>
                  <a:lnTo>
                    <a:pt x="4878868" y="1206928"/>
                  </a:lnTo>
                  <a:lnTo>
                    <a:pt x="4889307" y="1222413"/>
                  </a:lnTo>
                  <a:lnTo>
                    <a:pt x="4893135" y="1241376"/>
                  </a:lnTo>
                  <a:lnTo>
                    <a:pt x="4889307" y="1260340"/>
                  </a:lnTo>
                  <a:lnTo>
                    <a:pt x="4878868" y="1275825"/>
                  </a:lnTo>
                  <a:lnTo>
                    <a:pt x="4863385" y="1286265"/>
                  </a:lnTo>
                  <a:lnTo>
                    <a:pt x="4844424" y="1290093"/>
                  </a:lnTo>
                  <a:close/>
                </a:path>
                <a:path w="5810250" h="2202179">
                  <a:moveTo>
                    <a:pt x="5147149" y="1292618"/>
                  </a:moveTo>
                  <a:lnTo>
                    <a:pt x="5127213" y="1288592"/>
                  </a:lnTo>
                  <a:lnTo>
                    <a:pt x="5110937" y="1277611"/>
                  </a:lnTo>
                  <a:lnTo>
                    <a:pt x="5099964" y="1261324"/>
                  </a:lnTo>
                  <a:lnTo>
                    <a:pt x="5095940" y="1241376"/>
                  </a:lnTo>
                  <a:lnTo>
                    <a:pt x="5099964" y="1221429"/>
                  </a:lnTo>
                  <a:lnTo>
                    <a:pt x="5110937" y="1205141"/>
                  </a:lnTo>
                  <a:lnTo>
                    <a:pt x="5127213" y="1194161"/>
                  </a:lnTo>
                  <a:lnTo>
                    <a:pt x="5147149" y="1190135"/>
                  </a:lnTo>
                  <a:lnTo>
                    <a:pt x="5167089" y="1194161"/>
                  </a:lnTo>
                  <a:lnTo>
                    <a:pt x="5183377" y="1205141"/>
                  </a:lnTo>
                  <a:lnTo>
                    <a:pt x="5194361" y="1221429"/>
                  </a:lnTo>
                  <a:lnTo>
                    <a:pt x="5198390" y="1241376"/>
                  </a:lnTo>
                  <a:lnTo>
                    <a:pt x="5194361" y="1261324"/>
                  </a:lnTo>
                  <a:lnTo>
                    <a:pt x="5183377" y="1277611"/>
                  </a:lnTo>
                  <a:lnTo>
                    <a:pt x="5167089" y="1288592"/>
                  </a:lnTo>
                  <a:lnTo>
                    <a:pt x="5147149" y="1292618"/>
                  </a:lnTo>
                  <a:close/>
                </a:path>
                <a:path w="5810250" h="2202179">
                  <a:moveTo>
                    <a:pt x="5449872" y="1295983"/>
                  </a:moveTo>
                  <a:lnTo>
                    <a:pt x="5428646" y="1291692"/>
                  </a:lnTo>
                  <a:lnTo>
                    <a:pt x="5411306" y="1279991"/>
                  </a:lnTo>
                  <a:lnTo>
                    <a:pt x="5399611" y="1262638"/>
                  </a:lnTo>
                  <a:lnTo>
                    <a:pt x="5395322" y="1241393"/>
                  </a:lnTo>
                  <a:lnTo>
                    <a:pt x="5399611" y="1220149"/>
                  </a:lnTo>
                  <a:lnTo>
                    <a:pt x="5411306" y="1202797"/>
                  </a:lnTo>
                  <a:lnTo>
                    <a:pt x="5428646" y="1191095"/>
                  </a:lnTo>
                  <a:lnTo>
                    <a:pt x="5449872" y="1186803"/>
                  </a:lnTo>
                  <a:lnTo>
                    <a:pt x="5471118" y="1191095"/>
                  </a:lnTo>
                  <a:lnTo>
                    <a:pt x="5488468" y="1202797"/>
                  </a:lnTo>
                  <a:lnTo>
                    <a:pt x="5500166" y="1220149"/>
                  </a:lnTo>
                  <a:lnTo>
                    <a:pt x="5504456" y="1241393"/>
                  </a:lnTo>
                  <a:lnTo>
                    <a:pt x="5500166" y="1262638"/>
                  </a:lnTo>
                  <a:lnTo>
                    <a:pt x="5488468" y="1279991"/>
                  </a:lnTo>
                  <a:lnTo>
                    <a:pt x="5471118" y="1291692"/>
                  </a:lnTo>
                  <a:lnTo>
                    <a:pt x="5449872" y="1295983"/>
                  </a:lnTo>
                  <a:close/>
                </a:path>
                <a:path w="5810250" h="2202179">
                  <a:moveTo>
                    <a:pt x="5752630" y="1298508"/>
                  </a:moveTo>
                  <a:lnTo>
                    <a:pt x="5730410" y="1294019"/>
                  </a:lnTo>
                  <a:lnTo>
                    <a:pt x="5712266" y="1281776"/>
                  </a:lnTo>
                  <a:lnTo>
                    <a:pt x="5700034" y="1263621"/>
                  </a:lnTo>
                  <a:lnTo>
                    <a:pt x="5695548" y="1241393"/>
                  </a:lnTo>
                  <a:lnTo>
                    <a:pt x="5700034" y="1219165"/>
                  </a:lnTo>
                  <a:lnTo>
                    <a:pt x="5712266" y="1201010"/>
                  </a:lnTo>
                  <a:lnTo>
                    <a:pt x="5730410" y="1188768"/>
                  </a:lnTo>
                  <a:lnTo>
                    <a:pt x="5752630" y="1184278"/>
                  </a:lnTo>
                  <a:lnTo>
                    <a:pt x="5774830" y="1188768"/>
                  </a:lnTo>
                  <a:lnTo>
                    <a:pt x="5792964" y="1201010"/>
                  </a:lnTo>
                  <a:lnTo>
                    <a:pt x="5805193" y="1219165"/>
                  </a:lnTo>
                  <a:lnTo>
                    <a:pt x="5809677" y="1241393"/>
                  </a:lnTo>
                  <a:lnTo>
                    <a:pt x="5805197" y="1263621"/>
                  </a:lnTo>
                  <a:lnTo>
                    <a:pt x="5792977" y="1281776"/>
                  </a:lnTo>
                  <a:lnTo>
                    <a:pt x="5774844" y="1294019"/>
                  </a:lnTo>
                  <a:lnTo>
                    <a:pt x="5752630" y="1298508"/>
                  </a:lnTo>
                  <a:close/>
                </a:path>
                <a:path w="5810250" h="2202179">
                  <a:moveTo>
                    <a:pt x="1311" y="1545157"/>
                  </a:moveTo>
                  <a:lnTo>
                    <a:pt x="370" y="1545157"/>
                  </a:lnTo>
                  <a:lnTo>
                    <a:pt x="0" y="1544789"/>
                  </a:lnTo>
                  <a:lnTo>
                    <a:pt x="0" y="1543847"/>
                  </a:lnTo>
                  <a:lnTo>
                    <a:pt x="370" y="1543476"/>
                  </a:lnTo>
                  <a:lnTo>
                    <a:pt x="1311" y="1543476"/>
                  </a:lnTo>
                  <a:lnTo>
                    <a:pt x="1681" y="1543847"/>
                  </a:lnTo>
                  <a:lnTo>
                    <a:pt x="1681" y="1544789"/>
                  </a:lnTo>
                  <a:lnTo>
                    <a:pt x="1311" y="1545157"/>
                  </a:lnTo>
                  <a:close/>
                </a:path>
                <a:path w="5810250" h="2202179">
                  <a:moveTo>
                    <a:pt x="305415" y="1547682"/>
                  </a:moveTo>
                  <a:lnTo>
                    <a:pt x="301698" y="1547682"/>
                  </a:lnTo>
                  <a:lnTo>
                    <a:pt x="300201" y="1546186"/>
                  </a:lnTo>
                  <a:lnTo>
                    <a:pt x="300201" y="1542449"/>
                  </a:lnTo>
                  <a:lnTo>
                    <a:pt x="301698" y="1540951"/>
                  </a:lnTo>
                  <a:lnTo>
                    <a:pt x="305432" y="1540951"/>
                  </a:lnTo>
                  <a:lnTo>
                    <a:pt x="306929" y="1542449"/>
                  </a:lnTo>
                  <a:lnTo>
                    <a:pt x="306929" y="1546186"/>
                  </a:lnTo>
                  <a:lnTo>
                    <a:pt x="305415" y="1547682"/>
                  </a:lnTo>
                  <a:close/>
                </a:path>
                <a:path w="5810250" h="2202179">
                  <a:moveTo>
                    <a:pt x="610008" y="1551047"/>
                  </a:moveTo>
                  <a:lnTo>
                    <a:pt x="602591" y="1551047"/>
                  </a:lnTo>
                  <a:lnTo>
                    <a:pt x="599580" y="1548036"/>
                  </a:lnTo>
                  <a:lnTo>
                    <a:pt x="599580" y="1540633"/>
                  </a:lnTo>
                  <a:lnTo>
                    <a:pt x="602591" y="1537619"/>
                  </a:lnTo>
                  <a:lnTo>
                    <a:pt x="609991" y="1537619"/>
                  </a:lnTo>
                  <a:lnTo>
                    <a:pt x="613002" y="1540633"/>
                  </a:lnTo>
                  <a:lnTo>
                    <a:pt x="613002" y="1548036"/>
                  </a:lnTo>
                  <a:lnTo>
                    <a:pt x="610008" y="1551047"/>
                  </a:lnTo>
                  <a:close/>
                </a:path>
                <a:path w="5810250" h="2202179">
                  <a:moveTo>
                    <a:pt x="914581" y="1554412"/>
                  </a:moveTo>
                  <a:lnTo>
                    <a:pt x="903448" y="1554412"/>
                  </a:lnTo>
                  <a:lnTo>
                    <a:pt x="898942" y="1549903"/>
                  </a:lnTo>
                  <a:lnTo>
                    <a:pt x="898942" y="1538763"/>
                  </a:lnTo>
                  <a:lnTo>
                    <a:pt x="903448" y="1534253"/>
                  </a:lnTo>
                  <a:lnTo>
                    <a:pt x="914581" y="1534253"/>
                  </a:lnTo>
                  <a:lnTo>
                    <a:pt x="919088" y="1538763"/>
                  </a:lnTo>
                  <a:lnTo>
                    <a:pt x="919088" y="1549903"/>
                  </a:lnTo>
                  <a:lnTo>
                    <a:pt x="914581" y="1554412"/>
                  </a:lnTo>
                  <a:close/>
                </a:path>
                <a:path w="5810250" h="2202179">
                  <a:moveTo>
                    <a:pt x="1219155" y="1557778"/>
                  </a:moveTo>
                  <a:lnTo>
                    <a:pt x="1204323" y="1557778"/>
                  </a:lnTo>
                  <a:lnTo>
                    <a:pt x="1198304" y="1551756"/>
                  </a:lnTo>
                  <a:lnTo>
                    <a:pt x="1198304" y="1536913"/>
                  </a:lnTo>
                  <a:lnTo>
                    <a:pt x="1204323" y="1530888"/>
                  </a:lnTo>
                  <a:lnTo>
                    <a:pt x="1219155" y="1530888"/>
                  </a:lnTo>
                  <a:lnTo>
                    <a:pt x="1225177" y="1536913"/>
                  </a:lnTo>
                  <a:lnTo>
                    <a:pt x="1225177" y="1551756"/>
                  </a:lnTo>
                  <a:lnTo>
                    <a:pt x="1219155" y="1557778"/>
                  </a:lnTo>
                  <a:close/>
                </a:path>
                <a:path w="5810250" h="2202179">
                  <a:moveTo>
                    <a:pt x="1523732" y="1561143"/>
                  </a:moveTo>
                  <a:lnTo>
                    <a:pt x="1505196" y="1561143"/>
                  </a:lnTo>
                  <a:lnTo>
                    <a:pt x="1497679" y="1553623"/>
                  </a:lnTo>
                  <a:lnTo>
                    <a:pt x="1497679" y="1535077"/>
                  </a:lnTo>
                  <a:lnTo>
                    <a:pt x="1505196" y="1527556"/>
                  </a:lnTo>
                  <a:lnTo>
                    <a:pt x="1523732" y="1527556"/>
                  </a:lnTo>
                  <a:lnTo>
                    <a:pt x="1531249" y="1535077"/>
                  </a:lnTo>
                  <a:lnTo>
                    <a:pt x="1531249" y="1553623"/>
                  </a:lnTo>
                  <a:lnTo>
                    <a:pt x="1523732" y="1561143"/>
                  </a:lnTo>
                  <a:close/>
                </a:path>
                <a:path w="5810250" h="2202179">
                  <a:moveTo>
                    <a:pt x="1817190" y="1564512"/>
                  </a:moveTo>
                  <a:lnTo>
                    <a:pt x="1809345" y="1562928"/>
                  </a:lnTo>
                  <a:lnTo>
                    <a:pt x="1802940" y="1558608"/>
                  </a:lnTo>
                  <a:lnTo>
                    <a:pt x="1798623" y="1552200"/>
                  </a:lnTo>
                  <a:lnTo>
                    <a:pt x="1797041" y="1544350"/>
                  </a:lnTo>
                  <a:lnTo>
                    <a:pt x="1798623" y="1536501"/>
                  </a:lnTo>
                  <a:lnTo>
                    <a:pt x="1802940" y="1530093"/>
                  </a:lnTo>
                  <a:lnTo>
                    <a:pt x="1809345" y="1525774"/>
                  </a:lnTo>
                  <a:lnTo>
                    <a:pt x="1817190" y="1524191"/>
                  </a:lnTo>
                  <a:lnTo>
                    <a:pt x="1825035" y="1525774"/>
                  </a:lnTo>
                  <a:lnTo>
                    <a:pt x="1831439" y="1530093"/>
                  </a:lnTo>
                  <a:lnTo>
                    <a:pt x="1835756" y="1536501"/>
                  </a:lnTo>
                  <a:lnTo>
                    <a:pt x="1837339" y="1544350"/>
                  </a:lnTo>
                  <a:lnTo>
                    <a:pt x="1835756" y="1552200"/>
                  </a:lnTo>
                  <a:lnTo>
                    <a:pt x="1831439" y="1558608"/>
                  </a:lnTo>
                  <a:lnTo>
                    <a:pt x="1825035" y="1562928"/>
                  </a:lnTo>
                  <a:lnTo>
                    <a:pt x="1817190" y="1564512"/>
                  </a:lnTo>
                  <a:close/>
                </a:path>
                <a:path w="5810250" h="2202179">
                  <a:moveTo>
                    <a:pt x="2119913" y="1567878"/>
                  </a:moveTo>
                  <a:lnTo>
                    <a:pt x="2110763" y="1566029"/>
                  </a:lnTo>
                  <a:lnTo>
                    <a:pt x="2103290" y="1560986"/>
                  </a:lnTo>
                  <a:lnTo>
                    <a:pt x="2098250" y="1553507"/>
                  </a:lnTo>
                  <a:lnTo>
                    <a:pt x="2096403" y="1544350"/>
                  </a:lnTo>
                  <a:lnTo>
                    <a:pt x="2098250" y="1535194"/>
                  </a:lnTo>
                  <a:lnTo>
                    <a:pt x="2103290" y="1527717"/>
                  </a:lnTo>
                  <a:lnTo>
                    <a:pt x="2110763" y="1522674"/>
                  </a:lnTo>
                  <a:lnTo>
                    <a:pt x="2119913" y="1520825"/>
                  </a:lnTo>
                  <a:lnTo>
                    <a:pt x="2129064" y="1522674"/>
                  </a:lnTo>
                  <a:lnTo>
                    <a:pt x="2136537" y="1527717"/>
                  </a:lnTo>
                  <a:lnTo>
                    <a:pt x="2141577" y="1535194"/>
                  </a:lnTo>
                  <a:lnTo>
                    <a:pt x="2143425" y="1544350"/>
                  </a:lnTo>
                  <a:lnTo>
                    <a:pt x="2141577" y="1553507"/>
                  </a:lnTo>
                  <a:lnTo>
                    <a:pt x="2136537" y="1560986"/>
                  </a:lnTo>
                  <a:lnTo>
                    <a:pt x="2129064" y="1566029"/>
                  </a:lnTo>
                  <a:lnTo>
                    <a:pt x="2119913" y="1567878"/>
                  </a:lnTo>
                  <a:close/>
                </a:path>
                <a:path w="5810250" h="2202179">
                  <a:moveTo>
                    <a:pt x="2422641" y="1570399"/>
                  </a:moveTo>
                  <a:lnTo>
                    <a:pt x="2412516" y="1568353"/>
                  </a:lnTo>
                  <a:lnTo>
                    <a:pt x="2404245" y="1562773"/>
                  </a:lnTo>
                  <a:lnTo>
                    <a:pt x="2398667" y="1554498"/>
                  </a:lnTo>
                  <a:lnTo>
                    <a:pt x="2396622" y="1544367"/>
                  </a:lnTo>
                  <a:lnTo>
                    <a:pt x="2398667" y="1534237"/>
                  </a:lnTo>
                  <a:lnTo>
                    <a:pt x="2404245" y="1525962"/>
                  </a:lnTo>
                  <a:lnTo>
                    <a:pt x="2412516" y="1520381"/>
                  </a:lnTo>
                  <a:lnTo>
                    <a:pt x="2422641" y="1518334"/>
                  </a:lnTo>
                  <a:lnTo>
                    <a:pt x="2432764" y="1520381"/>
                  </a:lnTo>
                  <a:lnTo>
                    <a:pt x="2441033" y="1525962"/>
                  </a:lnTo>
                  <a:lnTo>
                    <a:pt x="2446611" y="1534237"/>
                  </a:lnTo>
                  <a:lnTo>
                    <a:pt x="2448656" y="1544367"/>
                  </a:lnTo>
                  <a:lnTo>
                    <a:pt x="2446613" y="1554498"/>
                  </a:lnTo>
                  <a:lnTo>
                    <a:pt x="2441040" y="1562773"/>
                  </a:lnTo>
                  <a:lnTo>
                    <a:pt x="2432771" y="1568353"/>
                  </a:lnTo>
                  <a:lnTo>
                    <a:pt x="2422641" y="1570399"/>
                  </a:lnTo>
                  <a:close/>
                </a:path>
                <a:path w="5810250" h="2202179">
                  <a:moveTo>
                    <a:pt x="2725365" y="1573765"/>
                  </a:moveTo>
                  <a:lnTo>
                    <a:pt x="2713927" y="1571455"/>
                  </a:lnTo>
                  <a:lnTo>
                    <a:pt x="2704588" y="1565156"/>
                  </a:lnTo>
                  <a:lnTo>
                    <a:pt x="2698292" y="1555811"/>
                  </a:lnTo>
                  <a:lnTo>
                    <a:pt x="2695983" y="1544367"/>
                  </a:lnTo>
                  <a:lnTo>
                    <a:pt x="2698292" y="1532922"/>
                  </a:lnTo>
                  <a:lnTo>
                    <a:pt x="2704588" y="1523578"/>
                  </a:lnTo>
                  <a:lnTo>
                    <a:pt x="2713927" y="1517278"/>
                  </a:lnTo>
                  <a:lnTo>
                    <a:pt x="2725365" y="1514969"/>
                  </a:lnTo>
                  <a:lnTo>
                    <a:pt x="2736802" y="1517278"/>
                  </a:lnTo>
                  <a:lnTo>
                    <a:pt x="2746141" y="1523578"/>
                  </a:lnTo>
                  <a:lnTo>
                    <a:pt x="2752437" y="1532922"/>
                  </a:lnTo>
                  <a:lnTo>
                    <a:pt x="2754746" y="1544367"/>
                  </a:lnTo>
                  <a:lnTo>
                    <a:pt x="2752437" y="1555811"/>
                  </a:lnTo>
                  <a:lnTo>
                    <a:pt x="2746141" y="1565156"/>
                  </a:lnTo>
                  <a:lnTo>
                    <a:pt x="2736802" y="1571455"/>
                  </a:lnTo>
                  <a:lnTo>
                    <a:pt x="2725365" y="1573765"/>
                  </a:lnTo>
                  <a:close/>
                </a:path>
                <a:path w="5810250" h="2202179">
                  <a:moveTo>
                    <a:pt x="3028088" y="1577130"/>
                  </a:moveTo>
                  <a:lnTo>
                    <a:pt x="3015345" y="1574555"/>
                  </a:lnTo>
                  <a:lnTo>
                    <a:pt x="3004937" y="1567532"/>
                  </a:lnTo>
                  <a:lnTo>
                    <a:pt x="2997919" y="1557118"/>
                  </a:lnTo>
                  <a:lnTo>
                    <a:pt x="2995345" y="1544367"/>
                  </a:lnTo>
                  <a:lnTo>
                    <a:pt x="2997919" y="1531616"/>
                  </a:lnTo>
                  <a:lnTo>
                    <a:pt x="3004937" y="1521201"/>
                  </a:lnTo>
                  <a:lnTo>
                    <a:pt x="3015345" y="1514179"/>
                  </a:lnTo>
                  <a:lnTo>
                    <a:pt x="3028088" y="1511603"/>
                  </a:lnTo>
                  <a:lnTo>
                    <a:pt x="3040832" y="1514179"/>
                  </a:lnTo>
                  <a:lnTo>
                    <a:pt x="3051242" y="1521201"/>
                  </a:lnTo>
                  <a:lnTo>
                    <a:pt x="3058261" y="1531616"/>
                  </a:lnTo>
                  <a:lnTo>
                    <a:pt x="3060835" y="1544367"/>
                  </a:lnTo>
                  <a:lnTo>
                    <a:pt x="3058261" y="1557118"/>
                  </a:lnTo>
                  <a:lnTo>
                    <a:pt x="3051242" y="1567532"/>
                  </a:lnTo>
                  <a:lnTo>
                    <a:pt x="3040832" y="1574555"/>
                  </a:lnTo>
                  <a:lnTo>
                    <a:pt x="3028088" y="1577130"/>
                  </a:lnTo>
                  <a:close/>
                </a:path>
                <a:path w="5810250" h="2202179">
                  <a:moveTo>
                    <a:pt x="3330812" y="1579655"/>
                  </a:moveTo>
                  <a:lnTo>
                    <a:pt x="3317096" y="1576882"/>
                  </a:lnTo>
                  <a:lnTo>
                    <a:pt x="3305892" y="1569321"/>
                  </a:lnTo>
                  <a:lnTo>
                    <a:pt x="3298335" y="1558109"/>
                  </a:lnTo>
                  <a:lnTo>
                    <a:pt x="3295564" y="1544384"/>
                  </a:lnTo>
                  <a:lnTo>
                    <a:pt x="3298335" y="1530658"/>
                  </a:lnTo>
                  <a:lnTo>
                    <a:pt x="3305892" y="1519446"/>
                  </a:lnTo>
                  <a:lnTo>
                    <a:pt x="3317096" y="1511885"/>
                  </a:lnTo>
                  <a:lnTo>
                    <a:pt x="3330812" y="1509112"/>
                  </a:lnTo>
                  <a:lnTo>
                    <a:pt x="3344530" y="1511885"/>
                  </a:lnTo>
                  <a:lnTo>
                    <a:pt x="3355735" y="1519446"/>
                  </a:lnTo>
                  <a:lnTo>
                    <a:pt x="3363292" y="1530658"/>
                  </a:lnTo>
                  <a:lnTo>
                    <a:pt x="3366064" y="1544384"/>
                  </a:lnTo>
                  <a:lnTo>
                    <a:pt x="3363294" y="1558109"/>
                  </a:lnTo>
                  <a:lnTo>
                    <a:pt x="3355742" y="1569321"/>
                  </a:lnTo>
                  <a:lnTo>
                    <a:pt x="3344537" y="1576882"/>
                  </a:lnTo>
                  <a:lnTo>
                    <a:pt x="3330812" y="1579655"/>
                  </a:lnTo>
                  <a:close/>
                </a:path>
                <a:path w="5810250" h="2202179">
                  <a:moveTo>
                    <a:pt x="3633529" y="1582180"/>
                  </a:moveTo>
                  <a:lnTo>
                    <a:pt x="3618826" y="1579209"/>
                  </a:lnTo>
                  <a:lnTo>
                    <a:pt x="3606820" y="1571107"/>
                  </a:lnTo>
                  <a:lnTo>
                    <a:pt x="3598725" y="1559093"/>
                  </a:lnTo>
                  <a:lnTo>
                    <a:pt x="3595756" y="1544384"/>
                  </a:lnTo>
                  <a:lnTo>
                    <a:pt x="3598725" y="1529674"/>
                  </a:lnTo>
                  <a:lnTo>
                    <a:pt x="3606820" y="1517660"/>
                  </a:lnTo>
                  <a:lnTo>
                    <a:pt x="3618826" y="1509558"/>
                  </a:lnTo>
                  <a:lnTo>
                    <a:pt x="3633529" y="1506587"/>
                  </a:lnTo>
                  <a:lnTo>
                    <a:pt x="3648232" y="1509558"/>
                  </a:lnTo>
                  <a:lnTo>
                    <a:pt x="3660239" y="1517660"/>
                  </a:lnTo>
                  <a:lnTo>
                    <a:pt x="3668334" y="1529674"/>
                  </a:lnTo>
                  <a:lnTo>
                    <a:pt x="3671302" y="1544384"/>
                  </a:lnTo>
                  <a:lnTo>
                    <a:pt x="3668334" y="1559093"/>
                  </a:lnTo>
                  <a:lnTo>
                    <a:pt x="3660239" y="1571107"/>
                  </a:lnTo>
                  <a:lnTo>
                    <a:pt x="3648232" y="1579209"/>
                  </a:lnTo>
                  <a:lnTo>
                    <a:pt x="3633529" y="1582180"/>
                  </a:lnTo>
                  <a:close/>
                </a:path>
                <a:path w="5810250" h="2202179">
                  <a:moveTo>
                    <a:pt x="3936253" y="1585546"/>
                  </a:moveTo>
                  <a:lnTo>
                    <a:pt x="3920245" y="1582311"/>
                  </a:lnTo>
                  <a:lnTo>
                    <a:pt x="3907176" y="1573490"/>
                  </a:lnTo>
                  <a:lnTo>
                    <a:pt x="3898368" y="1560406"/>
                  </a:lnTo>
                  <a:lnTo>
                    <a:pt x="3895138" y="1544384"/>
                  </a:lnTo>
                  <a:lnTo>
                    <a:pt x="3898368" y="1528361"/>
                  </a:lnTo>
                  <a:lnTo>
                    <a:pt x="3907176" y="1515277"/>
                  </a:lnTo>
                  <a:lnTo>
                    <a:pt x="3920245" y="1506456"/>
                  </a:lnTo>
                  <a:lnTo>
                    <a:pt x="3936253" y="1503222"/>
                  </a:lnTo>
                  <a:lnTo>
                    <a:pt x="3952266" y="1506456"/>
                  </a:lnTo>
                  <a:lnTo>
                    <a:pt x="3965346" y="1515277"/>
                  </a:lnTo>
                  <a:lnTo>
                    <a:pt x="3974167" y="1528361"/>
                  </a:lnTo>
                  <a:lnTo>
                    <a:pt x="3977402" y="1544384"/>
                  </a:lnTo>
                  <a:lnTo>
                    <a:pt x="3974167" y="1560406"/>
                  </a:lnTo>
                  <a:lnTo>
                    <a:pt x="3965346" y="1573490"/>
                  </a:lnTo>
                  <a:lnTo>
                    <a:pt x="3952266" y="1582311"/>
                  </a:lnTo>
                  <a:lnTo>
                    <a:pt x="3936253" y="1585546"/>
                  </a:lnTo>
                  <a:close/>
                </a:path>
                <a:path w="5810250" h="2202179">
                  <a:moveTo>
                    <a:pt x="4238977" y="1588071"/>
                  </a:moveTo>
                  <a:lnTo>
                    <a:pt x="4221989" y="1584638"/>
                  </a:lnTo>
                  <a:lnTo>
                    <a:pt x="4208115" y="1575279"/>
                  </a:lnTo>
                  <a:lnTo>
                    <a:pt x="4198761" y="1561398"/>
                  </a:lnTo>
                  <a:lnTo>
                    <a:pt x="4195330" y="1544401"/>
                  </a:lnTo>
                  <a:lnTo>
                    <a:pt x="4198761" y="1527404"/>
                  </a:lnTo>
                  <a:lnTo>
                    <a:pt x="4208115" y="1513524"/>
                  </a:lnTo>
                  <a:lnTo>
                    <a:pt x="4221989" y="1504165"/>
                  </a:lnTo>
                  <a:lnTo>
                    <a:pt x="4238977" y="1500734"/>
                  </a:lnTo>
                  <a:lnTo>
                    <a:pt x="4255965" y="1504165"/>
                  </a:lnTo>
                  <a:lnTo>
                    <a:pt x="4269838" y="1513524"/>
                  </a:lnTo>
                  <a:lnTo>
                    <a:pt x="4279193" y="1527404"/>
                  </a:lnTo>
                  <a:lnTo>
                    <a:pt x="4282623" y="1544401"/>
                  </a:lnTo>
                  <a:lnTo>
                    <a:pt x="4279193" y="1561398"/>
                  </a:lnTo>
                  <a:lnTo>
                    <a:pt x="4269838" y="1575279"/>
                  </a:lnTo>
                  <a:lnTo>
                    <a:pt x="4255965" y="1584638"/>
                  </a:lnTo>
                  <a:lnTo>
                    <a:pt x="4238977" y="1588071"/>
                  </a:lnTo>
                  <a:close/>
                </a:path>
                <a:path w="5810250" h="2202179">
                  <a:moveTo>
                    <a:pt x="4541701" y="1590596"/>
                  </a:moveTo>
                  <a:lnTo>
                    <a:pt x="4523739" y="1586965"/>
                  </a:lnTo>
                  <a:lnTo>
                    <a:pt x="4509071" y="1577065"/>
                  </a:lnTo>
                  <a:lnTo>
                    <a:pt x="4499182" y="1562382"/>
                  </a:lnTo>
                  <a:lnTo>
                    <a:pt x="4495556" y="1544401"/>
                  </a:lnTo>
                  <a:lnTo>
                    <a:pt x="4499182" y="1526421"/>
                  </a:lnTo>
                  <a:lnTo>
                    <a:pt x="4509071" y="1511739"/>
                  </a:lnTo>
                  <a:lnTo>
                    <a:pt x="4523739" y="1501839"/>
                  </a:lnTo>
                  <a:lnTo>
                    <a:pt x="4541701" y="1498209"/>
                  </a:lnTo>
                  <a:lnTo>
                    <a:pt x="4559682" y="1501839"/>
                  </a:lnTo>
                  <a:lnTo>
                    <a:pt x="4574360" y="1511739"/>
                  </a:lnTo>
                  <a:lnTo>
                    <a:pt x="4584252" y="1526421"/>
                  </a:lnTo>
                  <a:lnTo>
                    <a:pt x="4587879" y="1544401"/>
                  </a:lnTo>
                  <a:lnTo>
                    <a:pt x="4584252" y="1562382"/>
                  </a:lnTo>
                  <a:lnTo>
                    <a:pt x="4574360" y="1577065"/>
                  </a:lnTo>
                  <a:lnTo>
                    <a:pt x="4559682" y="1586965"/>
                  </a:lnTo>
                  <a:lnTo>
                    <a:pt x="4541701" y="1590596"/>
                  </a:lnTo>
                  <a:close/>
                </a:path>
                <a:path w="5810250" h="2202179">
                  <a:moveTo>
                    <a:pt x="4844424" y="1593117"/>
                  </a:moveTo>
                  <a:lnTo>
                    <a:pt x="4825483" y="1589289"/>
                  </a:lnTo>
                  <a:lnTo>
                    <a:pt x="4810010" y="1578850"/>
                  </a:lnTo>
                  <a:lnTo>
                    <a:pt x="4799575" y="1563365"/>
                  </a:lnTo>
                  <a:lnTo>
                    <a:pt x="4795748" y="1544401"/>
                  </a:lnTo>
                  <a:lnTo>
                    <a:pt x="4799575" y="1525437"/>
                  </a:lnTo>
                  <a:lnTo>
                    <a:pt x="4810010" y="1509952"/>
                  </a:lnTo>
                  <a:lnTo>
                    <a:pt x="4825483" y="1499512"/>
                  </a:lnTo>
                  <a:lnTo>
                    <a:pt x="4844424" y="1495684"/>
                  </a:lnTo>
                  <a:lnTo>
                    <a:pt x="4863385" y="1499512"/>
                  </a:lnTo>
                  <a:lnTo>
                    <a:pt x="4878868" y="1509952"/>
                  </a:lnTo>
                  <a:lnTo>
                    <a:pt x="4889307" y="1525437"/>
                  </a:lnTo>
                  <a:lnTo>
                    <a:pt x="4893135" y="1544401"/>
                  </a:lnTo>
                  <a:lnTo>
                    <a:pt x="4889307" y="1563365"/>
                  </a:lnTo>
                  <a:lnTo>
                    <a:pt x="4878868" y="1578850"/>
                  </a:lnTo>
                  <a:lnTo>
                    <a:pt x="4863385" y="1589289"/>
                  </a:lnTo>
                  <a:lnTo>
                    <a:pt x="4844424" y="1593117"/>
                  </a:lnTo>
                  <a:close/>
                </a:path>
                <a:path w="5810250" h="2202179">
                  <a:moveTo>
                    <a:pt x="5147149" y="1595642"/>
                  </a:moveTo>
                  <a:lnTo>
                    <a:pt x="5127213" y="1591616"/>
                  </a:lnTo>
                  <a:lnTo>
                    <a:pt x="5110937" y="1580635"/>
                  </a:lnTo>
                  <a:lnTo>
                    <a:pt x="5099964" y="1564348"/>
                  </a:lnTo>
                  <a:lnTo>
                    <a:pt x="5095940" y="1544401"/>
                  </a:lnTo>
                  <a:lnTo>
                    <a:pt x="5099964" y="1524453"/>
                  </a:lnTo>
                  <a:lnTo>
                    <a:pt x="5110937" y="1508166"/>
                  </a:lnTo>
                  <a:lnTo>
                    <a:pt x="5127213" y="1497185"/>
                  </a:lnTo>
                  <a:lnTo>
                    <a:pt x="5147149" y="1493159"/>
                  </a:lnTo>
                  <a:lnTo>
                    <a:pt x="5167089" y="1497185"/>
                  </a:lnTo>
                  <a:lnTo>
                    <a:pt x="5183377" y="1508166"/>
                  </a:lnTo>
                  <a:lnTo>
                    <a:pt x="5194361" y="1524453"/>
                  </a:lnTo>
                  <a:lnTo>
                    <a:pt x="5198390" y="1544401"/>
                  </a:lnTo>
                  <a:lnTo>
                    <a:pt x="5194361" y="1564348"/>
                  </a:lnTo>
                  <a:lnTo>
                    <a:pt x="5183377" y="1580635"/>
                  </a:lnTo>
                  <a:lnTo>
                    <a:pt x="5167089" y="1591616"/>
                  </a:lnTo>
                  <a:lnTo>
                    <a:pt x="5147149" y="1595642"/>
                  </a:lnTo>
                  <a:close/>
                </a:path>
                <a:path w="5810250" h="2202179">
                  <a:moveTo>
                    <a:pt x="5449872" y="1599008"/>
                  </a:moveTo>
                  <a:lnTo>
                    <a:pt x="5428646" y="1594716"/>
                  </a:lnTo>
                  <a:lnTo>
                    <a:pt x="5411306" y="1583015"/>
                  </a:lnTo>
                  <a:lnTo>
                    <a:pt x="5399611" y="1565663"/>
                  </a:lnTo>
                  <a:lnTo>
                    <a:pt x="5395322" y="1544417"/>
                  </a:lnTo>
                  <a:lnTo>
                    <a:pt x="5399611" y="1523173"/>
                  </a:lnTo>
                  <a:lnTo>
                    <a:pt x="5411306" y="1505821"/>
                  </a:lnTo>
                  <a:lnTo>
                    <a:pt x="5428646" y="1494119"/>
                  </a:lnTo>
                  <a:lnTo>
                    <a:pt x="5449872" y="1489827"/>
                  </a:lnTo>
                  <a:lnTo>
                    <a:pt x="5471118" y="1494119"/>
                  </a:lnTo>
                  <a:lnTo>
                    <a:pt x="5488468" y="1505821"/>
                  </a:lnTo>
                  <a:lnTo>
                    <a:pt x="5500166" y="1523173"/>
                  </a:lnTo>
                  <a:lnTo>
                    <a:pt x="5504456" y="1544417"/>
                  </a:lnTo>
                  <a:lnTo>
                    <a:pt x="5500166" y="1565663"/>
                  </a:lnTo>
                  <a:lnTo>
                    <a:pt x="5488468" y="1583015"/>
                  </a:lnTo>
                  <a:lnTo>
                    <a:pt x="5471118" y="1594716"/>
                  </a:lnTo>
                  <a:lnTo>
                    <a:pt x="5449872" y="1599008"/>
                  </a:lnTo>
                  <a:close/>
                </a:path>
                <a:path w="5810250" h="2202179">
                  <a:moveTo>
                    <a:pt x="5752630" y="1601533"/>
                  </a:moveTo>
                  <a:lnTo>
                    <a:pt x="5730410" y="1597043"/>
                  </a:lnTo>
                  <a:lnTo>
                    <a:pt x="5712266" y="1584802"/>
                  </a:lnTo>
                  <a:lnTo>
                    <a:pt x="5700034" y="1566647"/>
                  </a:lnTo>
                  <a:lnTo>
                    <a:pt x="5695548" y="1544417"/>
                  </a:lnTo>
                  <a:lnTo>
                    <a:pt x="5700034" y="1522189"/>
                  </a:lnTo>
                  <a:lnTo>
                    <a:pt x="5712266" y="1504034"/>
                  </a:lnTo>
                  <a:lnTo>
                    <a:pt x="5730410" y="1491792"/>
                  </a:lnTo>
                  <a:lnTo>
                    <a:pt x="5752630" y="1487302"/>
                  </a:lnTo>
                  <a:lnTo>
                    <a:pt x="5774830" y="1491792"/>
                  </a:lnTo>
                  <a:lnTo>
                    <a:pt x="5792964" y="1504034"/>
                  </a:lnTo>
                  <a:lnTo>
                    <a:pt x="5805193" y="1522189"/>
                  </a:lnTo>
                  <a:lnTo>
                    <a:pt x="5809677" y="1544417"/>
                  </a:lnTo>
                  <a:lnTo>
                    <a:pt x="5805197" y="1566647"/>
                  </a:lnTo>
                  <a:lnTo>
                    <a:pt x="5792977" y="1584802"/>
                  </a:lnTo>
                  <a:lnTo>
                    <a:pt x="5774844" y="1597043"/>
                  </a:lnTo>
                  <a:lnTo>
                    <a:pt x="5752630" y="1601533"/>
                  </a:lnTo>
                  <a:close/>
                </a:path>
                <a:path w="5810250" h="2202179">
                  <a:moveTo>
                    <a:pt x="304961" y="1849848"/>
                  </a:moveTo>
                  <a:lnTo>
                    <a:pt x="302169" y="1849848"/>
                  </a:lnTo>
                  <a:lnTo>
                    <a:pt x="301043" y="1848721"/>
                  </a:lnTo>
                  <a:lnTo>
                    <a:pt x="301043" y="1845926"/>
                  </a:lnTo>
                  <a:lnTo>
                    <a:pt x="302169" y="1844802"/>
                  </a:lnTo>
                  <a:lnTo>
                    <a:pt x="304961" y="1844802"/>
                  </a:lnTo>
                  <a:lnTo>
                    <a:pt x="306088" y="1845926"/>
                  </a:lnTo>
                  <a:lnTo>
                    <a:pt x="306088" y="1848721"/>
                  </a:lnTo>
                  <a:lnTo>
                    <a:pt x="304961" y="1849848"/>
                  </a:lnTo>
                  <a:close/>
                </a:path>
                <a:path w="5810250" h="2202179">
                  <a:moveTo>
                    <a:pt x="610008" y="1854054"/>
                  </a:moveTo>
                  <a:lnTo>
                    <a:pt x="602591" y="1854054"/>
                  </a:lnTo>
                  <a:lnTo>
                    <a:pt x="599580" y="1851043"/>
                  </a:lnTo>
                  <a:lnTo>
                    <a:pt x="599580" y="1843641"/>
                  </a:lnTo>
                  <a:lnTo>
                    <a:pt x="602591" y="1840626"/>
                  </a:lnTo>
                  <a:lnTo>
                    <a:pt x="609991" y="1840626"/>
                  </a:lnTo>
                  <a:lnTo>
                    <a:pt x="613002" y="1843641"/>
                  </a:lnTo>
                  <a:lnTo>
                    <a:pt x="613002" y="1851043"/>
                  </a:lnTo>
                  <a:lnTo>
                    <a:pt x="610008" y="1854054"/>
                  </a:lnTo>
                  <a:close/>
                </a:path>
                <a:path w="5810250" h="2202179">
                  <a:moveTo>
                    <a:pt x="914581" y="1857420"/>
                  </a:moveTo>
                  <a:lnTo>
                    <a:pt x="903448" y="1857420"/>
                  </a:lnTo>
                  <a:lnTo>
                    <a:pt x="898942" y="1852910"/>
                  </a:lnTo>
                  <a:lnTo>
                    <a:pt x="898942" y="1841771"/>
                  </a:lnTo>
                  <a:lnTo>
                    <a:pt x="903448" y="1837261"/>
                  </a:lnTo>
                  <a:lnTo>
                    <a:pt x="914581" y="1837261"/>
                  </a:lnTo>
                  <a:lnTo>
                    <a:pt x="919088" y="1841771"/>
                  </a:lnTo>
                  <a:lnTo>
                    <a:pt x="919088" y="1852910"/>
                  </a:lnTo>
                  <a:lnTo>
                    <a:pt x="914581" y="1857420"/>
                  </a:lnTo>
                  <a:close/>
                </a:path>
                <a:path w="5810250" h="2202179">
                  <a:moveTo>
                    <a:pt x="1219155" y="1860785"/>
                  </a:moveTo>
                  <a:lnTo>
                    <a:pt x="1204323" y="1860785"/>
                  </a:lnTo>
                  <a:lnTo>
                    <a:pt x="1198304" y="1854763"/>
                  </a:lnTo>
                  <a:lnTo>
                    <a:pt x="1198304" y="1839921"/>
                  </a:lnTo>
                  <a:lnTo>
                    <a:pt x="1204323" y="1833895"/>
                  </a:lnTo>
                  <a:lnTo>
                    <a:pt x="1219155" y="1833895"/>
                  </a:lnTo>
                  <a:lnTo>
                    <a:pt x="1225177" y="1839921"/>
                  </a:lnTo>
                  <a:lnTo>
                    <a:pt x="1225177" y="1854763"/>
                  </a:lnTo>
                  <a:lnTo>
                    <a:pt x="1219155" y="1860785"/>
                  </a:lnTo>
                  <a:close/>
                </a:path>
                <a:path w="5810250" h="2202179">
                  <a:moveTo>
                    <a:pt x="1523732" y="1864151"/>
                  </a:moveTo>
                  <a:lnTo>
                    <a:pt x="1505196" y="1864151"/>
                  </a:lnTo>
                  <a:lnTo>
                    <a:pt x="1497679" y="1856630"/>
                  </a:lnTo>
                  <a:lnTo>
                    <a:pt x="1497679" y="1838084"/>
                  </a:lnTo>
                  <a:lnTo>
                    <a:pt x="1505196" y="1830564"/>
                  </a:lnTo>
                  <a:lnTo>
                    <a:pt x="1523732" y="1830564"/>
                  </a:lnTo>
                  <a:lnTo>
                    <a:pt x="1531249" y="1838084"/>
                  </a:lnTo>
                  <a:lnTo>
                    <a:pt x="1531249" y="1856630"/>
                  </a:lnTo>
                  <a:lnTo>
                    <a:pt x="1523732" y="1864151"/>
                  </a:lnTo>
                  <a:close/>
                </a:path>
                <a:path w="5810250" h="2202179">
                  <a:moveTo>
                    <a:pt x="1817190" y="1867516"/>
                  </a:moveTo>
                  <a:lnTo>
                    <a:pt x="1809345" y="1865933"/>
                  </a:lnTo>
                  <a:lnTo>
                    <a:pt x="1802940" y="1861614"/>
                  </a:lnTo>
                  <a:lnTo>
                    <a:pt x="1798623" y="1855207"/>
                  </a:lnTo>
                  <a:lnTo>
                    <a:pt x="1797041" y="1847357"/>
                  </a:lnTo>
                  <a:lnTo>
                    <a:pt x="1798623" y="1839508"/>
                  </a:lnTo>
                  <a:lnTo>
                    <a:pt x="1802940" y="1833100"/>
                  </a:lnTo>
                  <a:lnTo>
                    <a:pt x="1809345" y="1828782"/>
                  </a:lnTo>
                  <a:lnTo>
                    <a:pt x="1817190" y="1827198"/>
                  </a:lnTo>
                  <a:lnTo>
                    <a:pt x="1825035" y="1828782"/>
                  </a:lnTo>
                  <a:lnTo>
                    <a:pt x="1831439" y="1833100"/>
                  </a:lnTo>
                  <a:lnTo>
                    <a:pt x="1835756" y="1839508"/>
                  </a:lnTo>
                  <a:lnTo>
                    <a:pt x="1837339" y="1847357"/>
                  </a:lnTo>
                  <a:lnTo>
                    <a:pt x="1835756" y="1855207"/>
                  </a:lnTo>
                  <a:lnTo>
                    <a:pt x="1831439" y="1861614"/>
                  </a:lnTo>
                  <a:lnTo>
                    <a:pt x="1825035" y="1865933"/>
                  </a:lnTo>
                  <a:lnTo>
                    <a:pt x="1817190" y="1867516"/>
                  </a:lnTo>
                  <a:close/>
                </a:path>
                <a:path w="5810250" h="2202179">
                  <a:moveTo>
                    <a:pt x="2119913" y="1870885"/>
                  </a:moveTo>
                  <a:lnTo>
                    <a:pt x="2110763" y="1869036"/>
                  </a:lnTo>
                  <a:lnTo>
                    <a:pt x="2103290" y="1863993"/>
                  </a:lnTo>
                  <a:lnTo>
                    <a:pt x="2098250" y="1856515"/>
                  </a:lnTo>
                  <a:lnTo>
                    <a:pt x="2096403" y="1847357"/>
                  </a:lnTo>
                  <a:lnTo>
                    <a:pt x="2098250" y="1838202"/>
                  </a:lnTo>
                  <a:lnTo>
                    <a:pt x="2103290" y="1830724"/>
                  </a:lnTo>
                  <a:lnTo>
                    <a:pt x="2110763" y="1825682"/>
                  </a:lnTo>
                  <a:lnTo>
                    <a:pt x="2119913" y="1823833"/>
                  </a:lnTo>
                  <a:lnTo>
                    <a:pt x="2129064" y="1825682"/>
                  </a:lnTo>
                  <a:lnTo>
                    <a:pt x="2136537" y="1830724"/>
                  </a:lnTo>
                  <a:lnTo>
                    <a:pt x="2141577" y="1838202"/>
                  </a:lnTo>
                  <a:lnTo>
                    <a:pt x="2143425" y="1847357"/>
                  </a:lnTo>
                  <a:lnTo>
                    <a:pt x="2141577" y="1856515"/>
                  </a:lnTo>
                  <a:lnTo>
                    <a:pt x="2136537" y="1863993"/>
                  </a:lnTo>
                  <a:lnTo>
                    <a:pt x="2129064" y="1869036"/>
                  </a:lnTo>
                  <a:lnTo>
                    <a:pt x="2119913" y="1870885"/>
                  </a:lnTo>
                  <a:close/>
                </a:path>
                <a:path w="5810250" h="2202179">
                  <a:moveTo>
                    <a:pt x="2422641" y="1873407"/>
                  </a:moveTo>
                  <a:lnTo>
                    <a:pt x="2412516" y="1871360"/>
                  </a:lnTo>
                  <a:lnTo>
                    <a:pt x="2404245" y="1865779"/>
                  </a:lnTo>
                  <a:lnTo>
                    <a:pt x="2398667" y="1857504"/>
                  </a:lnTo>
                  <a:lnTo>
                    <a:pt x="2396622" y="1847374"/>
                  </a:lnTo>
                  <a:lnTo>
                    <a:pt x="2398667" y="1837244"/>
                  </a:lnTo>
                  <a:lnTo>
                    <a:pt x="2404245" y="1828969"/>
                  </a:lnTo>
                  <a:lnTo>
                    <a:pt x="2412516" y="1823388"/>
                  </a:lnTo>
                  <a:lnTo>
                    <a:pt x="2422641" y="1821341"/>
                  </a:lnTo>
                  <a:lnTo>
                    <a:pt x="2432764" y="1823388"/>
                  </a:lnTo>
                  <a:lnTo>
                    <a:pt x="2441033" y="1828969"/>
                  </a:lnTo>
                  <a:lnTo>
                    <a:pt x="2446611" y="1837244"/>
                  </a:lnTo>
                  <a:lnTo>
                    <a:pt x="2448656" y="1847374"/>
                  </a:lnTo>
                  <a:lnTo>
                    <a:pt x="2446613" y="1857504"/>
                  </a:lnTo>
                  <a:lnTo>
                    <a:pt x="2441040" y="1865779"/>
                  </a:lnTo>
                  <a:lnTo>
                    <a:pt x="2432771" y="1871360"/>
                  </a:lnTo>
                  <a:lnTo>
                    <a:pt x="2422641" y="1873407"/>
                  </a:lnTo>
                  <a:close/>
                </a:path>
                <a:path w="5810250" h="2202179">
                  <a:moveTo>
                    <a:pt x="2725365" y="1876772"/>
                  </a:moveTo>
                  <a:lnTo>
                    <a:pt x="2713927" y="1874462"/>
                  </a:lnTo>
                  <a:lnTo>
                    <a:pt x="2704588" y="1868163"/>
                  </a:lnTo>
                  <a:lnTo>
                    <a:pt x="2698292" y="1858819"/>
                  </a:lnTo>
                  <a:lnTo>
                    <a:pt x="2695983" y="1847374"/>
                  </a:lnTo>
                  <a:lnTo>
                    <a:pt x="2698292" y="1835929"/>
                  </a:lnTo>
                  <a:lnTo>
                    <a:pt x="2704588" y="1826585"/>
                  </a:lnTo>
                  <a:lnTo>
                    <a:pt x="2713927" y="1820286"/>
                  </a:lnTo>
                  <a:lnTo>
                    <a:pt x="2725365" y="1817976"/>
                  </a:lnTo>
                  <a:lnTo>
                    <a:pt x="2736802" y="1820286"/>
                  </a:lnTo>
                  <a:lnTo>
                    <a:pt x="2746141" y="1826585"/>
                  </a:lnTo>
                  <a:lnTo>
                    <a:pt x="2752437" y="1835929"/>
                  </a:lnTo>
                  <a:lnTo>
                    <a:pt x="2754746" y="1847374"/>
                  </a:lnTo>
                  <a:lnTo>
                    <a:pt x="2752437" y="1858819"/>
                  </a:lnTo>
                  <a:lnTo>
                    <a:pt x="2746141" y="1868163"/>
                  </a:lnTo>
                  <a:lnTo>
                    <a:pt x="2736802" y="1874462"/>
                  </a:lnTo>
                  <a:lnTo>
                    <a:pt x="2725365" y="1876772"/>
                  </a:lnTo>
                  <a:close/>
                </a:path>
                <a:path w="5810250" h="2202179">
                  <a:moveTo>
                    <a:pt x="3028088" y="1880138"/>
                  </a:moveTo>
                  <a:lnTo>
                    <a:pt x="3015345" y="1877562"/>
                  </a:lnTo>
                  <a:lnTo>
                    <a:pt x="3004937" y="1870540"/>
                  </a:lnTo>
                  <a:lnTo>
                    <a:pt x="2997919" y="1860125"/>
                  </a:lnTo>
                  <a:lnTo>
                    <a:pt x="2995345" y="1847374"/>
                  </a:lnTo>
                  <a:lnTo>
                    <a:pt x="2997919" y="1834623"/>
                  </a:lnTo>
                  <a:lnTo>
                    <a:pt x="3004937" y="1824209"/>
                  </a:lnTo>
                  <a:lnTo>
                    <a:pt x="3015345" y="1817186"/>
                  </a:lnTo>
                  <a:lnTo>
                    <a:pt x="3028088" y="1814611"/>
                  </a:lnTo>
                  <a:lnTo>
                    <a:pt x="3040832" y="1817186"/>
                  </a:lnTo>
                  <a:lnTo>
                    <a:pt x="3051242" y="1824209"/>
                  </a:lnTo>
                  <a:lnTo>
                    <a:pt x="3058261" y="1834623"/>
                  </a:lnTo>
                  <a:lnTo>
                    <a:pt x="3060835" y="1847374"/>
                  </a:lnTo>
                  <a:lnTo>
                    <a:pt x="3058261" y="1860125"/>
                  </a:lnTo>
                  <a:lnTo>
                    <a:pt x="3051242" y="1870540"/>
                  </a:lnTo>
                  <a:lnTo>
                    <a:pt x="3040832" y="1877562"/>
                  </a:lnTo>
                  <a:lnTo>
                    <a:pt x="3028088" y="1880138"/>
                  </a:lnTo>
                  <a:close/>
                </a:path>
                <a:path w="5810250" h="2202179">
                  <a:moveTo>
                    <a:pt x="3330812" y="1882663"/>
                  </a:moveTo>
                  <a:lnTo>
                    <a:pt x="3317096" y="1879889"/>
                  </a:lnTo>
                  <a:lnTo>
                    <a:pt x="3305892" y="1872328"/>
                  </a:lnTo>
                  <a:lnTo>
                    <a:pt x="3298335" y="1861116"/>
                  </a:lnTo>
                  <a:lnTo>
                    <a:pt x="3295564" y="1847391"/>
                  </a:lnTo>
                  <a:lnTo>
                    <a:pt x="3298335" y="1833666"/>
                  </a:lnTo>
                  <a:lnTo>
                    <a:pt x="3305892" y="1822454"/>
                  </a:lnTo>
                  <a:lnTo>
                    <a:pt x="3317096" y="1814892"/>
                  </a:lnTo>
                  <a:lnTo>
                    <a:pt x="3330812" y="1812119"/>
                  </a:lnTo>
                  <a:lnTo>
                    <a:pt x="3344530" y="1814892"/>
                  </a:lnTo>
                  <a:lnTo>
                    <a:pt x="3355735" y="1822454"/>
                  </a:lnTo>
                  <a:lnTo>
                    <a:pt x="3363292" y="1833666"/>
                  </a:lnTo>
                  <a:lnTo>
                    <a:pt x="3366064" y="1847391"/>
                  </a:lnTo>
                  <a:lnTo>
                    <a:pt x="3363294" y="1861116"/>
                  </a:lnTo>
                  <a:lnTo>
                    <a:pt x="3355742" y="1872328"/>
                  </a:lnTo>
                  <a:lnTo>
                    <a:pt x="3344537" y="1879889"/>
                  </a:lnTo>
                  <a:lnTo>
                    <a:pt x="3330812" y="1882663"/>
                  </a:lnTo>
                  <a:close/>
                </a:path>
                <a:path w="5810250" h="2202179">
                  <a:moveTo>
                    <a:pt x="3633529" y="1885188"/>
                  </a:moveTo>
                  <a:lnTo>
                    <a:pt x="3618826" y="1882216"/>
                  </a:lnTo>
                  <a:lnTo>
                    <a:pt x="3606820" y="1874115"/>
                  </a:lnTo>
                  <a:lnTo>
                    <a:pt x="3598725" y="1862100"/>
                  </a:lnTo>
                  <a:lnTo>
                    <a:pt x="3595756" y="1847391"/>
                  </a:lnTo>
                  <a:lnTo>
                    <a:pt x="3598725" y="1832683"/>
                  </a:lnTo>
                  <a:lnTo>
                    <a:pt x="3606820" y="1820668"/>
                  </a:lnTo>
                  <a:lnTo>
                    <a:pt x="3618826" y="1812566"/>
                  </a:lnTo>
                  <a:lnTo>
                    <a:pt x="3633529" y="1809594"/>
                  </a:lnTo>
                  <a:lnTo>
                    <a:pt x="3648232" y="1812566"/>
                  </a:lnTo>
                  <a:lnTo>
                    <a:pt x="3660239" y="1820668"/>
                  </a:lnTo>
                  <a:lnTo>
                    <a:pt x="3668334" y="1832683"/>
                  </a:lnTo>
                  <a:lnTo>
                    <a:pt x="3671302" y="1847391"/>
                  </a:lnTo>
                  <a:lnTo>
                    <a:pt x="3668334" y="1862100"/>
                  </a:lnTo>
                  <a:lnTo>
                    <a:pt x="3660239" y="1874115"/>
                  </a:lnTo>
                  <a:lnTo>
                    <a:pt x="3648232" y="1882216"/>
                  </a:lnTo>
                  <a:lnTo>
                    <a:pt x="3633529" y="1885188"/>
                  </a:lnTo>
                  <a:close/>
                </a:path>
                <a:path w="5810250" h="2202179">
                  <a:moveTo>
                    <a:pt x="3936253" y="1888553"/>
                  </a:moveTo>
                  <a:lnTo>
                    <a:pt x="3920245" y="1885318"/>
                  </a:lnTo>
                  <a:lnTo>
                    <a:pt x="3907176" y="1876497"/>
                  </a:lnTo>
                  <a:lnTo>
                    <a:pt x="3898368" y="1863414"/>
                  </a:lnTo>
                  <a:lnTo>
                    <a:pt x="3895138" y="1847391"/>
                  </a:lnTo>
                  <a:lnTo>
                    <a:pt x="3898368" y="1831368"/>
                  </a:lnTo>
                  <a:lnTo>
                    <a:pt x="3907176" y="1818284"/>
                  </a:lnTo>
                  <a:lnTo>
                    <a:pt x="3920245" y="1809463"/>
                  </a:lnTo>
                  <a:lnTo>
                    <a:pt x="3936253" y="1806229"/>
                  </a:lnTo>
                  <a:lnTo>
                    <a:pt x="3952266" y="1809463"/>
                  </a:lnTo>
                  <a:lnTo>
                    <a:pt x="3965346" y="1818284"/>
                  </a:lnTo>
                  <a:lnTo>
                    <a:pt x="3974167" y="1831368"/>
                  </a:lnTo>
                  <a:lnTo>
                    <a:pt x="3977402" y="1847391"/>
                  </a:lnTo>
                  <a:lnTo>
                    <a:pt x="3974167" y="1863414"/>
                  </a:lnTo>
                  <a:lnTo>
                    <a:pt x="3965346" y="1876497"/>
                  </a:lnTo>
                  <a:lnTo>
                    <a:pt x="3952266" y="1885318"/>
                  </a:lnTo>
                  <a:lnTo>
                    <a:pt x="3936253" y="1888553"/>
                  </a:lnTo>
                  <a:close/>
                </a:path>
                <a:path w="5810250" h="2202179">
                  <a:moveTo>
                    <a:pt x="4238977" y="1891078"/>
                  </a:moveTo>
                  <a:lnTo>
                    <a:pt x="4221989" y="1887646"/>
                  </a:lnTo>
                  <a:lnTo>
                    <a:pt x="4208115" y="1878286"/>
                  </a:lnTo>
                  <a:lnTo>
                    <a:pt x="4198761" y="1864405"/>
                  </a:lnTo>
                  <a:lnTo>
                    <a:pt x="4195330" y="1847408"/>
                  </a:lnTo>
                  <a:lnTo>
                    <a:pt x="4198761" y="1830411"/>
                  </a:lnTo>
                  <a:lnTo>
                    <a:pt x="4208115" y="1816531"/>
                  </a:lnTo>
                  <a:lnTo>
                    <a:pt x="4221989" y="1807173"/>
                  </a:lnTo>
                  <a:lnTo>
                    <a:pt x="4238977" y="1803741"/>
                  </a:lnTo>
                  <a:lnTo>
                    <a:pt x="4255965" y="1807173"/>
                  </a:lnTo>
                  <a:lnTo>
                    <a:pt x="4269838" y="1816531"/>
                  </a:lnTo>
                  <a:lnTo>
                    <a:pt x="4279193" y="1830411"/>
                  </a:lnTo>
                  <a:lnTo>
                    <a:pt x="4282623" y="1847408"/>
                  </a:lnTo>
                  <a:lnTo>
                    <a:pt x="4279193" y="1864405"/>
                  </a:lnTo>
                  <a:lnTo>
                    <a:pt x="4269838" y="1878286"/>
                  </a:lnTo>
                  <a:lnTo>
                    <a:pt x="4255965" y="1887646"/>
                  </a:lnTo>
                  <a:lnTo>
                    <a:pt x="4238977" y="1891078"/>
                  </a:lnTo>
                  <a:close/>
                </a:path>
                <a:path w="5810250" h="2202179">
                  <a:moveTo>
                    <a:pt x="4541701" y="1893603"/>
                  </a:moveTo>
                  <a:lnTo>
                    <a:pt x="4523739" y="1889973"/>
                  </a:lnTo>
                  <a:lnTo>
                    <a:pt x="4509071" y="1880073"/>
                  </a:lnTo>
                  <a:lnTo>
                    <a:pt x="4499182" y="1865389"/>
                  </a:lnTo>
                  <a:lnTo>
                    <a:pt x="4495556" y="1847408"/>
                  </a:lnTo>
                  <a:lnTo>
                    <a:pt x="4499182" y="1829427"/>
                  </a:lnTo>
                  <a:lnTo>
                    <a:pt x="4509071" y="1814745"/>
                  </a:lnTo>
                  <a:lnTo>
                    <a:pt x="4523739" y="1804846"/>
                  </a:lnTo>
                  <a:lnTo>
                    <a:pt x="4541701" y="1801216"/>
                  </a:lnTo>
                  <a:lnTo>
                    <a:pt x="4559682" y="1804846"/>
                  </a:lnTo>
                  <a:lnTo>
                    <a:pt x="4574360" y="1814745"/>
                  </a:lnTo>
                  <a:lnTo>
                    <a:pt x="4584252" y="1829427"/>
                  </a:lnTo>
                  <a:lnTo>
                    <a:pt x="4587879" y="1847408"/>
                  </a:lnTo>
                  <a:lnTo>
                    <a:pt x="4584252" y="1865389"/>
                  </a:lnTo>
                  <a:lnTo>
                    <a:pt x="4574360" y="1880073"/>
                  </a:lnTo>
                  <a:lnTo>
                    <a:pt x="4559682" y="1889973"/>
                  </a:lnTo>
                  <a:lnTo>
                    <a:pt x="4541701" y="1893603"/>
                  </a:lnTo>
                  <a:close/>
                </a:path>
                <a:path w="5810250" h="2202179">
                  <a:moveTo>
                    <a:pt x="4844424" y="1896125"/>
                  </a:moveTo>
                  <a:lnTo>
                    <a:pt x="4825483" y="1892296"/>
                  </a:lnTo>
                  <a:lnTo>
                    <a:pt x="4810010" y="1881856"/>
                  </a:lnTo>
                  <a:lnTo>
                    <a:pt x="4799575" y="1866371"/>
                  </a:lnTo>
                  <a:lnTo>
                    <a:pt x="4795748" y="1847408"/>
                  </a:lnTo>
                  <a:lnTo>
                    <a:pt x="4799575" y="1828445"/>
                  </a:lnTo>
                  <a:lnTo>
                    <a:pt x="4810010" y="1812959"/>
                  </a:lnTo>
                  <a:lnTo>
                    <a:pt x="4825483" y="1802519"/>
                  </a:lnTo>
                  <a:lnTo>
                    <a:pt x="4844424" y="1798691"/>
                  </a:lnTo>
                  <a:lnTo>
                    <a:pt x="4863385" y="1802519"/>
                  </a:lnTo>
                  <a:lnTo>
                    <a:pt x="4878868" y="1812959"/>
                  </a:lnTo>
                  <a:lnTo>
                    <a:pt x="4889307" y="1828445"/>
                  </a:lnTo>
                  <a:lnTo>
                    <a:pt x="4893135" y="1847408"/>
                  </a:lnTo>
                  <a:lnTo>
                    <a:pt x="4889307" y="1866371"/>
                  </a:lnTo>
                  <a:lnTo>
                    <a:pt x="4878868" y="1881856"/>
                  </a:lnTo>
                  <a:lnTo>
                    <a:pt x="4863385" y="1892296"/>
                  </a:lnTo>
                  <a:lnTo>
                    <a:pt x="4844424" y="1896125"/>
                  </a:lnTo>
                  <a:close/>
                </a:path>
                <a:path w="5810250" h="2202179">
                  <a:moveTo>
                    <a:pt x="5147149" y="1898650"/>
                  </a:moveTo>
                  <a:lnTo>
                    <a:pt x="5127213" y="1894623"/>
                  </a:lnTo>
                  <a:lnTo>
                    <a:pt x="5110937" y="1883643"/>
                  </a:lnTo>
                  <a:lnTo>
                    <a:pt x="5099964" y="1867355"/>
                  </a:lnTo>
                  <a:lnTo>
                    <a:pt x="5095940" y="1847408"/>
                  </a:lnTo>
                  <a:lnTo>
                    <a:pt x="5099964" y="1827461"/>
                  </a:lnTo>
                  <a:lnTo>
                    <a:pt x="5110937" y="1811173"/>
                  </a:lnTo>
                  <a:lnTo>
                    <a:pt x="5127213" y="1800193"/>
                  </a:lnTo>
                  <a:lnTo>
                    <a:pt x="5147149" y="1796166"/>
                  </a:lnTo>
                  <a:lnTo>
                    <a:pt x="5167089" y="1800193"/>
                  </a:lnTo>
                  <a:lnTo>
                    <a:pt x="5183377" y="1811173"/>
                  </a:lnTo>
                  <a:lnTo>
                    <a:pt x="5194361" y="1827461"/>
                  </a:lnTo>
                  <a:lnTo>
                    <a:pt x="5198390" y="1847408"/>
                  </a:lnTo>
                  <a:lnTo>
                    <a:pt x="5194361" y="1867355"/>
                  </a:lnTo>
                  <a:lnTo>
                    <a:pt x="5183377" y="1883643"/>
                  </a:lnTo>
                  <a:lnTo>
                    <a:pt x="5167089" y="1894623"/>
                  </a:lnTo>
                  <a:lnTo>
                    <a:pt x="5147149" y="1898650"/>
                  </a:lnTo>
                  <a:close/>
                </a:path>
                <a:path w="5810250" h="2202179">
                  <a:moveTo>
                    <a:pt x="5449872" y="1902015"/>
                  </a:moveTo>
                  <a:lnTo>
                    <a:pt x="5428646" y="1897724"/>
                  </a:lnTo>
                  <a:lnTo>
                    <a:pt x="5411306" y="1886023"/>
                  </a:lnTo>
                  <a:lnTo>
                    <a:pt x="5399611" y="1868670"/>
                  </a:lnTo>
                  <a:lnTo>
                    <a:pt x="5395322" y="1847425"/>
                  </a:lnTo>
                  <a:lnTo>
                    <a:pt x="5399611" y="1826181"/>
                  </a:lnTo>
                  <a:lnTo>
                    <a:pt x="5411306" y="1808828"/>
                  </a:lnTo>
                  <a:lnTo>
                    <a:pt x="5428646" y="1797126"/>
                  </a:lnTo>
                  <a:lnTo>
                    <a:pt x="5449872" y="1792835"/>
                  </a:lnTo>
                  <a:lnTo>
                    <a:pt x="5471118" y="1797126"/>
                  </a:lnTo>
                  <a:lnTo>
                    <a:pt x="5488468" y="1808828"/>
                  </a:lnTo>
                  <a:lnTo>
                    <a:pt x="5500166" y="1826181"/>
                  </a:lnTo>
                  <a:lnTo>
                    <a:pt x="5504456" y="1847425"/>
                  </a:lnTo>
                  <a:lnTo>
                    <a:pt x="5500166" y="1868670"/>
                  </a:lnTo>
                  <a:lnTo>
                    <a:pt x="5488468" y="1886023"/>
                  </a:lnTo>
                  <a:lnTo>
                    <a:pt x="5471118" y="1897724"/>
                  </a:lnTo>
                  <a:lnTo>
                    <a:pt x="5449872" y="1902015"/>
                  </a:lnTo>
                  <a:close/>
                </a:path>
                <a:path w="5810250" h="2202179">
                  <a:moveTo>
                    <a:pt x="5752630" y="1904540"/>
                  </a:moveTo>
                  <a:lnTo>
                    <a:pt x="5730410" y="1900051"/>
                  </a:lnTo>
                  <a:lnTo>
                    <a:pt x="5712266" y="1887809"/>
                  </a:lnTo>
                  <a:lnTo>
                    <a:pt x="5700034" y="1869654"/>
                  </a:lnTo>
                  <a:lnTo>
                    <a:pt x="5695548" y="1847425"/>
                  </a:lnTo>
                  <a:lnTo>
                    <a:pt x="5700034" y="1825197"/>
                  </a:lnTo>
                  <a:lnTo>
                    <a:pt x="5712266" y="1807042"/>
                  </a:lnTo>
                  <a:lnTo>
                    <a:pt x="5730410" y="1794799"/>
                  </a:lnTo>
                  <a:lnTo>
                    <a:pt x="5752630" y="1790310"/>
                  </a:lnTo>
                  <a:lnTo>
                    <a:pt x="5774830" y="1794799"/>
                  </a:lnTo>
                  <a:lnTo>
                    <a:pt x="5792964" y="1807042"/>
                  </a:lnTo>
                  <a:lnTo>
                    <a:pt x="5805193" y="1825197"/>
                  </a:lnTo>
                  <a:lnTo>
                    <a:pt x="5809677" y="1847425"/>
                  </a:lnTo>
                  <a:lnTo>
                    <a:pt x="5805197" y="1869654"/>
                  </a:lnTo>
                  <a:lnTo>
                    <a:pt x="5792977" y="1887809"/>
                  </a:lnTo>
                  <a:lnTo>
                    <a:pt x="5774844" y="1900051"/>
                  </a:lnTo>
                  <a:lnTo>
                    <a:pt x="5752630" y="1904540"/>
                  </a:lnTo>
                  <a:close/>
                </a:path>
                <a:path w="5810250" h="2202179">
                  <a:moveTo>
                    <a:pt x="607685" y="2152856"/>
                  </a:moveTo>
                  <a:lnTo>
                    <a:pt x="604894" y="2152856"/>
                  </a:lnTo>
                  <a:lnTo>
                    <a:pt x="603766" y="2151728"/>
                  </a:lnTo>
                  <a:lnTo>
                    <a:pt x="603766" y="2148937"/>
                  </a:lnTo>
                  <a:lnTo>
                    <a:pt x="604894" y="2147806"/>
                  </a:lnTo>
                  <a:lnTo>
                    <a:pt x="607685" y="2147806"/>
                  </a:lnTo>
                  <a:lnTo>
                    <a:pt x="608813" y="2148937"/>
                  </a:lnTo>
                  <a:lnTo>
                    <a:pt x="608813" y="2151728"/>
                  </a:lnTo>
                  <a:lnTo>
                    <a:pt x="607685" y="2152856"/>
                  </a:lnTo>
                  <a:close/>
                </a:path>
                <a:path w="5810250" h="2202179">
                  <a:moveTo>
                    <a:pt x="913187" y="2157889"/>
                  </a:moveTo>
                  <a:lnTo>
                    <a:pt x="904843" y="2157889"/>
                  </a:lnTo>
                  <a:lnTo>
                    <a:pt x="901464" y="2154506"/>
                  </a:lnTo>
                  <a:lnTo>
                    <a:pt x="901464" y="2146159"/>
                  </a:lnTo>
                  <a:lnTo>
                    <a:pt x="904843" y="2142776"/>
                  </a:lnTo>
                  <a:lnTo>
                    <a:pt x="913187" y="2142776"/>
                  </a:lnTo>
                  <a:lnTo>
                    <a:pt x="916566" y="2146159"/>
                  </a:lnTo>
                  <a:lnTo>
                    <a:pt x="916566" y="2154506"/>
                  </a:lnTo>
                  <a:lnTo>
                    <a:pt x="913187" y="2157889"/>
                  </a:lnTo>
                  <a:close/>
                </a:path>
                <a:path w="5810250" h="2202179">
                  <a:moveTo>
                    <a:pt x="1218686" y="2162918"/>
                  </a:moveTo>
                  <a:lnTo>
                    <a:pt x="1204778" y="2162918"/>
                  </a:lnTo>
                  <a:lnTo>
                    <a:pt x="1199144" y="2157281"/>
                  </a:lnTo>
                  <a:lnTo>
                    <a:pt x="1199144" y="2143347"/>
                  </a:lnTo>
                  <a:lnTo>
                    <a:pt x="1204778" y="2137710"/>
                  </a:lnTo>
                  <a:lnTo>
                    <a:pt x="1218703" y="2137710"/>
                  </a:lnTo>
                  <a:lnTo>
                    <a:pt x="1224336" y="2143347"/>
                  </a:lnTo>
                  <a:lnTo>
                    <a:pt x="1224336" y="2157281"/>
                  </a:lnTo>
                  <a:lnTo>
                    <a:pt x="1218686" y="2162918"/>
                  </a:lnTo>
                  <a:close/>
                </a:path>
                <a:path w="5810250" h="2202179">
                  <a:moveTo>
                    <a:pt x="1523732" y="2167128"/>
                  </a:moveTo>
                  <a:lnTo>
                    <a:pt x="1505196" y="2167128"/>
                  </a:lnTo>
                  <a:lnTo>
                    <a:pt x="1497679" y="2159604"/>
                  </a:lnTo>
                  <a:lnTo>
                    <a:pt x="1497679" y="2141058"/>
                  </a:lnTo>
                  <a:lnTo>
                    <a:pt x="1505196" y="2133537"/>
                  </a:lnTo>
                  <a:lnTo>
                    <a:pt x="1523732" y="2133537"/>
                  </a:lnTo>
                  <a:lnTo>
                    <a:pt x="1531249" y="2141058"/>
                  </a:lnTo>
                  <a:lnTo>
                    <a:pt x="1531249" y="2159604"/>
                  </a:lnTo>
                  <a:lnTo>
                    <a:pt x="1523732" y="2167128"/>
                  </a:lnTo>
                  <a:close/>
                </a:path>
                <a:path w="5810250" h="2202179">
                  <a:moveTo>
                    <a:pt x="1817190" y="2170493"/>
                  </a:moveTo>
                  <a:lnTo>
                    <a:pt x="1809345" y="2168910"/>
                  </a:lnTo>
                  <a:lnTo>
                    <a:pt x="1802940" y="2164591"/>
                  </a:lnTo>
                  <a:lnTo>
                    <a:pt x="1798623" y="2158182"/>
                  </a:lnTo>
                  <a:lnTo>
                    <a:pt x="1797041" y="2150331"/>
                  </a:lnTo>
                  <a:lnTo>
                    <a:pt x="1798623" y="2142481"/>
                  </a:lnTo>
                  <a:lnTo>
                    <a:pt x="1802940" y="2136074"/>
                  </a:lnTo>
                  <a:lnTo>
                    <a:pt x="1809345" y="2131755"/>
                  </a:lnTo>
                  <a:lnTo>
                    <a:pt x="1817190" y="2130172"/>
                  </a:lnTo>
                  <a:lnTo>
                    <a:pt x="1825035" y="2131755"/>
                  </a:lnTo>
                  <a:lnTo>
                    <a:pt x="1831439" y="2136074"/>
                  </a:lnTo>
                  <a:lnTo>
                    <a:pt x="1835756" y="2142481"/>
                  </a:lnTo>
                  <a:lnTo>
                    <a:pt x="1837339" y="2150331"/>
                  </a:lnTo>
                  <a:lnTo>
                    <a:pt x="1835756" y="2158182"/>
                  </a:lnTo>
                  <a:lnTo>
                    <a:pt x="1831439" y="2164591"/>
                  </a:lnTo>
                  <a:lnTo>
                    <a:pt x="1825035" y="2168910"/>
                  </a:lnTo>
                  <a:lnTo>
                    <a:pt x="1817190" y="2170493"/>
                  </a:lnTo>
                  <a:close/>
                </a:path>
                <a:path w="5810250" h="2202179">
                  <a:moveTo>
                    <a:pt x="2119913" y="2173856"/>
                  </a:moveTo>
                  <a:lnTo>
                    <a:pt x="2110763" y="2172007"/>
                  </a:lnTo>
                  <a:lnTo>
                    <a:pt x="2103290" y="2166965"/>
                  </a:lnTo>
                  <a:lnTo>
                    <a:pt x="2098250" y="2159488"/>
                  </a:lnTo>
                  <a:lnTo>
                    <a:pt x="2096403" y="2150331"/>
                  </a:lnTo>
                  <a:lnTo>
                    <a:pt x="2098250" y="2141175"/>
                  </a:lnTo>
                  <a:lnTo>
                    <a:pt x="2103290" y="2133698"/>
                  </a:lnTo>
                  <a:lnTo>
                    <a:pt x="2110763" y="2128655"/>
                  </a:lnTo>
                  <a:lnTo>
                    <a:pt x="2119913" y="2126806"/>
                  </a:lnTo>
                  <a:lnTo>
                    <a:pt x="2129064" y="2128655"/>
                  </a:lnTo>
                  <a:lnTo>
                    <a:pt x="2136537" y="2133698"/>
                  </a:lnTo>
                  <a:lnTo>
                    <a:pt x="2141577" y="2141175"/>
                  </a:lnTo>
                  <a:lnTo>
                    <a:pt x="2143425" y="2150331"/>
                  </a:lnTo>
                  <a:lnTo>
                    <a:pt x="2141577" y="2159488"/>
                  </a:lnTo>
                  <a:lnTo>
                    <a:pt x="2136537" y="2166965"/>
                  </a:lnTo>
                  <a:lnTo>
                    <a:pt x="2129064" y="2172007"/>
                  </a:lnTo>
                  <a:lnTo>
                    <a:pt x="2119913" y="2173856"/>
                  </a:lnTo>
                  <a:close/>
                </a:path>
                <a:path w="5810250" h="2202179">
                  <a:moveTo>
                    <a:pt x="2422641" y="2176380"/>
                  </a:moveTo>
                  <a:lnTo>
                    <a:pt x="2412516" y="2174334"/>
                  </a:lnTo>
                  <a:lnTo>
                    <a:pt x="2404245" y="2168754"/>
                  </a:lnTo>
                  <a:lnTo>
                    <a:pt x="2398667" y="2160479"/>
                  </a:lnTo>
                  <a:lnTo>
                    <a:pt x="2396622" y="2150348"/>
                  </a:lnTo>
                  <a:lnTo>
                    <a:pt x="2398667" y="2140218"/>
                  </a:lnTo>
                  <a:lnTo>
                    <a:pt x="2404245" y="2131943"/>
                  </a:lnTo>
                  <a:lnTo>
                    <a:pt x="2412516" y="2126362"/>
                  </a:lnTo>
                  <a:lnTo>
                    <a:pt x="2422641" y="2124315"/>
                  </a:lnTo>
                  <a:lnTo>
                    <a:pt x="2432764" y="2126362"/>
                  </a:lnTo>
                  <a:lnTo>
                    <a:pt x="2441033" y="2131943"/>
                  </a:lnTo>
                  <a:lnTo>
                    <a:pt x="2446611" y="2140218"/>
                  </a:lnTo>
                  <a:lnTo>
                    <a:pt x="2448656" y="2150348"/>
                  </a:lnTo>
                  <a:lnTo>
                    <a:pt x="2446613" y="2160479"/>
                  </a:lnTo>
                  <a:lnTo>
                    <a:pt x="2441040" y="2168754"/>
                  </a:lnTo>
                  <a:lnTo>
                    <a:pt x="2432771" y="2174334"/>
                  </a:lnTo>
                  <a:lnTo>
                    <a:pt x="2422641" y="2176380"/>
                  </a:lnTo>
                  <a:close/>
                </a:path>
                <a:path w="5810250" h="2202179">
                  <a:moveTo>
                    <a:pt x="2725365" y="2179746"/>
                  </a:moveTo>
                  <a:lnTo>
                    <a:pt x="2713927" y="2177436"/>
                  </a:lnTo>
                  <a:lnTo>
                    <a:pt x="2704588" y="2171137"/>
                  </a:lnTo>
                  <a:lnTo>
                    <a:pt x="2698292" y="2161792"/>
                  </a:lnTo>
                  <a:lnTo>
                    <a:pt x="2695983" y="2150348"/>
                  </a:lnTo>
                  <a:lnTo>
                    <a:pt x="2698292" y="2138903"/>
                  </a:lnTo>
                  <a:lnTo>
                    <a:pt x="2704588" y="2129559"/>
                  </a:lnTo>
                  <a:lnTo>
                    <a:pt x="2713927" y="2123259"/>
                  </a:lnTo>
                  <a:lnTo>
                    <a:pt x="2725365" y="2120950"/>
                  </a:lnTo>
                  <a:lnTo>
                    <a:pt x="2736802" y="2123259"/>
                  </a:lnTo>
                  <a:lnTo>
                    <a:pt x="2746141" y="2129559"/>
                  </a:lnTo>
                  <a:lnTo>
                    <a:pt x="2752437" y="2138903"/>
                  </a:lnTo>
                  <a:lnTo>
                    <a:pt x="2754746" y="2150348"/>
                  </a:lnTo>
                  <a:lnTo>
                    <a:pt x="2752437" y="2161792"/>
                  </a:lnTo>
                  <a:lnTo>
                    <a:pt x="2746141" y="2171137"/>
                  </a:lnTo>
                  <a:lnTo>
                    <a:pt x="2736802" y="2177436"/>
                  </a:lnTo>
                  <a:lnTo>
                    <a:pt x="2725365" y="2179746"/>
                  </a:lnTo>
                  <a:close/>
                </a:path>
                <a:path w="5810250" h="2202179">
                  <a:moveTo>
                    <a:pt x="3028088" y="2183115"/>
                  </a:moveTo>
                  <a:lnTo>
                    <a:pt x="3015345" y="2180539"/>
                  </a:lnTo>
                  <a:lnTo>
                    <a:pt x="3004937" y="2173515"/>
                  </a:lnTo>
                  <a:lnTo>
                    <a:pt x="2997919" y="2163099"/>
                  </a:lnTo>
                  <a:lnTo>
                    <a:pt x="2995345" y="2150348"/>
                  </a:lnTo>
                  <a:lnTo>
                    <a:pt x="2997919" y="2137597"/>
                  </a:lnTo>
                  <a:lnTo>
                    <a:pt x="3004937" y="2127182"/>
                  </a:lnTo>
                  <a:lnTo>
                    <a:pt x="3015345" y="2120160"/>
                  </a:lnTo>
                  <a:lnTo>
                    <a:pt x="3028088" y="2117584"/>
                  </a:lnTo>
                  <a:lnTo>
                    <a:pt x="3040832" y="2120160"/>
                  </a:lnTo>
                  <a:lnTo>
                    <a:pt x="3051242" y="2127182"/>
                  </a:lnTo>
                  <a:lnTo>
                    <a:pt x="3058261" y="2137597"/>
                  </a:lnTo>
                  <a:lnTo>
                    <a:pt x="3060835" y="2150348"/>
                  </a:lnTo>
                  <a:lnTo>
                    <a:pt x="3058261" y="2163099"/>
                  </a:lnTo>
                  <a:lnTo>
                    <a:pt x="3051242" y="2173515"/>
                  </a:lnTo>
                  <a:lnTo>
                    <a:pt x="3040832" y="2180539"/>
                  </a:lnTo>
                  <a:lnTo>
                    <a:pt x="3028088" y="2183115"/>
                  </a:lnTo>
                  <a:close/>
                </a:path>
                <a:path w="5810250" h="2202179">
                  <a:moveTo>
                    <a:pt x="3330812" y="2185636"/>
                  </a:moveTo>
                  <a:lnTo>
                    <a:pt x="3317096" y="2182863"/>
                  </a:lnTo>
                  <a:lnTo>
                    <a:pt x="3305892" y="2175302"/>
                  </a:lnTo>
                  <a:lnTo>
                    <a:pt x="3298335" y="2164090"/>
                  </a:lnTo>
                  <a:lnTo>
                    <a:pt x="3295564" y="2150365"/>
                  </a:lnTo>
                  <a:lnTo>
                    <a:pt x="3298335" y="2136639"/>
                  </a:lnTo>
                  <a:lnTo>
                    <a:pt x="3305892" y="2125427"/>
                  </a:lnTo>
                  <a:lnTo>
                    <a:pt x="3317096" y="2117866"/>
                  </a:lnTo>
                  <a:lnTo>
                    <a:pt x="3330812" y="2115093"/>
                  </a:lnTo>
                  <a:lnTo>
                    <a:pt x="3344530" y="2117866"/>
                  </a:lnTo>
                  <a:lnTo>
                    <a:pt x="3355735" y="2125427"/>
                  </a:lnTo>
                  <a:lnTo>
                    <a:pt x="3363292" y="2136639"/>
                  </a:lnTo>
                  <a:lnTo>
                    <a:pt x="3366064" y="2150365"/>
                  </a:lnTo>
                  <a:lnTo>
                    <a:pt x="3363294" y="2164090"/>
                  </a:lnTo>
                  <a:lnTo>
                    <a:pt x="3355742" y="2175302"/>
                  </a:lnTo>
                  <a:lnTo>
                    <a:pt x="3344537" y="2182863"/>
                  </a:lnTo>
                  <a:lnTo>
                    <a:pt x="3330812" y="2185636"/>
                  </a:lnTo>
                  <a:close/>
                </a:path>
                <a:path w="5810250" h="2202179">
                  <a:moveTo>
                    <a:pt x="3633529" y="2188161"/>
                  </a:moveTo>
                  <a:lnTo>
                    <a:pt x="3618826" y="2185190"/>
                  </a:lnTo>
                  <a:lnTo>
                    <a:pt x="3606820" y="2177088"/>
                  </a:lnTo>
                  <a:lnTo>
                    <a:pt x="3598725" y="2165074"/>
                  </a:lnTo>
                  <a:lnTo>
                    <a:pt x="3595756" y="2150365"/>
                  </a:lnTo>
                  <a:lnTo>
                    <a:pt x="3598725" y="2135655"/>
                  </a:lnTo>
                  <a:lnTo>
                    <a:pt x="3606820" y="2123641"/>
                  </a:lnTo>
                  <a:lnTo>
                    <a:pt x="3618826" y="2115539"/>
                  </a:lnTo>
                  <a:lnTo>
                    <a:pt x="3633529" y="2112568"/>
                  </a:lnTo>
                  <a:lnTo>
                    <a:pt x="3648232" y="2115539"/>
                  </a:lnTo>
                  <a:lnTo>
                    <a:pt x="3660239" y="2123641"/>
                  </a:lnTo>
                  <a:lnTo>
                    <a:pt x="3668334" y="2135655"/>
                  </a:lnTo>
                  <a:lnTo>
                    <a:pt x="3671302" y="2150365"/>
                  </a:lnTo>
                  <a:lnTo>
                    <a:pt x="3668334" y="2165074"/>
                  </a:lnTo>
                  <a:lnTo>
                    <a:pt x="3660239" y="2177088"/>
                  </a:lnTo>
                  <a:lnTo>
                    <a:pt x="3648232" y="2185190"/>
                  </a:lnTo>
                  <a:lnTo>
                    <a:pt x="3633529" y="2188161"/>
                  </a:lnTo>
                  <a:close/>
                </a:path>
                <a:path w="5810250" h="2202179">
                  <a:moveTo>
                    <a:pt x="3936253" y="2191527"/>
                  </a:moveTo>
                  <a:lnTo>
                    <a:pt x="3920245" y="2188292"/>
                  </a:lnTo>
                  <a:lnTo>
                    <a:pt x="3907176" y="2179471"/>
                  </a:lnTo>
                  <a:lnTo>
                    <a:pt x="3898368" y="2166387"/>
                  </a:lnTo>
                  <a:lnTo>
                    <a:pt x="3895138" y="2150365"/>
                  </a:lnTo>
                  <a:lnTo>
                    <a:pt x="3898368" y="2134342"/>
                  </a:lnTo>
                  <a:lnTo>
                    <a:pt x="3907176" y="2121258"/>
                  </a:lnTo>
                  <a:lnTo>
                    <a:pt x="3920245" y="2112437"/>
                  </a:lnTo>
                  <a:lnTo>
                    <a:pt x="3936253" y="2109203"/>
                  </a:lnTo>
                  <a:lnTo>
                    <a:pt x="3952266" y="2112437"/>
                  </a:lnTo>
                  <a:lnTo>
                    <a:pt x="3965346" y="2121258"/>
                  </a:lnTo>
                  <a:lnTo>
                    <a:pt x="3974167" y="2134342"/>
                  </a:lnTo>
                  <a:lnTo>
                    <a:pt x="3977402" y="2150365"/>
                  </a:lnTo>
                  <a:lnTo>
                    <a:pt x="3974167" y="2166387"/>
                  </a:lnTo>
                  <a:lnTo>
                    <a:pt x="3965346" y="2179471"/>
                  </a:lnTo>
                  <a:lnTo>
                    <a:pt x="3952266" y="2188292"/>
                  </a:lnTo>
                  <a:lnTo>
                    <a:pt x="3936253" y="2191527"/>
                  </a:lnTo>
                  <a:close/>
                </a:path>
                <a:path w="5810250" h="2202179">
                  <a:moveTo>
                    <a:pt x="4238977" y="2194052"/>
                  </a:moveTo>
                  <a:lnTo>
                    <a:pt x="4221989" y="2190619"/>
                  </a:lnTo>
                  <a:lnTo>
                    <a:pt x="4208115" y="2181260"/>
                  </a:lnTo>
                  <a:lnTo>
                    <a:pt x="4198761" y="2167379"/>
                  </a:lnTo>
                  <a:lnTo>
                    <a:pt x="4195330" y="2150381"/>
                  </a:lnTo>
                  <a:lnTo>
                    <a:pt x="4198761" y="2133384"/>
                  </a:lnTo>
                  <a:lnTo>
                    <a:pt x="4208115" y="2119503"/>
                  </a:lnTo>
                  <a:lnTo>
                    <a:pt x="4221989" y="2110144"/>
                  </a:lnTo>
                  <a:lnTo>
                    <a:pt x="4238977" y="2106711"/>
                  </a:lnTo>
                  <a:lnTo>
                    <a:pt x="4255965" y="2110144"/>
                  </a:lnTo>
                  <a:lnTo>
                    <a:pt x="4269838" y="2119503"/>
                  </a:lnTo>
                  <a:lnTo>
                    <a:pt x="4279193" y="2133384"/>
                  </a:lnTo>
                  <a:lnTo>
                    <a:pt x="4282623" y="2150381"/>
                  </a:lnTo>
                  <a:lnTo>
                    <a:pt x="4279193" y="2167379"/>
                  </a:lnTo>
                  <a:lnTo>
                    <a:pt x="4269838" y="2181260"/>
                  </a:lnTo>
                  <a:lnTo>
                    <a:pt x="4255965" y="2190619"/>
                  </a:lnTo>
                  <a:lnTo>
                    <a:pt x="4238977" y="2194052"/>
                  </a:lnTo>
                  <a:close/>
                </a:path>
                <a:path w="5810250" h="2202179">
                  <a:moveTo>
                    <a:pt x="4541701" y="2196577"/>
                  </a:moveTo>
                  <a:lnTo>
                    <a:pt x="4523739" y="2192946"/>
                  </a:lnTo>
                  <a:lnTo>
                    <a:pt x="4509071" y="2183046"/>
                  </a:lnTo>
                  <a:lnTo>
                    <a:pt x="4499182" y="2168363"/>
                  </a:lnTo>
                  <a:lnTo>
                    <a:pt x="4495556" y="2150381"/>
                  </a:lnTo>
                  <a:lnTo>
                    <a:pt x="4499182" y="2132402"/>
                  </a:lnTo>
                  <a:lnTo>
                    <a:pt x="4509071" y="2117720"/>
                  </a:lnTo>
                  <a:lnTo>
                    <a:pt x="4523739" y="2107820"/>
                  </a:lnTo>
                  <a:lnTo>
                    <a:pt x="4541701" y="2104190"/>
                  </a:lnTo>
                  <a:lnTo>
                    <a:pt x="4559682" y="2107820"/>
                  </a:lnTo>
                  <a:lnTo>
                    <a:pt x="4574360" y="2117720"/>
                  </a:lnTo>
                  <a:lnTo>
                    <a:pt x="4584252" y="2132402"/>
                  </a:lnTo>
                  <a:lnTo>
                    <a:pt x="4587879" y="2150381"/>
                  </a:lnTo>
                  <a:lnTo>
                    <a:pt x="4584252" y="2168363"/>
                  </a:lnTo>
                  <a:lnTo>
                    <a:pt x="4574360" y="2183046"/>
                  </a:lnTo>
                  <a:lnTo>
                    <a:pt x="4559682" y="2192946"/>
                  </a:lnTo>
                  <a:lnTo>
                    <a:pt x="4541701" y="2196577"/>
                  </a:lnTo>
                  <a:close/>
                </a:path>
                <a:path w="5810250" h="2202179">
                  <a:moveTo>
                    <a:pt x="4844424" y="2199098"/>
                  </a:moveTo>
                  <a:lnTo>
                    <a:pt x="4825483" y="2195270"/>
                  </a:lnTo>
                  <a:lnTo>
                    <a:pt x="4810010" y="2184831"/>
                  </a:lnTo>
                  <a:lnTo>
                    <a:pt x="4799575" y="2169346"/>
                  </a:lnTo>
                  <a:lnTo>
                    <a:pt x="4795748" y="2150381"/>
                  </a:lnTo>
                  <a:lnTo>
                    <a:pt x="4799575" y="2131418"/>
                  </a:lnTo>
                  <a:lnTo>
                    <a:pt x="4810010" y="2115933"/>
                  </a:lnTo>
                  <a:lnTo>
                    <a:pt x="4825483" y="2105493"/>
                  </a:lnTo>
                  <a:lnTo>
                    <a:pt x="4844424" y="2101665"/>
                  </a:lnTo>
                  <a:lnTo>
                    <a:pt x="4863385" y="2105493"/>
                  </a:lnTo>
                  <a:lnTo>
                    <a:pt x="4878868" y="2115933"/>
                  </a:lnTo>
                  <a:lnTo>
                    <a:pt x="4889307" y="2131418"/>
                  </a:lnTo>
                  <a:lnTo>
                    <a:pt x="4893135" y="2150381"/>
                  </a:lnTo>
                  <a:lnTo>
                    <a:pt x="4889307" y="2169346"/>
                  </a:lnTo>
                  <a:lnTo>
                    <a:pt x="4878868" y="2184831"/>
                  </a:lnTo>
                  <a:lnTo>
                    <a:pt x="4863385" y="2195270"/>
                  </a:lnTo>
                  <a:lnTo>
                    <a:pt x="4844424" y="2199098"/>
                  </a:lnTo>
                  <a:close/>
                </a:path>
                <a:path w="5810250" h="2202179">
                  <a:moveTo>
                    <a:pt x="5147149" y="2201623"/>
                  </a:moveTo>
                  <a:lnTo>
                    <a:pt x="5127213" y="2197597"/>
                  </a:lnTo>
                  <a:lnTo>
                    <a:pt x="5110937" y="2186616"/>
                  </a:lnTo>
                  <a:lnTo>
                    <a:pt x="5099964" y="2170329"/>
                  </a:lnTo>
                  <a:lnTo>
                    <a:pt x="5095940" y="2150381"/>
                  </a:lnTo>
                  <a:lnTo>
                    <a:pt x="5099964" y="2130434"/>
                  </a:lnTo>
                  <a:lnTo>
                    <a:pt x="5110937" y="2114146"/>
                  </a:lnTo>
                  <a:lnTo>
                    <a:pt x="5127213" y="2103166"/>
                  </a:lnTo>
                  <a:lnTo>
                    <a:pt x="5147149" y="2099140"/>
                  </a:lnTo>
                  <a:lnTo>
                    <a:pt x="5167089" y="2103166"/>
                  </a:lnTo>
                  <a:lnTo>
                    <a:pt x="5183377" y="2114146"/>
                  </a:lnTo>
                  <a:lnTo>
                    <a:pt x="5194361" y="2130434"/>
                  </a:lnTo>
                  <a:lnTo>
                    <a:pt x="5198390" y="2150381"/>
                  </a:lnTo>
                  <a:lnTo>
                    <a:pt x="5194361" y="2170329"/>
                  </a:lnTo>
                  <a:lnTo>
                    <a:pt x="5183377" y="2186616"/>
                  </a:lnTo>
                  <a:lnTo>
                    <a:pt x="5167089" y="2197597"/>
                  </a:lnTo>
                  <a:lnTo>
                    <a:pt x="5147149" y="2201623"/>
                  </a:lnTo>
                  <a:close/>
                </a:path>
                <a:path w="5810250" h="2202179">
                  <a:moveTo>
                    <a:pt x="5449872" y="2201623"/>
                  </a:moveTo>
                  <a:lnTo>
                    <a:pt x="5429937" y="2197597"/>
                  </a:lnTo>
                  <a:lnTo>
                    <a:pt x="5413660" y="2186616"/>
                  </a:lnTo>
                  <a:lnTo>
                    <a:pt x="5402687" y="2170329"/>
                  </a:lnTo>
                  <a:lnTo>
                    <a:pt x="5398664" y="2150381"/>
                  </a:lnTo>
                  <a:lnTo>
                    <a:pt x="5402687" y="2130434"/>
                  </a:lnTo>
                  <a:lnTo>
                    <a:pt x="5413660" y="2114146"/>
                  </a:lnTo>
                  <a:lnTo>
                    <a:pt x="5429937" y="2103166"/>
                  </a:lnTo>
                  <a:lnTo>
                    <a:pt x="5449872" y="2099140"/>
                  </a:lnTo>
                  <a:lnTo>
                    <a:pt x="5469812" y="2103166"/>
                  </a:lnTo>
                  <a:lnTo>
                    <a:pt x="5486101" y="2114146"/>
                  </a:lnTo>
                  <a:lnTo>
                    <a:pt x="5497085" y="2130434"/>
                  </a:lnTo>
                  <a:lnTo>
                    <a:pt x="5501114" y="2150381"/>
                  </a:lnTo>
                  <a:lnTo>
                    <a:pt x="5497085" y="2170329"/>
                  </a:lnTo>
                  <a:lnTo>
                    <a:pt x="5486101" y="2186616"/>
                  </a:lnTo>
                  <a:lnTo>
                    <a:pt x="5469812" y="2197597"/>
                  </a:lnTo>
                  <a:lnTo>
                    <a:pt x="5449872" y="2201623"/>
                  </a:lnTo>
                  <a:close/>
                </a:path>
                <a:path w="5810250" h="2202179">
                  <a:moveTo>
                    <a:pt x="5752630" y="2195750"/>
                  </a:moveTo>
                  <a:lnTo>
                    <a:pt x="5734980" y="2192185"/>
                  </a:lnTo>
                  <a:lnTo>
                    <a:pt x="5720570" y="2182464"/>
                  </a:lnTo>
                  <a:lnTo>
                    <a:pt x="5710857" y="2168048"/>
                  </a:lnTo>
                  <a:lnTo>
                    <a:pt x="5707295" y="2150398"/>
                  </a:lnTo>
                  <a:lnTo>
                    <a:pt x="5710857" y="2132748"/>
                  </a:lnTo>
                  <a:lnTo>
                    <a:pt x="5720570" y="2118333"/>
                  </a:lnTo>
                  <a:lnTo>
                    <a:pt x="5734980" y="2108612"/>
                  </a:lnTo>
                  <a:lnTo>
                    <a:pt x="5752630" y="2105047"/>
                  </a:lnTo>
                  <a:lnTo>
                    <a:pt x="5770260" y="2108612"/>
                  </a:lnTo>
                  <a:lnTo>
                    <a:pt x="5784660" y="2118333"/>
                  </a:lnTo>
                  <a:lnTo>
                    <a:pt x="5794370" y="2132748"/>
                  </a:lnTo>
                  <a:lnTo>
                    <a:pt x="5797930" y="2150398"/>
                  </a:lnTo>
                  <a:lnTo>
                    <a:pt x="5794370" y="2168048"/>
                  </a:lnTo>
                  <a:lnTo>
                    <a:pt x="5784660" y="2182464"/>
                  </a:lnTo>
                  <a:lnTo>
                    <a:pt x="5770260" y="2192185"/>
                  </a:lnTo>
                  <a:lnTo>
                    <a:pt x="5752630" y="2195750"/>
                  </a:lnTo>
                  <a:close/>
                </a:path>
              </a:pathLst>
            </a:custGeom>
            <a:solidFill>
              <a:srgbClr val="E8C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3206731" y="8005992"/>
              <a:ext cx="5074920" cy="1567180"/>
            </a:xfrm>
            <a:custGeom>
              <a:avLst/>
              <a:gdLst/>
              <a:ahLst/>
              <a:cxnLst/>
              <a:rect l="l" t="t" r="r" b="b"/>
              <a:pathLst>
                <a:path w="5074919" h="1567179">
                  <a:moveTo>
                    <a:pt x="2185101" y="507518"/>
                  </a:moveTo>
                  <a:lnTo>
                    <a:pt x="2116466" y="617978"/>
                  </a:lnTo>
                  <a:lnTo>
                    <a:pt x="2009122" y="718546"/>
                  </a:lnTo>
                  <a:lnTo>
                    <a:pt x="1945784" y="796418"/>
                  </a:lnTo>
                  <a:lnTo>
                    <a:pt x="1907603" y="833802"/>
                  </a:lnTo>
                  <a:lnTo>
                    <a:pt x="1880195" y="877912"/>
                  </a:lnTo>
                  <a:lnTo>
                    <a:pt x="1690250" y="1063288"/>
                  </a:lnTo>
                  <a:lnTo>
                    <a:pt x="1433644" y="1307821"/>
                  </a:lnTo>
                  <a:lnTo>
                    <a:pt x="1387699" y="1333638"/>
                  </a:lnTo>
                  <a:lnTo>
                    <a:pt x="1353022" y="1365382"/>
                  </a:lnTo>
                  <a:lnTo>
                    <a:pt x="1308075" y="1389594"/>
                  </a:lnTo>
                  <a:lnTo>
                    <a:pt x="1263679" y="1412917"/>
                  </a:lnTo>
                  <a:lnTo>
                    <a:pt x="1230657" y="1441998"/>
                  </a:lnTo>
                  <a:lnTo>
                    <a:pt x="1187471" y="1463374"/>
                  </a:lnTo>
                  <a:lnTo>
                    <a:pt x="1144942" y="1483692"/>
                  </a:lnTo>
                  <a:lnTo>
                    <a:pt x="1090797" y="1498642"/>
                  </a:lnTo>
                  <a:lnTo>
                    <a:pt x="1048594" y="1518436"/>
                  </a:lnTo>
                  <a:lnTo>
                    <a:pt x="996744" y="1529692"/>
                  </a:lnTo>
                  <a:lnTo>
                    <a:pt x="956806" y="1545841"/>
                  </a:lnTo>
                  <a:lnTo>
                    <a:pt x="907191" y="1553501"/>
                  </a:lnTo>
                  <a:lnTo>
                    <a:pt x="858670" y="1559399"/>
                  </a:lnTo>
                  <a:lnTo>
                    <a:pt x="811229" y="1563559"/>
                  </a:lnTo>
                  <a:lnTo>
                    <a:pt x="764853" y="1566005"/>
                  </a:lnTo>
                  <a:lnTo>
                    <a:pt x="719527" y="1566762"/>
                  </a:lnTo>
                  <a:lnTo>
                    <a:pt x="664448" y="1559152"/>
                  </a:lnTo>
                  <a:lnTo>
                    <a:pt x="621176" y="1556603"/>
                  </a:lnTo>
                  <a:lnTo>
                    <a:pt x="580045" y="1550607"/>
                  </a:lnTo>
                  <a:lnTo>
                    <a:pt x="528941" y="1536600"/>
                  </a:lnTo>
                  <a:lnTo>
                    <a:pt x="489436" y="1527988"/>
                  </a:lnTo>
                  <a:lnTo>
                    <a:pt x="450741" y="1518074"/>
                  </a:lnTo>
                  <a:lnTo>
                    <a:pt x="402065" y="1500157"/>
                  </a:lnTo>
                  <a:lnTo>
                    <a:pt x="354196" y="1480943"/>
                  </a:lnTo>
                  <a:lnTo>
                    <a:pt x="317917" y="1467139"/>
                  </a:lnTo>
                  <a:lnTo>
                    <a:pt x="271653" y="1445342"/>
                  </a:lnTo>
                  <a:lnTo>
                    <a:pt x="226188" y="1422259"/>
                  </a:lnTo>
                  <a:lnTo>
                    <a:pt x="181521" y="1397892"/>
                  </a:lnTo>
                  <a:lnTo>
                    <a:pt x="137649" y="1372244"/>
                  </a:lnTo>
                  <a:lnTo>
                    <a:pt x="83784" y="1338617"/>
                  </a:lnTo>
                  <a:lnTo>
                    <a:pt x="41497" y="1310419"/>
                  </a:lnTo>
                  <a:lnTo>
                    <a:pt x="0" y="1280951"/>
                  </a:lnTo>
                  <a:lnTo>
                    <a:pt x="13372" y="1259430"/>
                  </a:lnTo>
                  <a:lnTo>
                    <a:pt x="54790" y="1289026"/>
                  </a:lnTo>
                  <a:lnTo>
                    <a:pt x="107944" y="1323797"/>
                  </a:lnTo>
                  <a:lnTo>
                    <a:pt x="162029" y="1357071"/>
                  </a:lnTo>
                  <a:lnTo>
                    <a:pt x="206239" y="1382175"/>
                  </a:lnTo>
                  <a:lnTo>
                    <a:pt x="251341" y="1405842"/>
                  </a:lnTo>
                  <a:lnTo>
                    <a:pt x="297317" y="1428103"/>
                  </a:lnTo>
                  <a:lnTo>
                    <a:pt x="344148" y="1448988"/>
                  </a:lnTo>
                  <a:lnTo>
                    <a:pt x="391815" y="1468526"/>
                  </a:lnTo>
                  <a:lnTo>
                    <a:pt x="440300" y="1486749"/>
                  </a:lnTo>
                  <a:lnTo>
                    <a:pt x="478797" y="1496984"/>
                  </a:lnTo>
                  <a:lnTo>
                    <a:pt x="528860" y="1512666"/>
                  </a:lnTo>
                  <a:lnTo>
                    <a:pt x="568898" y="1520421"/>
                  </a:lnTo>
                  <a:lnTo>
                    <a:pt x="609677" y="1526981"/>
                  </a:lnTo>
                  <a:lnTo>
                    <a:pt x="651180" y="1532377"/>
                  </a:lnTo>
                  <a:lnTo>
                    <a:pt x="693388" y="1536639"/>
                  </a:lnTo>
                  <a:lnTo>
                    <a:pt x="736282" y="1539798"/>
                  </a:lnTo>
                  <a:lnTo>
                    <a:pt x="779842" y="1541882"/>
                  </a:lnTo>
                  <a:lnTo>
                    <a:pt x="813264" y="1536221"/>
                  </a:lnTo>
                  <a:lnTo>
                    <a:pt x="858102" y="1536250"/>
                  </a:lnTo>
                  <a:lnTo>
                    <a:pt x="928016" y="1519985"/>
                  </a:lnTo>
                  <a:lnTo>
                    <a:pt x="1000222" y="1500031"/>
                  </a:lnTo>
                  <a:lnTo>
                    <a:pt x="1037138" y="1488747"/>
                  </a:lnTo>
                  <a:lnTo>
                    <a:pt x="1074570" y="1476631"/>
                  </a:lnTo>
                  <a:lnTo>
                    <a:pt x="1112499" y="1463715"/>
                  </a:lnTo>
                  <a:lnTo>
                    <a:pt x="1150908" y="1450028"/>
                  </a:lnTo>
                  <a:lnTo>
                    <a:pt x="1178989" y="1428898"/>
                  </a:lnTo>
                  <a:lnTo>
                    <a:pt x="1218299" y="1413760"/>
                  </a:lnTo>
                  <a:lnTo>
                    <a:pt x="1247244" y="1391240"/>
                  </a:lnTo>
                  <a:lnTo>
                    <a:pt x="1287379" y="1374773"/>
                  </a:lnTo>
                  <a:lnTo>
                    <a:pt x="1347212" y="1326607"/>
                  </a:lnTo>
                  <a:lnTo>
                    <a:pt x="1388446" y="1308373"/>
                  </a:lnTo>
                  <a:lnTo>
                    <a:pt x="1513327" y="1203645"/>
                  </a:lnTo>
                  <a:lnTo>
                    <a:pt x="1609711" y="1120717"/>
                  </a:lnTo>
                  <a:lnTo>
                    <a:pt x="1631470" y="1085698"/>
                  </a:lnTo>
                  <a:lnTo>
                    <a:pt x="1730101" y="999153"/>
                  </a:lnTo>
                  <a:lnTo>
                    <a:pt x="1752459" y="963171"/>
                  </a:lnTo>
                  <a:lnTo>
                    <a:pt x="1819037" y="904148"/>
                  </a:lnTo>
                  <a:lnTo>
                    <a:pt x="1841646" y="867761"/>
                  </a:lnTo>
                  <a:lnTo>
                    <a:pt x="1908558" y="808201"/>
                  </a:lnTo>
                  <a:lnTo>
                    <a:pt x="1931249" y="771683"/>
                  </a:lnTo>
                  <a:lnTo>
                    <a:pt x="2003796" y="703054"/>
                  </a:lnTo>
                  <a:lnTo>
                    <a:pt x="2031903" y="657819"/>
                  </a:lnTo>
                  <a:lnTo>
                    <a:pt x="2185101" y="507518"/>
                  </a:lnTo>
                  <a:close/>
                </a:path>
                <a:path w="5074919" h="1567179">
                  <a:moveTo>
                    <a:pt x="5074001" y="1392764"/>
                  </a:moveTo>
                  <a:lnTo>
                    <a:pt x="5071422" y="1396914"/>
                  </a:lnTo>
                  <a:lnTo>
                    <a:pt x="5024743" y="1399848"/>
                  </a:lnTo>
                  <a:lnTo>
                    <a:pt x="4979556" y="1400382"/>
                  </a:lnTo>
                  <a:lnTo>
                    <a:pt x="4935951" y="1398368"/>
                  </a:lnTo>
                  <a:lnTo>
                    <a:pt x="4894022" y="1393658"/>
                  </a:lnTo>
                  <a:lnTo>
                    <a:pt x="4853860" y="1386103"/>
                  </a:lnTo>
                  <a:lnTo>
                    <a:pt x="4804771" y="1368853"/>
                  </a:lnTo>
                  <a:lnTo>
                    <a:pt x="4757633" y="1348462"/>
                  </a:lnTo>
                  <a:lnTo>
                    <a:pt x="4712515" y="1324821"/>
                  </a:lnTo>
                  <a:lnTo>
                    <a:pt x="4679416" y="1305899"/>
                  </a:lnTo>
                  <a:lnTo>
                    <a:pt x="4636689" y="1278410"/>
                  </a:lnTo>
                  <a:lnTo>
                    <a:pt x="4605834" y="1255876"/>
                  </a:lnTo>
                  <a:lnTo>
                    <a:pt x="4565205" y="1225010"/>
                  </a:lnTo>
                  <a:lnTo>
                    <a:pt x="4525514" y="1192634"/>
                  </a:lnTo>
                  <a:lnTo>
                    <a:pt x="4497477" y="1165567"/>
                  </a:lnTo>
                  <a:lnTo>
                    <a:pt x="4459444" y="1130523"/>
                  </a:lnTo>
                  <a:lnTo>
                    <a:pt x="4422130" y="1094322"/>
                  </a:lnTo>
                  <a:lnTo>
                    <a:pt x="4385461" y="1057082"/>
                  </a:lnTo>
                  <a:lnTo>
                    <a:pt x="4349365" y="1018921"/>
                  </a:lnTo>
                  <a:lnTo>
                    <a:pt x="4324554" y="986660"/>
                  </a:lnTo>
                  <a:lnTo>
                    <a:pt x="4289382" y="947012"/>
                  </a:lnTo>
                  <a:lnTo>
                    <a:pt x="4254561" y="906798"/>
                  </a:lnTo>
                  <a:lnTo>
                    <a:pt x="4220020" y="866135"/>
                  </a:lnTo>
                  <a:lnTo>
                    <a:pt x="4185684" y="825141"/>
                  </a:lnTo>
                  <a:lnTo>
                    <a:pt x="4116880" y="743364"/>
                  </a:lnTo>
                  <a:lnTo>
                    <a:pt x="4082255" y="702835"/>
                  </a:lnTo>
                  <a:lnTo>
                    <a:pt x="4058327" y="669155"/>
                  </a:lnTo>
                  <a:lnTo>
                    <a:pt x="4023456" y="629023"/>
                  </a:lnTo>
                  <a:lnTo>
                    <a:pt x="3988364" y="589245"/>
                  </a:lnTo>
                  <a:lnTo>
                    <a:pt x="3952987" y="549926"/>
                  </a:lnTo>
                  <a:lnTo>
                    <a:pt x="3917261" y="511170"/>
                  </a:lnTo>
                  <a:lnTo>
                    <a:pt x="3881119" y="473081"/>
                  </a:lnTo>
                  <a:lnTo>
                    <a:pt x="3844498" y="435764"/>
                  </a:lnTo>
                  <a:lnTo>
                    <a:pt x="3807333" y="399323"/>
                  </a:lnTo>
                  <a:lnTo>
                    <a:pt x="3769559" y="363862"/>
                  </a:lnTo>
                  <a:lnTo>
                    <a:pt x="3731112" y="329486"/>
                  </a:lnTo>
                  <a:lnTo>
                    <a:pt x="3691925" y="296298"/>
                  </a:lnTo>
                  <a:lnTo>
                    <a:pt x="3651935" y="264403"/>
                  </a:lnTo>
                  <a:lnTo>
                    <a:pt x="3611078" y="233905"/>
                  </a:lnTo>
                  <a:lnTo>
                    <a:pt x="3569472" y="204611"/>
                  </a:lnTo>
                  <a:lnTo>
                    <a:pt x="3515924" y="170473"/>
                  </a:lnTo>
                  <a:lnTo>
                    <a:pt x="3472034" y="144855"/>
                  </a:lnTo>
                  <a:lnTo>
                    <a:pt x="3427039" y="121016"/>
                  </a:lnTo>
                  <a:lnTo>
                    <a:pt x="3380965" y="98912"/>
                  </a:lnTo>
                  <a:lnTo>
                    <a:pt x="3344625" y="85207"/>
                  </a:lnTo>
                  <a:lnTo>
                    <a:pt x="3296469" y="66454"/>
                  </a:lnTo>
                  <a:lnTo>
                    <a:pt x="3258098" y="56018"/>
                  </a:lnTo>
                  <a:lnTo>
                    <a:pt x="3207962" y="40452"/>
                  </a:lnTo>
                  <a:lnTo>
                    <a:pt x="3167661" y="33122"/>
                  </a:lnTo>
                  <a:lnTo>
                    <a:pt x="3126433" y="27282"/>
                  </a:lnTo>
                  <a:lnTo>
                    <a:pt x="3084305" y="22893"/>
                  </a:lnTo>
                  <a:lnTo>
                    <a:pt x="3052087" y="26616"/>
                  </a:lnTo>
                  <a:lnTo>
                    <a:pt x="3008232" y="25006"/>
                  </a:lnTo>
                  <a:lnTo>
                    <a:pt x="2974339" y="31426"/>
                  </a:lnTo>
                  <a:lnTo>
                    <a:pt x="2928858" y="32431"/>
                  </a:lnTo>
                  <a:lnTo>
                    <a:pt x="2893391" y="41385"/>
                  </a:lnTo>
                  <a:lnTo>
                    <a:pt x="2820235" y="62867"/>
                  </a:lnTo>
                  <a:lnTo>
                    <a:pt x="2782597" y="75315"/>
                  </a:lnTo>
                  <a:lnTo>
                    <a:pt x="2744286" y="88845"/>
                  </a:lnTo>
                  <a:lnTo>
                    <a:pt x="2716114" y="110120"/>
                  </a:lnTo>
                  <a:lnTo>
                    <a:pt x="2676534" y="125693"/>
                  </a:lnTo>
                  <a:lnTo>
                    <a:pt x="2647144" y="148930"/>
                  </a:lnTo>
                  <a:lnTo>
                    <a:pt x="2606395" y="166383"/>
                  </a:lnTo>
                  <a:lnTo>
                    <a:pt x="2544860" y="217289"/>
                  </a:lnTo>
                  <a:lnTo>
                    <a:pt x="2502550" y="237256"/>
                  </a:lnTo>
                  <a:lnTo>
                    <a:pt x="2405264" y="321636"/>
                  </a:lnTo>
                  <a:lnTo>
                    <a:pt x="2270157" y="442821"/>
                  </a:lnTo>
                  <a:lnTo>
                    <a:pt x="2246374" y="481097"/>
                  </a:lnTo>
                  <a:lnTo>
                    <a:pt x="2141164" y="578230"/>
                  </a:lnTo>
                  <a:lnTo>
                    <a:pt x="2211884" y="464414"/>
                  </a:lnTo>
                  <a:lnTo>
                    <a:pt x="2358438" y="324806"/>
                  </a:lnTo>
                  <a:lnTo>
                    <a:pt x="2394011" y="291620"/>
                  </a:lnTo>
                  <a:lnTo>
                    <a:pt x="2439890" y="265909"/>
                  </a:lnTo>
                  <a:lnTo>
                    <a:pt x="2508527" y="203573"/>
                  </a:lnTo>
                  <a:lnTo>
                    <a:pt x="2552804" y="180440"/>
                  </a:lnTo>
                  <a:lnTo>
                    <a:pt x="2585707" y="151551"/>
                  </a:lnTo>
                  <a:lnTo>
                    <a:pt x="2628782" y="130354"/>
                  </a:lnTo>
                  <a:lnTo>
                    <a:pt x="2660428" y="103486"/>
                  </a:lnTo>
                  <a:lnTo>
                    <a:pt x="2702193" y="84397"/>
                  </a:lnTo>
                  <a:lnTo>
                    <a:pt x="2746869" y="60624"/>
                  </a:lnTo>
                  <a:lnTo>
                    <a:pt x="2800828" y="45973"/>
                  </a:lnTo>
                  <a:lnTo>
                    <a:pt x="2842522" y="27000"/>
                  </a:lnTo>
                  <a:lnTo>
                    <a:pt x="2893547" y="17070"/>
                  </a:lnTo>
                  <a:lnTo>
                    <a:pt x="2943141" y="9444"/>
                  </a:lnTo>
                  <a:lnTo>
                    <a:pt x="2991329" y="4083"/>
                  </a:lnTo>
                  <a:lnTo>
                    <a:pt x="3038133" y="947"/>
                  </a:lnTo>
                  <a:lnTo>
                    <a:pt x="3083578" y="0"/>
                  </a:lnTo>
                  <a:lnTo>
                    <a:pt x="3127687" y="1200"/>
                  </a:lnTo>
                  <a:lnTo>
                    <a:pt x="3180389" y="12637"/>
                  </a:lnTo>
                  <a:lnTo>
                    <a:pt x="3221176" y="19185"/>
                  </a:lnTo>
                  <a:lnTo>
                    <a:pt x="3260840" y="27541"/>
                  </a:lnTo>
                  <a:lnTo>
                    <a:pt x="3310172" y="44401"/>
                  </a:lnTo>
                  <a:lnTo>
                    <a:pt x="3358387" y="63058"/>
                  </a:lnTo>
                  <a:lnTo>
                    <a:pt x="3394703" y="76803"/>
                  </a:lnTo>
                  <a:lnTo>
                    <a:pt x="3440697" y="99034"/>
                  </a:lnTo>
                  <a:lnTo>
                    <a:pt x="3485586" y="123044"/>
                  </a:lnTo>
                  <a:lnTo>
                    <a:pt x="3540161" y="155529"/>
                  </a:lnTo>
                  <a:lnTo>
                    <a:pt x="3582851" y="183078"/>
                  </a:lnTo>
                  <a:lnTo>
                    <a:pt x="3624447" y="212388"/>
                  </a:lnTo>
                  <a:lnTo>
                    <a:pt x="3676067" y="249630"/>
                  </a:lnTo>
                  <a:lnTo>
                    <a:pt x="3716027" y="281573"/>
                  </a:lnTo>
                  <a:lnTo>
                    <a:pt x="3755180" y="314814"/>
                  </a:lnTo>
                  <a:lnTo>
                    <a:pt x="3793591" y="349250"/>
                  </a:lnTo>
                  <a:lnTo>
                    <a:pt x="3831325" y="384775"/>
                  </a:lnTo>
                  <a:lnTo>
                    <a:pt x="3868448" y="421284"/>
                  </a:lnTo>
                  <a:lnTo>
                    <a:pt x="3905023" y="458674"/>
                  </a:lnTo>
                  <a:lnTo>
                    <a:pt x="3930330" y="490136"/>
                  </a:lnTo>
                  <a:lnTo>
                    <a:pt x="3966008" y="528970"/>
                  </a:lnTo>
                  <a:lnTo>
                    <a:pt x="4001334" y="568371"/>
                  </a:lnTo>
                  <a:lnTo>
                    <a:pt x="4036374" y="608233"/>
                  </a:lnTo>
                  <a:lnTo>
                    <a:pt x="4071192" y="648450"/>
                  </a:lnTo>
                  <a:lnTo>
                    <a:pt x="4105854" y="688919"/>
                  </a:lnTo>
                  <a:lnTo>
                    <a:pt x="4140425" y="729535"/>
                  </a:lnTo>
                  <a:lnTo>
                    <a:pt x="4208709" y="812148"/>
                  </a:lnTo>
                  <a:lnTo>
                    <a:pt x="4242600" y="853857"/>
                  </a:lnTo>
                  <a:lnTo>
                    <a:pt x="4276731" y="895182"/>
                  </a:lnTo>
                  <a:lnTo>
                    <a:pt x="4311188" y="935981"/>
                  </a:lnTo>
                  <a:lnTo>
                    <a:pt x="4346058" y="976116"/>
                  </a:lnTo>
                  <a:lnTo>
                    <a:pt x="4381428" y="1015445"/>
                  </a:lnTo>
                  <a:lnTo>
                    <a:pt x="4417385" y="1053831"/>
                  </a:lnTo>
                  <a:lnTo>
                    <a:pt x="4454016" y="1091132"/>
                  </a:lnTo>
                  <a:lnTo>
                    <a:pt x="4491407" y="1127209"/>
                  </a:lnTo>
                  <a:lnTo>
                    <a:pt x="4529645" y="1161922"/>
                  </a:lnTo>
                  <a:lnTo>
                    <a:pt x="4568819" y="1195131"/>
                  </a:lnTo>
                  <a:lnTo>
                    <a:pt x="4609013" y="1226697"/>
                  </a:lnTo>
                  <a:lnTo>
                    <a:pt x="4650315" y="1256479"/>
                  </a:lnTo>
                  <a:lnTo>
                    <a:pt x="4682026" y="1277636"/>
                  </a:lnTo>
                  <a:lnTo>
                    <a:pt x="4725805" y="1303432"/>
                  </a:lnTo>
                  <a:lnTo>
                    <a:pt x="4770953" y="1327025"/>
                  </a:lnTo>
                  <a:lnTo>
                    <a:pt x="4818127" y="1347358"/>
                  </a:lnTo>
                  <a:lnTo>
                    <a:pt x="4856637" y="1357571"/>
                  </a:lnTo>
                  <a:lnTo>
                    <a:pt x="4908098" y="1371005"/>
                  </a:lnTo>
                  <a:lnTo>
                    <a:pt x="4950974" y="1374191"/>
                  </a:lnTo>
                  <a:lnTo>
                    <a:pt x="5006879" y="1380472"/>
                  </a:lnTo>
                  <a:lnTo>
                    <a:pt x="5054279" y="1376378"/>
                  </a:lnTo>
                  <a:lnTo>
                    <a:pt x="5074857" y="1367323"/>
                  </a:lnTo>
                  <a:lnTo>
                    <a:pt x="5074001" y="1392764"/>
                  </a:lnTo>
                  <a:close/>
                </a:path>
              </a:pathLst>
            </a:custGeom>
            <a:solidFill>
              <a:srgbClr val="B5B1A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DE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94243" y="0"/>
            <a:ext cx="13316585" cy="10287000"/>
            <a:chOff x="194243" y="0"/>
            <a:chExt cx="13316585" cy="10287000"/>
          </a:xfrm>
        </p:grpSpPr>
        <p:sp>
          <p:nvSpPr>
            <p:cNvPr id="4" name="object 4"/>
            <p:cNvSpPr/>
            <p:nvPr/>
          </p:nvSpPr>
          <p:spPr>
            <a:xfrm>
              <a:off x="194243" y="0"/>
              <a:ext cx="13316585" cy="10287000"/>
            </a:xfrm>
            <a:custGeom>
              <a:avLst/>
              <a:gdLst/>
              <a:ahLst/>
              <a:cxnLst/>
              <a:rect l="l" t="t" r="r" b="b"/>
              <a:pathLst>
                <a:path w="13316585" h="10287000">
                  <a:moveTo>
                    <a:pt x="12686457" y="10286999"/>
                  </a:moveTo>
                  <a:lnTo>
                    <a:pt x="650700" y="10286999"/>
                  </a:lnTo>
                  <a:lnTo>
                    <a:pt x="645353" y="10282830"/>
                  </a:lnTo>
                  <a:lnTo>
                    <a:pt x="613435" y="10244730"/>
                  </a:lnTo>
                  <a:lnTo>
                    <a:pt x="582188" y="10219330"/>
                  </a:lnTo>
                  <a:lnTo>
                    <a:pt x="551621" y="10181230"/>
                  </a:lnTo>
                  <a:lnTo>
                    <a:pt x="521747" y="10155830"/>
                  </a:lnTo>
                  <a:lnTo>
                    <a:pt x="492576" y="10117730"/>
                  </a:lnTo>
                  <a:lnTo>
                    <a:pt x="464122" y="10079630"/>
                  </a:lnTo>
                  <a:lnTo>
                    <a:pt x="436394" y="10041530"/>
                  </a:lnTo>
                  <a:lnTo>
                    <a:pt x="409406" y="10016130"/>
                  </a:lnTo>
                  <a:lnTo>
                    <a:pt x="383167" y="9978030"/>
                  </a:lnTo>
                  <a:lnTo>
                    <a:pt x="357690" y="9939930"/>
                  </a:lnTo>
                  <a:lnTo>
                    <a:pt x="332987" y="9901830"/>
                  </a:lnTo>
                  <a:lnTo>
                    <a:pt x="309069" y="9863730"/>
                  </a:lnTo>
                  <a:lnTo>
                    <a:pt x="285947" y="9825630"/>
                  </a:lnTo>
                  <a:lnTo>
                    <a:pt x="263633" y="9787530"/>
                  </a:lnTo>
                  <a:lnTo>
                    <a:pt x="242138" y="9749430"/>
                  </a:lnTo>
                  <a:lnTo>
                    <a:pt x="221475" y="9698630"/>
                  </a:lnTo>
                  <a:lnTo>
                    <a:pt x="201655" y="9660530"/>
                  </a:lnTo>
                  <a:lnTo>
                    <a:pt x="182688" y="9622430"/>
                  </a:lnTo>
                  <a:lnTo>
                    <a:pt x="164588" y="9584330"/>
                  </a:lnTo>
                  <a:lnTo>
                    <a:pt x="147365" y="9533530"/>
                  </a:lnTo>
                  <a:lnTo>
                    <a:pt x="131031" y="9495430"/>
                  </a:lnTo>
                  <a:lnTo>
                    <a:pt x="115597" y="9457330"/>
                  </a:lnTo>
                  <a:lnTo>
                    <a:pt x="101075" y="9406530"/>
                  </a:lnTo>
                  <a:lnTo>
                    <a:pt x="87477" y="9368430"/>
                  </a:lnTo>
                  <a:lnTo>
                    <a:pt x="74814" y="9317630"/>
                  </a:lnTo>
                  <a:lnTo>
                    <a:pt x="63097" y="9279530"/>
                  </a:lnTo>
                  <a:lnTo>
                    <a:pt x="52339" y="9228730"/>
                  </a:lnTo>
                  <a:lnTo>
                    <a:pt x="42550" y="9190630"/>
                  </a:lnTo>
                  <a:lnTo>
                    <a:pt x="33743" y="9139830"/>
                  </a:lnTo>
                  <a:lnTo>
                    <a:pt x="25929" y="9101730"/>
                  </a:lnTo>
                  <a:lnTo>
                    <a:pt x="19119" y="9050930"/>
                  </a:lnTo>
                  <a:lnTo>
                    <a:pt x="13325" y="9000130"/>
                  </a:lnTo>
                  <a:lnTo>
                    <a:pt x="8559" y="8962030"/>
                  </a:lnTo>
                  <a:lnTo>
                    <a:pt x="4831" y="8911230"/>
                  </a:lnTo>
                  <a:lnTo>
                    <a:pt x="2155" y="8860430"/>
                  </a:lnTo>
                  <a:lnTo>
                    <a:pt x="540" y="8809630"/>
                  </a:lnTo>
                  <a:lnTo>
                    <a:pt x="0" y="8771530"/>
                  </a:lnTo>
                  <a:lnTo>
                    <a:pt x="0" y="1354730"/>
                  </a:lnTo>
                  <a:lnTo>
                    <a:pt x="540" y="1316630"/>
                  </a:lnTo>
                  <a:lnTo>
                    <a:pt x="2155" y="1265830"/>
                  </a:lnTo>
                  <a:lnTo>
                    <a:pt x="4831" y="1215030"/>
                  </a:lnTo>
                  <a:lnTo>
                    <a:pt x="8559" y="1164230"/>
                  </a:lnTo>
                  <a:lnTo>
                    <a:pt x="13325" y="1126130"/>
                  </a:lnTo>
                  <a:lnTo>
                    <a:pt x="19119" y="1075330"/>
                  </a:lnTo>
                  <a:lnTo>
                    <a:pt x="25929" y="1024530"/>
                  </a:lnTo>
                  <a:lnTo>
                    <a:pt x="33743" y="986430"/>
                  </a:lnTo>
                  <a:lnTo>
                    <a:pt x="42550" y="935630"/>
                  </a:lnTo>
                  <a:lnTo>
                    <a:pt x="52339" y="897530"/>
                  </a:lnTo>
                  <a:lnTo>
                    <a:pt x="63097" y="846730"/>
                  </a:lnTo>
                  <a:lnTo>
                    <a:pt x="74814" y="808630"/>
                  </a:lnTo>
                  <a:lnTo>
                    <a:pt x="87477" y="757830"/>
                  </a:lnTo>
                  <a:lnTo>
                    <a:pt x="101075" y="719730"/>
                  </a:lnTo>
                  <a:lnTo>
                    <a:pt x="115597" y="668930"/>
                  </a:lnTo>
                  <a:lnTo>
                    <a:pt x="131031" y="630830"/>
                  </a:lnTo>
                  <a:lnTo>
                    <a:pt x="147365" y="592730"/>
                  </a:lnTo>
                  <a:lnTo>
                    <a:pt x="164588" y="541930"/>
                  </a:lnTo>
                  <a:lnTo>
                    <a:pt x="182688" y="503830"/>
                  </a:lnTo>
                  <a:lnTo>
                    <a:pt x="201655" y="465730"/>
                  </a:lnTo>
                  <a:lnTo>
                    <a:pt x="221475" y="427630"/>
                  </a:lnTo>
                  <a:lnTo>
                    <a:pt x="242138" y="376830"/>
                  </a:lnTo>
                  <a:lnTo>
                    <a:pt x="263633" y="338730"/>
                  </a:lnTo>
                  <a:lnTo>
                    <a:pt x="285947" y="300630"/>
                  </a:lnTo>
                  <a:lnTo>
                    <a:pt x="309069" y="262530"/>
                  </a:lnTo>
                  <a:lnTo>
                    <a:pt x="332987" y="224430"/>
                  </a:lnTo>
                  <a:lnTo>
                    <a:pt x="357690" y="186330"/>
                  </a:lnTo>
                  <a:lnTo>
                    <a:pt x="383167" y="148230"/>
                  </a:lnTo>
                  <a:lnTo>
                    <a:pt x="409406" y="110130"/>
                  </a:lnTo>
                  <a:lnTo>
                    <a:pt x="436394" y="84730"/>
                  </a:lnTo>
                  <a:lnTo>
                    <a:pt x="464122" y="46630"/>
                  </a:lnTo>
                  <a:lnTo>
                    <a:pt x="492576" y="8530"/>
                  </a:lnTo>
                  <a:lnTo>
                    <a:pt x="502373" y="0"/>
                  </a:lnTo>
                  <a:lnTo>
                    <a:pt x="12834784" y="0"/>
                  </a:lnTo>
                  <a:lnTo>
                    <a:pt x="12844580" y="8530"/>
                  </a:lnTo>
                  <a:lnTo>
                    <a:pt x="12873035" y="46630"/>
                  </a:lnTo>
                  <a:lnTo>
                    <a:pt x="12900762" y="84730"/>
                  </a:lnTo>
                  <a:lnTo>
                    <a:pt x="12927751" y="110130"/>
                  </a:lnTo>
                  <a:lnTo>
                    <a:pt x="12953990" y="148230"/>
                  </a:lnTo>
                  <a:lnTo>
                    <a:pt x="12979466" y="186330"/>
                  </a:lnTo>
                  <a:lnTo>
                    <a:pt x="13004170" y="224430"/>
                  </a:lnTo>
                  <a:lnTo>
                    <a:pt x="13028088" y="262530"/>
                  </a:lnTo>
                  <a:lnTo>
                    <a:pt x="13051210" y="300630"/>
                  </a:lnTo>
                  <a:lnTo>
                    <a:pt x="13073524" y="338730"/>
                  </a:lnTo>
                  <a:lnTo>
                    <a:pt x="13095018" y="376830"/>
                  </a:lnTo>
                  <a:lnTo>
                    <a:pt x="13115681" y="427630"/>
                  </a:lnTo>
                  <a:lnTo>
                    <a:pt x="13135502" y="465730"/>
                  </a:lnTo>
                  <a:lnTo>
                    <a:pt x="13154468" y="503830"/>
                  </a:lnTo>
                  <a:lnTo>
                    <a:pt x="13172569" y="541930"/>
                  </a:lnTo>
                  <a:lnTo>
                    <a:pt x="13189792" y="592730"/>
                  </a:lnTo>
                  <a:lnTo>
                    <a:pt x="13206126" y="630830"/>
                  </a:lnTo>
                  <a:lnTo>
                    <a:pt x="13221560" y="668930"/>
                  </a:lnTo>
                  <a:lnTo>
                    <a:pt x="13236082" y="719730"/>
                  </a:lnTo>
                  <a:lnTo>
                    <a:pt x="13249680" y="757830"/>
                  </a:lnTo>
                  <a:lnTo>
                    <a:pt x="13262343" y="808630"/>
                  </a:lnTo>
                  <a:lnTo>
                    <a:pt x="13274060" y="846730"/>
                  </a:lnTo>
                  <a:lnTo>
                    <a:pt x="13284818" y="897530"/>
                  </a:lnTo>
                  <a:lnTo>
                    <a:pt x="13294606" y="935630"/>
                  </a:lnTo>
                  <a:lnTo>
                    <a:pt x="13303414" y="986430"/>
                  </a:lnTo>
                  <a:lnTo>
                    <a:pt x="13311228" y="1024530"/>
                  </a:lnTo>
                  <a:lnTo>
                    <a:pt x="13315970" y="1059901"/>
                  </a:lnTo>
                  <a:lnTo>
                    <a:pt x="13315970" y="9066359"/>
                  </a:lnTo>
                  <a:lnTo>
                    <a:pt x="13311228" y="9101730"/>
                  </a:lnTo>
                  <a:lnTo>
                    <a:pt x="13303414" y="9139830"/>
                  </a:lnTo>
                  <a:lnTo>
                    <a:pt x="13294606" y="9190630"/>
                  </a:lnTo>
                  <a:lnTo>
                    <a:pt x="13284818" y="9228730"/>
                  </a:lnTo>
                  <a:lnTo>
                    <a:pt x="13274060" y="9279530"/>
                  </a:lnTo>
                  <a:lnTo>
                    <a:pt x="13262343" y="9317630"/>
                  </a:lnTo>
                  <a:lnTo>
                    <a:pt x="13249680" y="9368430"/>
                  </a:lnTo>
                  <a:lnTo>
                    <a:pt x="13236082" y="9406530"/>
                  </a:lnTo>
                  <a:lnTo>
                    <a:pt x="13221560" y="9457330"/>
                  </a:lnTo>
                  <a:lnTo>
                    <a:pt x="13206126" y="9495430"/>
                  </a:lnTo>
                  <a:lnTo>
                    <a:pt x="13189792" y="9533530"/>
                  </a:lnTo>
                  <a:lnTo>
                    <a:pt x="13172569" y="9584330"/>
                  </a:lnTo>
                  <a:lnTo>
                    <a:pt x="13154468" y="9622430"/>
                  </a:lnTo>
                  <a:lnTo>
                    <a:pt x="13135502" y="9660530"/>
                  </a:lnTo>
                  <a:lnTo>
                    <a:pt x="13115681" y="9698630"/>
                  </a:lnTo>
                  <a:lnTo>
                    <a:pt x="13095018" y="9749430"/>
                  </a:lnTo>
                  <a:lnTo>
                    <a:pt x="13073524" y="9787530"/>
                  </a:lnTo>
                  <a:lnTo>
                    <a:pt x="13051210" y="9825630"/>
                  </a:lnTo>
                  <a:lnTo>
                    <a:pt x="13028088" y="9863730"/>
                  </a:lnTo>
                  <a:lnTo>
                    <a:pt x="13004170" y="9901830"/>
                  </a:lnTo>
                  <a:lnTo>
                    <a:pt x="12979466" y="9939930"/>
                  </a:lnTo>
                  <a:lnTo>
                    <a:pt x="12953990" y="9978030"/>
                  </a:lnTo>
                  <a:lnTo>
                    <a:pt x="12927751" y="10016130"/>
                  </a:lnTo>
                  <a:lnTo>
                    <a:pt x="12900762" y="10041530"/>
                  </a:lnTo>
                  <a:lnTo>
                    <a:pt x="12873035" y="10079630"/>
                  </a:lnTo>
                  <a:lnTo>
                    <a:pt x="12844580" y="10117730"/>
                  </a:lnTo>
                  <a:lnTo>
                    <a:pt x="12815410" y="10155830"/>
                  </a:lnTo>
                  <a:lnTo>
                    <a:pt x="12785536" y="10181230"/>
                  </a:lnTo>
                  <a:lnTo>
                    <a:pt x="12754969" y="10219330"/>
                  </a:lnTo>
                  <a:lnTo>
                    <a:pt x="12723721" y="10244730"/>
                  </a:lnTo>
                  <a:lnTo>
                    <a:pt x="12691804" y="10282830"/>
                  </a:lnTo>
                  <a:lnTo>
                    <a:pt x="12686457" y="10286999"/>
                  </a:lnTo>
                  <a:close/>
                </a:path>
              </a:pathLst>
            </a:custGeom>
            <a:solidFill>
              <a:srgbClr val="F7D3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94243" y="0"/>
              <a:ext cx="12879070" cy="9906000"/>
            </a:xfrm>
            <a:custGeom>
              <a:avLst/>
              <a:gdLst/>
              <a:ahLst/>
              <a:cxnLst/>
              <a:rect l="l" t="t" r="r" b="b"/>
              <a:pathLst>
                <a:path w="12879069" h="9906000">
                  <a:moveTo>
                    <a:pt x="12402250" y="9905486"/>
                  </a:moveTo>
                  <a:lnTo>
                    <a:pt x="485764" y="9905486"/>
                  </a:lnTo>
                  <a:lnTo>
                    <a:pt x="437762" y="9903110"/>
                  </a:lnTo>
                  <a:lnTo>
                    <a:pt x="390562" y="9896066"/>
                  </a:lnTo>
                  <a:lnTo>
                    <a:pt x="344494" y="9884489"/>
                  </a:lnTo>
                  <a:lnTo>
                    <a:pt x="299876" y="9868509"/>
                  </a:lnTo>
                  <a:lnTo>
                    <a:pt x="257028" y="9848259"/>
                  </a:lnTo>
                  <a:lnTo>
                    <a:pt x="216266" y="9823871"/>
                  </a:lnTo>
                  <a:lnTo>
                    <a:pt x="177911" y="9795476"/>
                  </a:lnTo>
                  <a:lnTo>
                    <a:pt x="142280" y="9763207"/>
                  </a:lnTo>
                  <a:lnTo>
                    <a:pt x="110010" y="9727575"/>
                  </a:lnTo>
                  <a:lnTo>
                    <a:pt x="81615" y="9689220"/>
                  </a:lnTo>
                  <a:lnTo>
                    <a:pt x="57227" y="9648458"/>
                  </a:lnTo>
                  <a:lnTo>
                    <a:pt x="36977" y="9605609"/>
                  </a:lnTo>
                  <a:lnTo>
                    <a:pt x="20997" y="9560992"/>
                  </a:lnTo>
                  <a:lnTo>
                    <a:pt x="9420" y="9514924"/>
                  </a:lnTo>
                  <a:lnTo>
                    <a:pt x="2377" y="9467724"/>
                  </a:lnTo>
                  <a:lnTo>
                    <a:pt x="0" y="9419712"/>
                  </a:lnTo>
                  <a:lnTo>
                    <a:pt x="0" y="339328"/>
                  </a:lnTo>
                  <a:lnTo>
                    <a:pt x="2377" y="291315"/>
                  </a:lnTo>
                  <a:lnTo>
                    <a:pt x="9420" y="244115"/>
                  </a:lnTo>
                  <a:lnTo>
                    <a:pt x="20997" y="198047"/>
                  </a:lnTo>
                  <a:lnTo>
                    <a:pt x="36977" y="153430"/>
                  </a:lnTo>
                  <a:lnTo>
                    <a:pt x="57227" y="110581"/>
                  </a:lnTo>
                  <a:lnTo>
                    <a:pt x="81615" y="69819"/>
                  </a:lnTo>
                  <a:lnTo>
                    <a:pt x="110010" y="31464"/>
                  </a:lnTo>
                  <a:lnTo>
                    <a:pt x="138506" y="0"/>
                  </a:lnTo>
                  <a:lnTo>
                    <a:pt x="12749508" y="0"/>
                  </a:lnTo>
                  <a:lnTo>
                    <a:pt x="12778004" y="31464"/>
                  </a:lnTo>
                  <a:lnTo>
                    <a:pt x="12806398" y="69819"/>
                  </a:lnTo>
                  <a:lnTo>
                    <a:pt x="12830786" y="110581"/>
                  </a:lnTo>
                  <a:lnTo>
                    <a:pt x="12851036" y="153430"/>
                  </a:lnTo>
                  <a:lnTo>
                    <a:pt x="12867016" y="198047"/>
                  </a:lnTo>
                  <a:lnTo>
                    <a:pt x="12878593" y="244115"/>
                  </a:lnTo>
                  <a:lnTo>
                    <a:pt x="12879040" y="247108"/>
                  </a:lnTo>
                  <a:lnTo>
                    <a:pt x="12879040" y="9511931"/>
                  </a:lnTo>
                  <a:lnTo>
                    <a:pt x="12867016" y="9560992"/>
                  </a:lnTo>
                  <a:lnTo>
                    <a:pt x="12851036" y="9605609"/>
                  </a:lnTo>
                  <a:lnTo>
                    <a:pt x="12830786" y="9648458"/>
                  </a:lnTo>
                  <a:lnTo>
                    <a:pt x="12806398" y="9689220"/>
                  </a:lnTo>
                  <a:lnTo>
                    <a:pt x="12778004" y="9727575"/>
                  </a:lnTo>
                  <a:lnTo>
                    <a:pt x="12745735" y="9763207"/>
                  </a:lnTo>
                  <a:lnTo>
                    <a:pt x="12710103" y="9795476"/>
                  </a:lnTo>
                  <a:lnTo>
                    <a:pt x="12671747" y="9823871"/>
                  </a:lnTo>
                  <a:lnTo>
                    <a:pt x="12630986" y="9848259"/>
                  </a:lnTo>
                  <a:lnTo>
                    <a:pt x="12588137" y="9868509"/>
                  </a:lnTo>
                  <a:lnTo>
                    <a:pt x="12543519" y="9884489"/>
                  </a:lnTo>
                  <a:lnTo>
                    <a:pt x="12497451" y="9896066"/>
                  </a:lnTo>
                  <a:lnTo>
                    <a:pt x="12450252" y="9903110"/>
                  </a:lnTo>
                  <a:lnTo>
                    <a:pt x="12402250" y="99054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4106714" y="3464495"/>
            <a:ext cx="4181475" cy="6441440"/>
            <a:chOff x="14106714" y="3464495"/>
            <a:chExt cx="4181475" cy="6441440"/>
          </a:xfrm>
        </p:grpSpPr>
        <p:sp>
          <p:nvSpPr>
            <p:cNvPr id="7" name="object 7"/>
            <p:cNvSpPr/>
            <p:nvPr/>
          </p:nvSpPr>
          <p:spPr>
            <a:xfrm>
              <a:off x="15946615" y="6850946"/>
              <a:ext cx="2341880" cy="3054985"/>
            </a:xfrm>
            <a:custGeom>
              <a:avLst/>
              <a:gdLst/>
              <a:ahLst/>
              <a:cxnLst/>
              <a:rect l="l" t="t" r="r" b="b"/>
              <a:pathLst>
                <a:path w="2341880" h="3054984">
                  <a:moveTo>
                    <a:pt x="2341384" y="0"/>
                  </a:moveTo>
                  <a:lnTo>
                    <a:pt x="2341384" y="3054404"/>
                  </a:lnTo>
                  <a:lnTo>
                    <a:pt x="712452" y="3054404"/>
                  </a:lnTo>
                  <a:lnTo>
                    <a:pt x="0" y="2341952"/>
                  </a:lnTo>
                  <a:lnTo>
                    <a:pt x="2341384" y="0"/>
                  </a:lnTo>
                  <a:close/>
                </a:path>
              </a:pathLst>
            </a:custGeom>
            <a:solidFill>
              <a:srgbClr val="F7B17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106714" y="7931914"/>
              <a:ext cx="1837055" cy="1837055"/>
            </a:xfrm>
            <a:custGeom>
              <a:avLst/>
              <a:gdLst/>
              <a:ahLst/>
              <a:cxnLst/>
              <a:rect l="l" t="t" r="r" b="b"/>
              <a:pathLst>
                <a:path w="1837055" h="1837054">
                  <a:moveTo>
                    <a:pt x="1836703" y="917951"/>
                  </a:moveTo>
                  <a:lnTo>
                    <a:pt x="917951" y="1836703"/>
                  </a:lnTo>
                  <a:lnTo>
                    <a:pt x="0" y="917951"/>
                  </a:lnTo>
                  <a:lnTo>
                    <a:pt x="917951" y="0"/>
                  </a:lnTo>
                  <a:lnTo>
                    <a:pt x="1836703" y="917951"/>
                  </a:lnTo>
                  <a:close/>
                </a:path>
              </a:pathLst>
            </a:custGeom>
            <a:solidFill>
              <a:srgbClr val="F7B17C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271433" y="8068648"/>
              <a:ext cx="3625215" cy="1837055"/>
            </a:xfrm>
            <a:custGeom>
              <a:avLst/>
              <a:gdLst/>
              <a:ahLst/>
              <a:cxnLst/>
              <a:rect l="l" t="t" r="r" b="b"/>
              <a:pathLst>
                <a:path w="3625215" h="1837054">
                  <a:moveTo>
                    <a:pt x="3624630" y="1812714"/>
                  </a:moveTo>
                  <a:lnTo>
                    <a:pt x="3600642" y="1836703"/>
                  </a:lnTo>
                  <a:lnTo>
                    <a:pt x="23988" y="1836703"/>
                  </a:lnTo>
                  <a:lnTo>
                    <a:pt x="0" y="1812714"/>
                  </a:lnTo>
                  <a:lnTo>
                    <a:pt x="1811915" y="0"/>
                  </a:lnTo>
                  <a:lnTo>
                    <a:pt x="3624630" y="1812714"/>
                  </a:lnTo>
                  <a:close/>
                </a:path>
              </a:pathLst>
            </a:custGeom>
            <a:solidFill>
              <a:srgbClr val="464646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408478" y="3464495"/>
              <a:ext cx="2879725" cy="5399405"/>
            </a:xfrm>
            <a:custGeom>
              <a:avLst/>
              <a:gdLst/>
              <a:ahLst/>
              <a:cxnLst/>
              <a:rect l="l" t="t" r="r" b="b"/>
              <a:pathLst>
                <a:path w="2879725" h="5399405">
                  <a:moveTo>
                    <a:pt x="2879520" y="179239"/>
                  </a:moveTo>
                  <a:lnTo>
                    <a:pt x="2879520" y="5219724"/>
                  </a:lnTo>
                  <a:lnTo>
                    <a:pt x="2700281" y="5398964"/>
                  </a:lnTo>
                  <a:lnTo>
                    <a:pt x="0" y="2699482"/>
                  </a:lnTo>
                  <a:lnTo>
                    <a:pt x="2700281" y="0"/>
                  </a:lnTo>
                  <a:lnTo>
                    <a:pt x="2879520" y="179239"/>
                  </a:lnTo>
                  <a:close/>
                </a:path>
              </a:pathLst>
            </a:custGeom>
            <a:solidFill>
              <a:srgbClr val="FF8278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971227" y="6135065"/>
              <a:ext cx="316865" cy="633730"/>
            </a:xfrm>
            <a:custGeom>
              <a:avLst/>
              <a:gdLst/>
              <a:ahLst/>
              <a:cxnLst/>
              <a:rect l="l" t="t" r="r" b="b"/>
              <a:pathLst>
                <a:path w="316865" h="633729">
                  <a:moveTo>
                    <a:pt x="316771" y="0"/>
                  </a:moveTo>
                  <a:lnTo>
                    <a:pt x="316771" y="633543"/>
                  </a:lnTo>
                  <a:lnTo>
                    <a:pt x="0" y="316772"/>
                  </a:lnTo>
                  <a:lnTo>
                    <a:pt x="316771" y="0"/>
                  </a:lnTo>
                  <a:close/>
                </a:path>
              </a:pathLst>
            </a:custGeom>
            <a:solidFill>
              <a:srgbClr val="90DEB0">
                <a:alpha val="71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94852" y="411475"/>
            <a:ext cx="10293350" cy="9639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150" spc="245">
                <a:solidFill>
                  <a:srgbClr val="000000"/>
                </a:solidFill>
              </a:rPr>
              <a:t>Detecting</a:t>
            </a:r>
            <a:r>
              <a:rPr dirty="0" sz="6150" spc="-114">
                <a:solidFill>
                  <a:srgbClr val="000000"/>
                </a:solidFill>
              </a:rPr>
              <a:t> </a:t>
            </a:r>
            <a:r>
              <a:rPr dirty="0" sz="6150" spc="140">
                <a:solidFill>
                  <a:srgbClr val="000000"/>
                </a:solidFill>
              </a:rPr>
              <a:t>Cyberbullying:</a:t>
            </a:r>
            <a:endParaRPr sz="615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0772" y="3120872"/>
            <a:ext cx="91733" cy="917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772" y="3717142"/>
            <a:ext cx="91733" cy="9173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0772" y="4313412"/>
            <a:ext cx="91733" cy="9173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0772" y="4909682"/>
            <a:ext cx="91733" cy="9173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0772" y="5505952"/>
            <a:ext cx="91733" cy="9173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0772" y="6102222"/>
            <a:ext cx="91733" cy="9173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0772" y="6698492"/>
            <a:ext cx="91733" cy="91733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4630536" y="66933"/>
            <a:ext cx="3657600" cy="2200910"/>
          </a:xfrm>
          <a:custGeom>
            <a:avLst/>
            <a:gdLst/>
            <a:ahLst/>
            <a:cxnLst/>
            <a:rect l="l" t="t" r="r" b="b"/>
            <a:pathLst>
              <a:path w="3657600" h="2200910">
                <a:moveTo>
                  <a:pt x="3378672" y="2148524"/>
                </a:moveTo>
                <a:lnTo>
                  <a:pt x="3387494" y="2150304"/>
                </a:lnTo>
                <a:lnTo>
                  <a:pt x="3394693" y="2155162"/>
                </a:lnTo>
                <a:lnTo>
                  <a:pt x="3399544" y="2162368"/>
                </a:lnTo>
                <a:lnTo>
                  <a:pt x="3401322" y="2171197"/>
                </a:lnTo>
                <a:lnTo>
                  <a:pt x="3399544" y="2180027"/>
                </a:lnTo>
                <a:lnTo>
                  <a:pt x="3394693" y="2187233"/>
                </a:lnTo>
                <a:lnTo>
                  <a:pt x="3387494" y="2192091"/>
                </a:lnTo>
                <a:lnTo>
                  <a:pt x="3378672" y="2193871"/>
                </a:lnTo>
                <a:lnTo>
                  <a:pt x="3369844" y="2192091"/>
                </a:lnTo>
                <a:lnTo>
                  <a:pt x="3362633" y="2187233"/>
                </a:lnTo>
                <a:lnTo>
                  <a:pt x="3357770" y="2180027"/>
                </a:lnTo>
                <a:lnTo>
                  <a:pt x="3355987" y="2171197"/>
                </a:lnTo>
                <a:lnTo>
                  <a:pt x="3357770" y="2162368"/>
                </a:lnTo>
                <a:lnTo>
                  <a:pt x="3362633" y="2155162"/>
                </a:lnTo>
                <a:lnTo>
                  <a:pt x="3369844" y="2150304"/>
                </a:lnTo>
                <a:lnTo>
                  <a:pt x="3378672" y="2148524"/>
                </a:lnTo>
                <a:close/>
              </a:path>
              <a:path w="3657600" h="2200910">
                <a:moveTo>
                  <a:pt x="3075948" y="2146001"/>
                </a:moveTo>
                <a:lnTo>
                  <a:pt x="3085744" y="2147979"/>
                </a:lnTo>
                <a:lnTo>
                  <a:pt x="3093737" y="2153375"/>
                </a:lnTo>
                <a:lnTo>
                  <a:pt x="3099122" y="2161378"/>
                </a:lnTo>
                <a:lnTo>
                  <a:pt x="3101096" y="2171181"/>
                </a:lnTo>
                <a:lnTo>
                  <a:pt x="3099122" y="2180984"/>
                </a:lnTo>
                <a:lnTo>
                  <a:pt x="3093737" y="2188987"/>
                </a:lnTo>
                <a:lnTo>
                  <a:pt x="3085744" y="2194382"/>
                </a:lnTo>
                <a:lnTo>
                  <a:pt x="3075948" y="2196360"/>
                </a:lnTo>
                <a:lnTo>
                  <a:pt x="3066146" y="2194382"/>
                </a:lnTo>
                <a:lnTo>
                  <a:pt x="3058141" y="2188987"/>
                </a:lnTo>
                <a:lnTo>
                  <a:pt x="3052745" y="2180984"/>
                </a:lnTo>
                <a:lnTo>
                  <a:pt x="3050766" y="2171181"/>
                </a:lnTo>
                <a:lnTo>
                  <a:pt x="3052745" y="2161378"/>
                </a:lnTo>
                <a:lnTo>
                  <a:pt x="3058141" y="2153375"/>
                </a:lnTo>
                <a:lnTo>
                  <a:pt x="3066146" y="2147979"/>
                </a:lnTo>
                <a:lnTo>
                  <a:pt x="3075948" y="2146001"/>
                </a:lnTo>
                <a:close/>
              </a:path>
              <a:path w="3657600" h="2200910">
                <a:moveTo>
                  <a:pt x="2773224" y="2144319"/>
                </a:moveTo>
                <a:lnTo>
                  <a:pt x="2783669" y="2146430"/>
                </a:lnTo>
                <a:lnTo>
                  <a:pt x="2792199" y="2152187"/>
                </a:lnTo>
                <a:lnTo>
                  <a:pt x="2797951" y="2160725"/>
                </a:lnTo>
                <a:lnTo>
                  <a:pt x="2800060" y="2171181"/>
                </a:lnTo>
                <a:lnTo>
                  <a:pt x="2797951" y="2181637"/>
                </a:lnTo>
                <a:lnTo>
                  <a:pt x="2792199" y="2190175"/>
                </a:lnTo>
                <a:lnTo>
                  <a:pt x="2783669" y="2195931"/>
                </a:lnTo>
                <a:lnTo>
                  <a:pt x="2773224" y="2198042"/>
                </a:lnTo>
                <a:lnTo>
                  <a:pt x="2762759" y="2195931"/>
                </a:lnTo>
                <a:lnTo>
                  <a:pt x="2754219" y="2190175"/>
                </a:lnTo>
                <a:lnTo>
                  <a:pt x="2748464" y="2181637"/>
                </a:lnTo>
                <a:lnTo>
                  <a:pt x="2746354" y="2171181"/>
                </a:lnTo>
                <a:lnTo>
                  <a:pt x="2748464" y="2160725"/>
                </a:lnTo>
                <a:lnTo>
                  <a:pt x="2754219" y="2152187"/>
                </a:lnTo>
                <a:lnTo>
                  <a:pt x="2762759" y="2146430"/>
                </a:lnTo>
                <a:lnTo>
                  <a:pt x="2773224" y="2144319"/>
                </a:lnTo>
                <a:close/>
              </a:path>
              <a:path w="3657600" h="2200910">
                <a:moveTo>
                  <a:pt x="2470500" y="2143478"/>
                </a:moveTo>
                <a:lnTo>
                  <a:pt x="2481276" y="2145654"/>
                </a:lnTo>
                <a:lnTo>
                  <a:pt x="2490074" y="2151590"/>
                </a:lnTo>
                <a:lnTo>
                  <a:pt x="2496005" y="2160395"/>
                </a:lnTo>
                <a:lnTo>
                  <a:pt x="2498180" y="2171181"/>
                </a:lnTo>
                <a:lnTo>
                  <a:pt x="2496005" y="2181967"/>
                </a:lnTo>
                <a:lnTo>
                  <a:pt x="2490074" y="2190772"/>
                </a:lnTo>
                <a:lnTo>
                  <a:pt x="2481276" y="2196707"/>
                </a:lnTo>
                <a:lnTo>
                  <a:pt x="2470500" y="2198884"/>
                </a:lnTo>
                <a:lnTo>
                  <a:pt x="2459704" y="2196707"/>
                </a:lnTo>
                <a:lnTo>
                  <a:pt x="2450896" y="2190772"/>
                </a:lnTo>
                <a:lnTo>
                  <a:pt x="2444961" y="2181967"/>
                </a:lnTo>
                <a:lnTo>
                  <a:pt x="2442786" y="2171181"/>
                </a:lnTo>
                <a:lnTo>
                  <a:pt x="2444961" y="2160395"/>
                </a:lnTo>
                <a:lnTo>
                  <a:pt x="2450896" y="2151590"/>
                </a:lnTo>
                <a:lnTo>
                  <a:pt x="2459704" y="2145654"/>
                </a:lnTo>
                <a:lnTo>
                  <a:pt x="2470500" y="2143478"/>
                </a:lnTo>
                <a:close/>
              </a:path>
              <a:path w="3657600" h="2200910">
                <a:moveTo>
                  <a:pt x="2167776" y="2141796"/>
                </a:moveTo>
                <a:lnTo>
                  <a:pt x="2179200" y="2144105"/>
                </a:lnTo>
                <a:lnTo>
                  <a:pt x="2188536" y="2150402"/>
                </a:lnTo>
                <a:lnTo>
                  <a:pt x="2194834" y="2159742"/>
                </a:lnTo>
                <a:lnTo>
                  <a:pt x="2197144" y="2171181"/>
                </a:lnTo>
                <a:lnTo>
                  <a:pt x="2194834" y="2182620"/>
                </a:lnTo>
                <a:lnTo>
                  <a:pt x="2188536" y="2191960"/>
                </a:lnTo>
                <a:lnTo>
                  <a:pt x="2179200" y="2198256"/>
                </a:lnTo>
                <a:lnTo>
                  <a:pt x="2167776" y="2200565"/>
                </a:lnTo>
                <a:lnTo>
                  <a:pt x="2156332" y="2198256"/>
                </a:lnTo>
                <a:lnTo>
                  <a:pt x="2146987" y="2191960"/>
                </a:lnTo>
                <a:lnTo>
                  <a:pt x="2140685" y="2182620"/>
                </a:lnTo>
                <a:lnTo>
                  <a:pt x="2138375" y="2171181"/>
                </a:lnTo>
                <a:lnTo>
                  <a:pt x="2140685" y="2159742"/>
                </a:lnTo>
                <a:lnTo>
                  <a:pt x="2146987" y="2150402"/>
                </a:lnTo>
                <a:lnTo>
                  <a:pt x="2156332" y="2144105"/>
                </a:lnTo>
                <a:lnTo>
                  <a:pt x="2167776" y="2141796"/>
                </a:lnTo>
                <a:close/>
              </a:path>
              <a:path w="3657600" h="2200910">
                <a:moveTo>
                  <a:pt x="1865052" y="2143478"/>
                </a:moveTo>
                <a:lnTo>
                  <a:pt x="1875828" y="2145654"/>
                </a:lnTo>
                <a:lnTo>
                  <a:pt x="1884627" y="2151590"/>
                </a:lnTo>
                <a:lnTo>
                  <a:pt x="1890558" y="2160395"/>
                </a:lnTo>
                <a:lnTo>
                  <a:pt x="1892732" y="2171181"/>
                </a:lnTo>
                <a:lnTo>
                  <a:pt x="1890558" y="2181967"/>
                </a:lnTo>
                <a:lnTo>
                  <a:pt x="1884627" y="2190772"/>
                </a:lnTo>
                <a:lnTo>
                  <a:pt x="1875828" y="2196707"/>
                </a:lnTo>
                <a:lnTo>
                  <a:pt x="1865052" y="2198884"/>
                </a:lnTo>
                <a:lnTo>
                  <a:pt x="1854257" y="2196707"/>
                </a:lnTo>
                <a:lnTo>
                  <a:pt x="1845449" y="2190772"/>
                </a:lnTo>
                <a:lnTo>
                  <a:pt x="1839514" y="2181967"/>
                </a:lnTo>
                <a:lnTo>
                  <a:pt x="1837339" y="2171181"/>
                </a:lnTo>
                <a:lnTo>
                  <a:pt x="1839514" y="2160395"/>
                </a:lnTo>
                <a:lnTo>
                  <a:pt x="1845449" y="2151590"/>
                </a:lnTo>
                <a:lnTo>
                  <a:pt x="1854257" y="2145654"/>
                </a:lnTo>
                <a:lnTo>
                  <a:pt x="1865052" y="2143478"/>
                </a:lnTo>
                <a:close/>
              </a:path>
              <a:path w="3657600" h="2200910">
                <a:moveTo>
                  <a:pt x="1562294" y="2148507"/>
                </a:moveTo>
                <a:lnTo>
                  <a:pt x="1571137" y="2150288"/>
                </a:lnTo>
                <a:lnTo>
                  <a:pt x="1578346" y="2155145"/>
                </a:lnTo>
                <a:lnTo>
                  <a:pt x="1583200" y="2162352"/>
                </a:lnTo>
                <a:lnTo>
                  <a:pt x="1584979" y="2171181"/>
                </a:lnTo>
                <a:lnTo>
                  <a:pt x="1583200" y="2180010"/>
                </a:lnTo>
                <a:lnTo>
                  <a:pt x="1578346" y="2187217"/>
                </a:lnTo>
                <a:lnTo>
                  <a:pt x="1571137" y="2192074"/>
                </a:lnTo>
                <a:lnTo>
                  <a:pt x="1562294" y="2193854"/>
                </a:lnTo>
                <a:lnTo>
                  <a:pt x="1553472" y="2192074"/>
                </a:lnTo>
                <a:lnTo>
                  <a:pt x="1546273" y="2187217"/>
                </a:lnTo>
                <a:lnTo>
                  <a:pt x="1541422" y="2180010"/>
                </a:lnTo>
                <a:lnTo>
                  <a:pt x="1539644" y="2171181"/>
                </a:lnTo>
                <a:lnTo>
                  <a:pt x="1541427" y="2162352"/>
                </a:lnTo>
                <a:lnTo>
                  <a:pt x="1546286" y="2155145"/>
                </a:lnTo>
                <a:lnTo>
                  <a:pt x="1553486" y="2150288"/>
                </a:lnTo>
                <a:lnTo>
                  <a:pt x="1562294" y="2148507"/>
                </a:lnTo>
                <a:close/>
              </a:path>
              <a:path w="3657600" h="2200910">
                <a:moveTo>
                  <a:pt x="1252178" y="2157742"/>
                </a:moveTo>
                <a:lnTo>
                  <a:pt x="1266997" y="2157742"/>
                </a:lnTo>
                <a:lnTo>
                  <a:pt x="1273040" y="2163763"/>
                </a:lnTo>
                <a:lnTo>
                  <a:pt x="1273040" y="2178599"/>
                </a:lnTo>
                <a:lnTo>
                  <a:pt x="1266997" y="2184620"/>
                </a:lnTo>
                <a:lnTo>
                  <a:pt x="1252178" y="2184620"/>
                </a:lnTo>
                <a:lnTo>
                  <a:pt x="1246136" y="2178599"/>
                </a:lnTo>
                <a:lnTo>
                  <a:pt x="1246136" y="2163763"/>
                </a:lnTo>
                <a:lnTo>
                  <a:pt x="1252178" y="2157742"/>
                </a:lnTo>
                <a:close/>
              </a:path>
              <a:path w="3657600" h="2200910">
                <a:moveTo>
                  <a:pt x="955024" y="2167817"/>
                </a:moveTo>
                <a:lnTo>
                  <a:pt x="958737" y="2167817"/>
                </a:lnTo>
                <a:lnTo>
                  <a:pt x="960223" y="2169314"/>
                </a:lnTo>
                <a:lnTo>
                  <a:pt x="960223" y="2173048"/>
                </a:lnTo>
                <a:lnTo>
                  <a:pt x="958737" y="2174545"/>
                </a:lnTo>
                <a:lnTo>
                  <a:pt x="954991" y="2174545"/>
                </a:lnTo>
                <a:lnTo>
                  <a:pt x="953505" y="2173048"/>
                </a:lnTo>
                <a:lnTo>
                  <a:pt x="953505" y="2169314"/>
                </a:lnTo>
                <a:lnTo>
                  <a:pt x="955024" y="2167817"/>
                </a:lnTo>
                <a:close/>
              </a:path>
              <a:path w="3657600" h="2200910">
                <a:moveTo>
                  <a:pt x="3657463" y="1839837"/>
                </a:moveTo>
                <a:lnTo>
                  <a:pt x="3657463" y="1897003"/>
                </a:lnTo>
                <a:lnTo>
                  <a:pt x="3654686" y="1895130"/>
                </a:lnTo>
                <a:lnTo>
                  <a:pt x="3646591" y="1883122"/>
                </a:lnTo>
                <a:lnTo>
                  <a:pt x="3643622" y="1868420"/>
                </a:lnTo>
                <a:lnTo>
                  <a:pt x="3646591" y="1853718"/>
                </a:lnTo>
                <a:lnTo>
                  <a:pt x="3654686" y="1841710"/>
                </a:lnTo>
                <a:lnTo>
                  <a:pt x="3657463" y="1839837"/>
                </a:lnTo>
                <a:close/>
              </a:path>
              <a:path w="3657600" h="2200910">
                <a:moveTo>
                  <a:pt x="3378672" y="1827278"/>
                </a:moveTo>
                <a:lnTo>
                  <a:pt x="3394680" y="1830511"/>
                </a:lnTo>
                <a:lnTo>
                  <a:pt x="3407748" y="1839328"/>
                </a:lnTo>
                <a:lnTo>
                  <a:pt x="3416557" y="1852405"/>
                </a:lnTo>
                <a:lnTo>
                  <a:pt x="3419786" y="1868420"/>
                </a:lnTo>
                <a:lnTo>
                  <a:pt x="3416557" y="1884435"/>
                </a:lnTo>
                <a:lnTo>
                  <a:pt x="3407748" y="1897512"/>
                </a:lnTo>
                <a:lnTo>
                  <a:pt x="3394680" y="1906329"/>
                </a:lnTo>
                <a:lnTo>
                  <a:pt x="3378672" y="1909562"/>
                </a:lnTo>
                <a:lnTo>
                  <a:pt x="3362658" y="1906329"/>
                </a:lnTo>
                <a:lnTo>
                  <a:pt x="3349578" y="1897512"/>
                </a:lnTo>
                <a:lnTo>
                  <a:pt x="3340758" y="1884435"/>
                </a:lnTo>
                <a:lnTo>
                  <a:pt x="3337523" y="1868420"/>
                </a:lnTo>
                <a:lnTo>
                  <a:pt x="3340758" y="1852405"/>
                </a:lnTo>
                <a:lnTo>
                  <a:pt x="3349578" y="1839328"/>
                </a:lnTo>
                <a:lnTo>
                  <a:pt x="3362658" y="1830511"/>
                </a:lnTo>
                <a:lnTo>
                  <a:pt x="3378672" y="1827278"/>
                </a:lnTo>
                <a:close/>
              </a:path>
              <a:path w="3657600" h="2200910">
                <a:moveTo>
                  <a:pt x="3075948" y="1824755"/>
                </a:moveTo>
                <a:lnTo>
                  <a:pt x="3092935" y="1828185"/>
                </a:lnTo>
                <a:lnTo>
                  <a:pt x="3106809" y="1837540"/>
                </a:lnTo>
                <a:lnTo>
                  <a:pt x="3116164" y="1851415"/>
                </a:lnTo>
                <a:lnTo>
                  <a:pt x="3119594" y="1868403"/>
                </a:lnTo>
                <a:lnTo>
                  <a:pt x="3116164" y="1885392"/>
                </a:lnTo>
                <a:lnTo>
                  <a:pt x="3106809" y="1899266"/>
                </a:lnTo>
                <a:lnTo>
                  <a:pt x="3092935" y="1908621"/>
                </a:lnTo>
                <a:lnTo>
                  <a:pt x="3075948" y="1912051"/>
                </a:lnTo>
                <a:lnTo>
                  <a:pt x="3058960" y="1908621"/>
                </a:lnTo>
                <a:lnTo>
                  <a:pt x="3045086" y="1899266"/>
                </a:lnTo>
                <a:lnTo>
                  <a:pt x="3035732" y="1885392"/>
                </a:lnTo>
                <a:lnTo>
                  <a:pt x="3032301" y="1868403"/>
                </a:lnTo>
                <a:lnTo>
                  <a:pt x="3035732" y="1851415"/>
                </a:lnTo>
                <a:lnTo>
                  <a:pt x="3045086" y="1837540"/>
                </a:lnTo>
                <a:lnTo>
                  <a:pt x="3058960" y="1828185"/>
                </a:lnTo>
                <a:lnTo>
                  <a:pt x="3075948" y="1824755"/>
                </a:lnTo>
                <a:close/>
              </a:path>
              <a:path w="3657600" h="2200910">
                <a:moveTo>
                  <a:pt x="2773224" y="1822231"/>
                </a:moveTo>
                <a:lnTo>
                  <a:pt x="2791186" y="1825859"/>
                </a:lnTo>
                <a:lnTo>
                  <a:pt x="2805853" y="1835755"/>
                </a:lnTo>
                <a:lnTo>
                  <a:pt x="2815742" y="1850431"/>
                </a:lnTo>
                <a:lnTo>
                  <a:pt x="2819368" y="1868403"/>
                </a:lnTo>
                <a:lnTo>
                  <a:pt x="2815742" y="1886375"/>
                </a:lnTo>
                <a:lnTo>
                  <a:pt x="2805853" y="1901051"/>
                </a:lnTo>
                <a:lnTo>
                  <a:pt x="2791186" y="1910946"/>
                </a:lnTo>
                <a:lnTo>
                  <a:pt x="2773224" y="1914574"/>
                </a:lnTo>
                <a:lnTo>
                  <a:pt x="2755242" y="1910946"/>
                </a:lnTo>
                <a:lnTo>
                  <a:pt x="2740565" y="1901051"/>
                </a:lnTo>
                <a:lnTo>
                  <a:pt x="2730672" y="1886375"/>
                </a:lnTo>
                <a:lnTo>
                  <a:pt x="2727046" y="1868403"/>
                </a:lnTo>
                <a:lnTo>
                  <a:pt x="2730672" y="1850431"/>
                </a:lnTo>
                <a:lnTo>
                  <a:pt x="2740565" y="1835755"/>
                </a:lnTo>
                <a:lnTo>
                  <a:pt x="2755242" y="1825859"/>
                </a:lnTo>
                <a:lnTo>
                  <a:pt x="2773224" y="1822231"/>
                </a:lnTo>
                <a:close/>
              </a:path>
              <a:path w="3657600" h="2200910">
                <a:moveTo>
                  <a:pt x="2470500" y="1819711"/>
                </a:moveTo>
                <a:lnTo>
                  <a:pt x="2489441" y="1823536"/>
                </a:lnTo>
                <a:lnTo>
                  <a:pt x="2504914" y="1833971"/>
                </a:lnTo>
                <a:lnTo>
                  <a:pt x="2515349" y="1849448"/>
                </a:lnTo>
                <a:lnTo>
                  <a:pt x="2519176" y="1868403"/>
                </a:lnTo>
                <a:lnTo>
                  <a:pt x="2515349" y="1887358"/>
                </a:lnTo>
                <a:lnTo>
                  <a:pt x="2504914" y="1902836"/>
                </a:lnTo>
                <a:lnTo>
                  <a:pt x="2489441" y="1913271"/>
                </a:lnTo>
                <a:lnTo>
                  <a:pt x="2470500" y="1917097"/>
                </a:lnTo>
                <a:lnTo>
                  <a:pt x="2451539" y="1913271"/>
                </a:lnTo>
                <a:lnTo>
                  <a:pt x="2436056" y="1902836"/>
                </a:lnTo>
                <a:lnTo>
                  <a:pt x="2425617" y="1887358"/>
                </a:lnTo>
                <a:lnTo>
                  <a:pt x="2421790" y="1868403"/>
                </a:lnTo>
                <a:lnTo>
                  <a:pt x="2425617" y="1849448"/>
                </a:lnTo>
                <a:lnTo>
                  <a:pt x="2436056" y="1833971"/>
                </a:lnTo>
                <a:lnTo>
                  <a:pt x="2451539" y="1823536"/>
                </a:lnTo>
                <a:lnTo>
                  <a:pt x="2470500" y="1819711"/>
                </a:lnTo>
                <a:close/>
              </a:path>
              <a:path w="3657600" h="2200910">
                <a:moveTo>
                  <a:pt x="2167776" y="1817187"/>
                </a:moveTo>
                <a:lnTo>
                  <a:pt x="2187711" y="1821211"/>
                </a:lnTo>
                <a:lnTo>
                  <a:pt x="2203988" y="1832186"/>
                </a:lnTo>
                <a:lnTo>
                  <a:pt x="2214961" y="1848466"/>
                </a:lnTo>
                <a:lnTo>
                  <a:pt x="2218984" y="1868403"/>
                </a:lnTo>
                <a:lnTo>
                  <a:pt x="2214961" y="1888341"/>
                </a:lnTo>
                <a:lnTo>
                  <a:pt x="2203988" y="1904621"/>
                </a:lnTo>
                <a:lnTo>
                  <a:pt x="2187711" y="1915596"/>
                </a:lnTo>
                <a:lnTo>
                  <a:pt x="2167776" y="1919620"/>
                </a:lnTo>
                <a:lnTo>
                  <a:pt x="2147836" y="1915596"/>
                </a:lnTo>
                <a:lnTo>
                  <a:pt x="2131548" y="1904621"/>
                </a:lnTo>
                <a:lnTo>
                  <a:pt x="2120563" y="1888341"/>
                </a:lnTo>
                <a:lnTo>
                  <a:pt x="2116535" y="1868403"/>
                </a:lnTo>
                <a:lnTo>
                  <a:pt x="2120563" y="1848466"/>
                </a:lnTo>
                <a:lnTo>
                  <a:pt x="2131548" y="1832186"/>
                </a:lnTo>
                <a:lnTo>
                  <a:pt x="2147836" y="1821211"/>
                </a:lnTo>
                <a:lnTo>
                  <a:pt x="2167776" y="1817187"/>
                </a:lnTo>
                <a:close/>
              </a:path>
              <a:path w="3657600" h="2200910">
                <a:moveTo>
                  <a:pt x="1865052" y="1813823"/>
                </a:moveTo>
                <a:lnTo>
                  <a:pt x="1886279" y="1818112"/>
                </a:lnTo>
                <a:lnTo>
                  <a:pt x="1903619" y="1829808"/>
                </a:lnTo>
                <a:lnTo>
                  <a:pt x="1915313" y="1847151"/>
                </a:lnTo>
                <a:lnTo>
                  <a:pt x="1919602" y="1868386"/>
                </a:lnTo>
                <a:lnTo>
                  <a:pt x="1915313" y="1889621"/>
                </a:lnTo>
                <a:lnTo>
                  <a:pt x="1903619" y="1906965"/>
                </a:lnTo>
                <a:lnTo>
                  <a:pt x="1886279" y="1918661"/>
                </a:lnTo>
                <a:lnTo>
                  <a:pt x="1865052" y="1922951"/>
                </a:lnTo>
                <a:lnTo>
                  <a:pt x="1843807" y="1918661"/>
                </a:lnTo>
                <a:lnTo>
                  <a:pt x="1826456" y="1906965"/>
                </a:lnTo>
                <a:lnTo>
                  <a:pt x="1814758" y="1889621"/>
                </a:lnTo>
                <a:lnTo>
                  <a:pt x="1810469" y="1868386"/>
                </a:lnTo>
                <a:lnTo>
                  <a:pt x="1814758" y="1847151"/>
                </a:lnTo>
                <a:lnTo>
                  <a:pt x="1826456" y="1829808"/>
                </a:lnTo>
                <a:lnTo>
                  <a:pt x="1843807" y="1818112"/>
                </a:lnTo>
                <a:lnTo>
                  <a:pt x="1865052" y="1813823"/>
                </a:lnTo>
                <a:close/>
              </a:path>
              <a:path w="3657600" h="2200910">
                <a:moveTo>
                  <a:pt x="1562294" y="1811299"/>
                </a:moveTo>
                <a:lnTo>
                  <a:pt x="1584514" y="1815786"/>
                </a:lnTo>
                <a:lnTo>
                  <a:pt x="1602658" y="1828022"/>
                </a:lnTo>
                <a:lnTo>
                  <a:pt x="1614891" y="1846168"/>
                </a:lnTo>
                <a:lnTo>
                  <a:pt x="1619376" y="1868386"/>
                </a:lnTo>
                <a:lnTo>
                  <a:pt x="1614891" y="1890604"/>
                </a:lnTo>
                <a:lnTo>
                  <a:pt x="1602658" y="1908750"/>
                </a:lnTo>
                <a:lnTo>
                  <a:pt x="1584514" y="1920986"/>
                </a:lnTo>
                <a:lnTo>
                  <a:pt x="1562294" y="1925474"/>
                </a:lnTo>
                <a:lnTo>
                  <a:pt x="1540094" y="1920986"/>
                </a:lnTo>
                <a:lnTo>
                  <a:pt x="1521961" y="1908750"/>
                </a:lnTo>
                <a:lnTo>
                  <a:pt x="1509732" y="1890604"/>
                </a:lnTo>
                <a:lnTo>
                  <a:pt x="1505247" y="1868386"/>
                </a:lnTo>
                <a:lnTo>
                  <a:pt x="1509727" y="1846168"/>
                </a:lnTo>
                <a:lnTo>
                  <a:pt x="1521948" y="1828022"/>
                </a:lnTo>
                <a:lnTo>
                  <a:pt x="1540080" y="1815786"/>
                </a:lnTo>
                <a:lnTo>
                  <a:pt x="1562294" y="1811299"/>
                </a:lnTo>
                <a:close/>
              </a:path>
              <a:path w="3657600" h="2200910">
                <a:moveTo>
                  <a:pt x="1259571" y="1808775"/>
                </a:moveTo>
                <a:lnTo>
                  <a:pt x="1282770" y="1813461"/>
                </a:lnTo>
                <a:lnTo>
                  <a:pt x="1301720" y="1826237"/>
                </a:lnTo>
                <a:lnTo>
                  <a:pt x="1314498" y="1845186"/>
                </a:lnTo>
                <a:lnTo>
                  <a:pt x="1319184" y="1868386"/>
                </a:lnTo>
                <a:lnTo>
                  <a:pt x="1314498" y="1891587"/>
                </a:lnTo>
                <a:lnTo>
                  <a:pt x="1301720" y="1910535"/>
                </a:lnTo>
                <a:lnTo>
                  <a:pt x="1282770" y="1923311"/>
                </a:lnTo>
                <a:lnTo>
                  <a:pt x="1259571" y="1927997"/>
                </a:lnTo>
                <a:lnTo>
                  <a:pt x="1236377" y="1923311"/>
                </a:lnTo>
                <a:lnTo>
                  <a:pt x="1217439" y="1910535"/>
                </a:lnTo>
                <a:lnTo>
                  <a:pt x="1204673" y="1891587"/>
                </a:lnTo>
                <a:lnTo>
                  <a:pt x="1199992" y="1868386"/>
                </a:lnTo>
                <a:lnTo>
                  <a:pt x="1204673" y="1845186"/>
                </a:lnTo>
                <a:lnTo>
                  <a:pt x="1217439" y="1826237"/>
                </a:lnTo>
                <a:lnTo>
                  <a:pt x="1236377" y="1813461"/>
                </a:lnTo>
                <a:lnTo>
                  <a:pt x="1259571" y="1808775"/>
                </a:lnTo>
                <a:close/>
              </a:path>
              <a:path w="3657600" h="2200910">
                <a:moveTo>
                  <a:pt x="956847" y="1808775"/>
                </a:moveTo>
                <a:lnTo>
                  <a:pt x="980046" y="1813461"/>
                </a:lnTo>
                <a:lnTo>
                  <a:pt x="998996" y="1826237"/>
                </a:lnTo>
                <a:lnTo>
                  <a:pt x="1011774" y="1845186"/>
                </a:lnTo>
                <a:lnTo>
                  <a:pt x="1016460" y="1868386"/>
                </a:lnTo>
                <a:lnTo>
                  <a:pt x="1011774" y="1891587"/>
                </a:lnTo>
                <a:lnTo>
                  <a:pt x="998996" y="1910535"/>
                </a:lnTo>
                <a:lnTo>
                  <a:pt x="980046" y="1923311"/>
                </a:lnTo>
                <a:lnTo>
                  <a:pt x="956847" y="1927997"/>
                </a:lnTo>
                <a:lnTo>
                  <a:pt x="933653" y="1923311"/>
                </a:lnTo>
                <a:lnTo>
                  <a:pt x="914716" y="1910535"/>
                </a:lnTo>
                <a:lnTo>
                  <a:pt x="901949" y="1891587"/>
                </a:lnTo>
                <a:lnTo>
                  <a:pt x="897268" y="1868386"/>
                </a:lnTo>
                <a:lnTo>
                  <a:pt x="901949" y="1845186"/>
                </a:lnTo>
                <a:lnTo>
                  <a:pt x="914716" y="1826237"/>
                </a:lnTo>
                <a:lnTo>
                  <a:pt x="933653" y="1813461"/>
                </a:lnTo>
                <a:lnTo>
                  <a:pt x="956847" y="1808775"/>
                </a:lnTo>
                <a:close/>
              </a:path>
              <a:path w="3657600" h="2200910">
                <a:moveTo>
                  <a:pt x="654123" y="1823881"/>
                </a:moveTo>
                <a:lnTo>
                  <a:pt x="671442" y="1827376"/>
                </a:lnTo>
                <a:lnTo>
                  <a:pt x="685584" y="1836909"/>
                </a:lnTo>
                <a:lnTo>
                  <a:pt x="695118" y="1851050"/>
                </a:lnTo>
                <a:lnTo>
                  <a:pt x="698614" y="1868369"/>
                </a:lnTo>
                <a:lnTo>
                  <a:pt x="695118" y="1885688"/>
                </a:lnTo>
                <a:lnTo>
                  <a:pt x="685584" y="1899829"/>
                </a:lnTo>
                <a:lnTo>
                  <a:pt x="671442" y="1909363"/>
                </a:lnTo>
                <a:lnTo>
                  <a:pt x="654123" y="1912859"/>
                </a:lnTo>
                <a:lnTo>
                  <a:pt x="636824" y="1909363"/>
                </a:lnTo>
                <a:lnTo>
                  <a:pt x="622692" y="1899829"/>
                </a:lnTo>
                <a:lnTo>
                  <a:pt x="613162" y="1885688"/>
                </a:lnTo>
                <a:lnTo>
                  <a:pt x="609667" y="1868369"/>
                </a:lnTo>
                <a:lnTo>
                  <a:pt x="613162" y="1851050"/>
                </a:lnTo>
                <a:lnTo>
                  <a:pt x="622692" y="1836909"/>
                </a:lnTo>
                <a:lnTo>
                  <a:pt x="636824" y="1827376"/>
                </a:lnTo>
                <a:lnTo>
                  <a:pt x="654123" y="1823881"/>
                </a:lnTo>
                <a:close/>
              </a:path>
              <a:path w="3657600" h="2200910">
                <a:moveTo>
                  <a:pt x="344007" y="1854948"/>
                </a:moveTo>
                <a:lnTo>
                  <a:pt x="358826" y="1854948"/>
                </a:lnTo>
                <a:lnTo>
                  <a:pt x="364835" y="1860968"/>
                </a:lnTo>
                <a:lnTo>
                  <a:pt x="364835" y="1875804"/>
                </a:lnTo>
                <a:lnTo>
                  <a:pt x="358826" y="1881825"/>
                </a:lnTo>
                <a:lnTo>
                  <a:pt x="344007" y="1881825"/>
                </a:lnTo>
                <a:lnTo>
                  <a:pt x="337965" y="1875804"/>
                </a:lnTo>
                <a:lnTo>
                  <a:pt x="337965" y="1860968"/>
                </a:lnTo>
                <a:lnTo>
                  <a:pt x="344007" y="1854948"/>
                </a:lnTo>
                <a:close/>
              </a:path>
              <a:path w="3657600" h="2200910">
                <a:moveTo>
                  <a:pt x="3657463" y="1536975"/>
                </a:moveTo>
                <a:lnTo>
                  <a:pt x="3657463" y="1594142"/>
                </a:lnTo>
                <a:lnTo>
                  <a:pt x="3654686" y="1592269"/>
                </a:lnTo>
                <a:lnTo>
                  <a:pt x="3646591" y="1580260"/>
                </a:lnTo>
                <a:lnTo>
                  <a:pt x="3643622" y="1565559"/>
                </a:lnTo>
                <a:lnTo>
                  <a:pt x="3646591" y="1550857"/>
                </a:lnTo>
                <a:lnTo>
                  <a:pt x="3654686" y="1538848"/>
                </a:lnTo>
                <a:lnTo>
                  <a:pt x="3657463" y="1536975"/>
                </a:lnTo>
                <a:close/>
              </a:path>
              <a:path w="3657600" h="2200910">
                <a:moveTo>
                  <a:pt x="3378672" y="1524417"/>
                </a:moveTo>
                <a:lnTo>
                  <a:pt x="3394680" y="1527650"/>
                </a:lnTo>
                <a:lnTo>
                  <a:pt x="3407748" y="1536466"/>
                </a:lnTo>
                <a:lnTo>
                  <a:pt x="3416557" y="1549544"/>
                </a:lnTo>
                <a:lnTo>
                  <a:pt x="3419786" y="1565559"/>
                </a:lnTo>
                <a:lnTo>
                  <a:pt x="3416557" y="1581574"/>
                </a:lnTo>
                <a:lnTo>
                  <a:pt x="3407748" y="1594651"/>
                </a:lnTo>
                <a:lnTo>
                  <a:pt x="3394680" y="1603468"/>
                </a:lnTo>
                <a:lnTo>
                  <a:pt x="3378672" y="1606701"/>
                </a:lnTo>
                <a:lnTo>
                  <a:pt x="3362658" y="1603468"/>
                </a:lnTo>
                <a:lnTo>
                  <a:pt x="3349578" y="1594651"/>
                </a:lnTo>
                <a:lnTo>
                  <a:pt x="3340758" y="1581574"/>
                </a:lnTo>
                <a:lnTo>
                  <a:pt x="3337523" y="1565559"/>
                </a:lnTo>
                <a:lnTo>
                  <a:pt x="3340758" y="1549544"/>
                </a:lnTo>
                <a:lnTo>
                  <a:pt x="3349578" y="1536466"/>
                </a:lnTo>
                <a:lnTo>
                  <a:pt x="3362658" y="1527650"/>
                </a:lnTo>
                <a:lnTo>
                  <a:pt x="3378672" y="1524417"/>
                </a:lnTo>
                <a:close/>
              </a:path>
              <a:path w="3657600" h="2200910">
                <a:moveTo>
                  <a:pt x="3075948" y="1521893"/>
                </a:moveTo>
                <a:lnTo>
                  <a:pt x="3092935" y="1525323"/>
                </a:lnTo>
                <a:lnTo>
                  <a:pt x="3106809" y="1534679"/>
                </a:lnTo>
                <a:lnTo>
                  <a:pt x="3116164" y="1548553"/>
                </a:lnTo>
                <a:lnTo>
                  <a:pt x="3119594" y="1565542"/>
                </a:lnTo>
                <a:lnTo>
                  <a:pt x="3116164" y="1582530"/>
                </a:lnTo>
                <a:lnTo>
                  <a:pt x="3106809" y="1596404"/>
                </a:lnTo>
                <a:lnTo>
                  <a:pt x="3092935" y="1605758"/>
                </a:lnTo>
                <a:lnTo>
                  <a:pt x="3075948" y="1609188"/>
                </a:lnTo>
                <a:lnTo>
                  <a:pt x="3058960" y="1605758"/>
                </a:lnTo>
                <a:lnTo>
                  <a:pt x="3045086" y="1596404"/>
                </a:lnTo>
                <a:lnTo>
                  <a:pt x="3035732" y="1582530"/>
                </a:lnTo>
                <a:lnTo>
                  <a:pt x="3032301" y="1565542"/>
                </a:lnTo>
                <a:lnTo>
                  <a:pt x="3035732" y="1548553"/>
                </a:lnTo>
                <a:lnTo>
                  <a:pt x="3045086" y="1534679"/>
                </a:lnTo>
                <a:lnTo>
                  <a:pt x="3058960" y="1525323"/>
                </a:lnTo>
                <a:lnTo>
                  <a:pt x="3075948" y="1521893"/>
                </a:lnTo>
                <a:close/>
              </a:path>
              <a:path w="3657600" h="2200910">
                <a:moveTo>
                  <a:pt x="2773224" y="1519369"/>
                </a:moveTo>
                <a:lnTo>
                  <a:pt x="2791186" y="1522998"/>
                </a:lnTo>
                <a:lnTo>
                  <a:pt x="2805853" y="1532893"/>
                </a:lnTo>
                <a:lnTo>
                  <a:pt x="2815742" y="1547569"/>
                </a:lnTo>
                <a:lnTo>
                  <a:pt x="2819368" y="1565542"/>
                </a:lnTo>
                <a:lnTo>
                  <a:pt x="2815742" y="1583513"/>
                </a:lnTo>
                <a:lnTo>
                  <a:pt x="2805853" y="1598188"/>
                </a:lnTo>
                <a:lnTo>
                  <a:pt x="2791186" y="1608083"/>
                </a:lnTo>
                <a:lnTo>
                  <a:pt x="2773224" y="1611712"/>
                </a:lnTo>
                <a:lnTo>
                  <a:pt x="2755242" y="1608083"/>
                </a:lnTo>
                <a:lnTo>
                  <a:pt x="2740565" y="1598188"/>
                </a:lnTo>
                <a:lnTo>
                  <a:pt x="2730672" y="1583513"/>
                </a:lnTo>
                <a:lnTo>
                  <a:pt x="2727046" y="1565542"/>
                </a:lnTo>
                <a:lnTo>
                  <a:pt x="2730672" y="1547569"/>
                </a:lnTo>
                <a:lnTo>
                  <a:pt x="2740565" y="1532893"/>
                </a:lnTo>
                <a:lnTo>
                  <a:pt x="2755242" y="1522998"/>
                </a:lnTo>
                <a:lnTo>
                  <a:pt x="2773224" y="1519369"/>
                </a:lnTo>
                <a:close/>
              </a:path>
              <a:path w="3657600" h="2200910">
                <a:moveTo>
                  <a:pt x="2470500" y="1516849"/>
                </a:moveTo>
                <a:lnTo>
                  <a:pt x="2489441" y="1520675"/>
                </a:lnTo>
                <a:lnTo>
                  <a:pt x="2504914" y="1531109"/>
                </a:lnTo>
                <a:lnTo>
                  <a:pt x="2515349" y="1546586"/>
                </a:lnTo>
                <a:lnTo>
                  <a:pt x="2519176" y="1565542"/>
                </a:lnTo>
                <a:lnTo>
                  <a:pt x="2515349" y="1584496"/>
                </a:lnTo>
                <a:lnTo>
                  <a:pt x="2504914" y="1599974"/>
                </a:lnTo>
                <a:lnTo>
                  <a:pt x="2489441" y="1610409"/>
                </a:lnTo>
                <a:lnTo>
                  <a:pt x="2470500" y="1614235"/>
                </a:lnTo>
                <a:lnTo>
                  <a:pt x="2451539" y="1610409"/>
                </a:lnTo>
                <a:lnTo>
                  <a:pt x="2436056" y="1599974"/>
                </a:lnTo>
                <a:lnTo>
                  <a:pt x="2425617" y="1584496"/>
                </a:lnTo>
                <a:lnTo>
                  <a:pt x="2421790" y="1565542"/>
                </a:lnTo>
                <a:lnTo>
                  <a:pt x="2425617" y="1546586"/>
                </a:lnTo>
                <a:lnTo>
                  <a:pt x="2436056" y="1531109"/>
                </a:lnTo>
                <a:lnTo>
                  <a:pt x="2451539" y="1520675"/>
                </a:lnTo>
                <a:lnTo>
                  <a:pt x="2470500" y="1516849"/>
                </a:lnTo>
                <a:close/>
              </a:path>
              <a:path w="3657600" h="2200910">
                <a:moveTo>
                  <a:pt x="2167776" y="1514325"/>
                </a:moveTo>
                <a:lnTo>
                  <a:pt x="2187711" y="1518349"/>
                </a:lnTo>
                <a:lnTo>
                  <a:pt x="2203988" y="1529324"/>
                </a:lnTo>
                <a:lnTo>
                  <a:pt x="2214961" y="1545604"/>
                </a:lnTo>
                <a:lnTo>
                  <a:pt x="2218984" y="1565542"/>
                </a:lnTo>
                <a:lnTo>
                  <a:pt x="2214961" y="1585480"/>
                </a:lnTo>
                <a:lnTo>
                  <a:pt x="2203988" y="1601760"/>
                </a:lnTo>
                <a:lnTo>
                  <a:pt x="2187711" y="1612735"/>
                </a:lnTo>
                <a:lnTo>
                  <a:pt x="2167776" y="1616759"/>
                </a:lnTo>
                <a:lnTo>
                  <a:pt x="2147836" y="1612735"/>
                </a:lnTo>
                <a:lnTo>
                  <a:pt x="2131548" y="1601760"/>
                </a:lnTo>
                <a:lnTo>
                  <a:pt x="2120563" y="1585480"/>
                </a:lnTo>
                <a:lnTo>
                  <a:pt x="2116535" y="1565542"/>
                </a:lnTo>
                <a:lnTo>
                  <a:pt x="2120563" y="1545604"/>
                </a:lnTo>
                <a:lnTo>
                  <a:pt x="2131548" y="1529324"/>
                </a:lnTo>
                <a:lnTo>
                  <a:pt x="2147836" y="1518349"/>
                </a:lnTo>
                <a:lnTo>
                  <a:pt x="2167776" y="1514325"/>
                </a:lnTo>
                <a:close/>
              </a:path>
              <a:path w="3657600" h="2200910">
                <a:moveTo>
                  <a:pt x="1865052" y="1510961"/>
                </a:moveTo>
                <a:lnTo>
                  <a:pt x="1886279" y="1515250"/>
                </a:lnTo>
                <a:lnTo>
                  <a:pt x="1903619" y="1526946"/>
                </a:lnTo>
                <a:lnTo>
                  <a:pt x="1915313" y="1544290"/>
                </a:lnTo>
                <a:lnTo>
                  <a:pt x="1919602" y="1565525"/>
                </a:lnTo>
                <a:lnTo>
                  <a:pt x="1915313" y="1586759"/>
                </a:lnTo>
                <a:lnTo>
                  <a:pt x="1903619" y="1604103"/>
                </a:lnTo>
                <a:lnTo>
                  <a:pt x="1886279" y="1615800"/>
                </a:lnTo>
                <a:lnTo>
                  <a:pt x="1865052" y="1620089"/>
                </a:lnTo>
                <a:lnTo>
                  <a:pt x="1843807" y="1615800"/>
                </a:lnTo>
                <a:lnTo>
                  <a:pt x="1826456" y="1604103"/>
                </a:lnTo>
                <a:lnTo>
                  <a:pt x="1814758" y="1586759"/>
                </a:lnTo>
                <a:lnTo>
                  <a:pt x="1810469" y="1565525"/>
                </a:lnTo>
                <a:lnTo>
                  <a:pt x="1814758" y="1544290"/>
                </a:lnTo>
                <a:lnTo>
                  <a:pt x="1826456" y="1526946"/>
                </a:lnTo>
                <a:lnTo>
                  <a:pt x="1843807" y="1515250"/>
                </a:lnTo>
                <a:lnTo>
                  <a:pt x="1865052" y="1510961"/>
                </a:lnTo>
                <a:close/>
              </a:path>
              <a:path w="3657600" h="2200910">
                <a:moveTo>
                  <a:pt x="1562294" y="1508437"/>
                </a:moveTo>
                <a:lnTo>
                  <a:pt x="1584514" y="1512925"/>
                </a:lnTo>
                <a:lnTo>
                  <a:pt x="1602658" y="1525161"/>
                </a:lnTo>
                <a:lnTo>
                  <a:pt x="1614891" y="1543308"/>
                </a:lnTo>
                <a:lnTo>
                  <a:pt x="1619376" y="1565525"/>
                </a:lnTo>
                <a:lnTo>
                  <a:pt x="1614891" y="1587742"/>
                </a:lnTo>
                <a:lnTo>
                  <a:pt x="1602658" y="1605889"/>
                </a:lnTo>
                <a:lnTo>
                  <a:pt x="1584514" y="1618125"/>
                </a:lnTo>
                <a:lnTo>
                  <a:pt x="1562294" y="1622613"/>
                </a:lnTo>
                <a:lnTo>
                  <a:pt x="1540094" y="1618125"/>
                </a:lnTo>
                <a:lnTo>
                  <a:pt x="1521961" y="1605889"/>
                </a:lnTo>
                <a:lnTo>
                  <a:pt x="1509732" y="1587742"/>
                </a:lnTo>
                <a:lnTo>
                  <a:pt x="1505247" y="1565525"/>
                </a:lnTo>
                <a:lnTo>
                  <a:pt x="1509727" y="1543308"/>
                </a:lnTo>
                <a:lnTo>
                  <a:pt x="1521948" y="1525161"/>
                </a:lnTo>
                <a:lnTo>
                  <a:pt x="1540080" y="1512925"/>
                </a:lnTo>
                <a:lnTo>
                  <a:pt x="1562294" y="1508437"/>
                </a:lnTo>
                <a:close/>
              </a:path>
              <a:path w="3657600" h="2200910">
                <a:moveTo>
                  <a:pt x="1259571" y="1505914"/>
                </a:moveTo>
                <a:lnTo>
                  <a:pt x="1282770" y="1510599"/>
                </a:lnTo>
                <a:lnTo>
                  <a:pt x="1301720" y="1523376"/>
                </a:lnTo>
                <a:lnTo>
                  <a:pt x="1314498" y="1542324"/>
                </a:lnTo>
                <a:lnTo>
                  <a:pt x="1319184" y="1565525"/>
                </a:lnTo>
                <a:lnTo>
                  <a:pt x="1314498" y="1588726"/>
                </a:lnTo>
                <a:lnTo>
                  <a:pt x="1301720" y="1607673"/>
                </a:lnTo>
                <a:lnTo>
                  <a:pt x="1282770" y="1620448"/>
                </a:lnTo>
                <a:lnTo>
                  <a:pt x="1259571" y="1625133"/>
                </a:lnTo>
                <a:lnTo>
                  <a:pt x="1236377" y="1620448"/>
                </a:lnTo>
                <a:lnTo>
                  <a:pt x="1217439" y="1607673"/>
                </a:lnTo>
                <a:lnTo>
                  <a:pt x="1204673" y="1588726"/>
                </a:lnTo>
                <a:lnTo>
                  <a:pt x="1199992" y="1565525"/>
                </a:lnTo>
                <a:lnTo>
                  <a:pt x="1204673" y="1542324"/>
                </a:lnTo>
                <a:lnTo>
                  <a:pt x="1217439" y="1523376"/>
                </a:lnTo>
                <a:lnTo>
                  <a:pt x="1236377" y="1510599"/>
                </a:lnTo>
                <a:lnTo>
                  <a:pt x="1259571" y="1505914"/>
                </a:lnTo>
                <a:close/>
              </a:path>
              <a:path w="3657600" h="2200910">
                <a:moveTo>
                  <a:pt x="956847" y="1501710"/>
                </a:moveTo>
                <a:lnTo>
                  <a:pt x="981683" y="1506723"/>
                </a:lnTo>
                <a:lnTo>
                  <a:pt x="1001962" y="1520395"/>
                </a:lnTo>
                <a:lnTo>
                  <a:pt x="1015633" y="1540674"/>
                </a:lnTo>
                <a:lnTo>
                  <a:pt x="1020646" y="1565508"/>
                </a:lnTo>
                <a:lnTo>
                  <a:pt x="1015633" y="1590343"/>
                </a:lnTo>
                <a:lnTo>
                  <a:pt x="1001962" y="1610622"/>
                </a:lnTo>
                <a:lnTo>
                  <a:pt x="981683" y="1624294"/>
                </a:lnTo>
                <a:lnTo>
                  <a:pt x="956847" y="1629307"/>
                </a:lnTo>
                <a:lnTo>
                  <a:pt x="932031" y="1624294"/>
                </a:lnTo>
                <a:lnTo>
                  <a:pt x="911762" y="1610622"/>
                </a:lnTo>
                <a:lnTo>
                  <a:pt x="898094" y="1590343"/>
                </a:lnTo>
                <a:lnTo>
                  <a:pt x="893082" y="1565508"/>
                </a:lnTo>
                <a:lnTo>
                  <a:pt x="898094" y="1540674"/>
                </a:lnTo>
                <a:lnTo>
                  <a:pt x="911762" y="1520395"/>
                </a:lnTo>
                <a:lnTo>
                  <a:pt x="932031" y="1506723"/>
                </a:lnTo>
                <a:lnTo>
                  <a:pt x="956847" y="1501710"/>
                </a:lnTo>
                <a:close/>
              </a:path>
              <a:path w="3657600" h="2200910">
                <a:moveTo>
                  <a:pt x="654123" y="1498346"/>
                </a:moveTo>
                <a:lnTo>
                  <a:pt x="680270" y="1503624"/>
                </a:lnTo>
                <a:lnTo>
                  <a:pt x="701622" y="1518018"/>
                </a:lnTo>
                <a:lnTo>
                  <a:pt x="716019" y="1539367"/>
                </a:lnTo>
                <a:lnTo>
                  <a:pt x="721298" y="1565508"/>
                </a:lnTo>
                <a:lnTo>
                  <a:pt x="716019" y="1591648"/>
                </a:lnTo>
                <a:lnTo>
                  <a:pt x="701622" y="1612997"/>
                </a:lnTo>
                <a:lnTo>
                  <a:pt x="680270" y="1627392"/>
                </a:lnTo>
                <a:lnTo>
                  <a:pt x="654123" y="1632671"/>
                </a:lnTo>
                <a:lnTo>
                  <a:pt x="627996" y="1627392"/>
                </a:lnTo>
                <a:lnTo>
                  <a:pt x="606654" y="1612997"/>
                </a:lnTo>
                <a:lnTo>
                  <a:pt x="592261" y="1591648"/>
                </a:lnTo>
                <a:lnTo>
                  <a:pt x="586983" y="1565508"/>
                </a:lnTo>
                <a:lnTo>
                  <a:pt x="592261" y="1539367"/>
                </a:lnTo>
                <a:lnTo>
                  <a:pt x="606654" y="1518018"/>
                </a:lnTo>
                <a:lnTo>
                  <a:pt x="627996" y="1503624"/>
                </a:lnTo>
                <a:lnTo>
                  <a:pt x="654123" y="1498346"/>
                </a:lnTo>
                <a:close/>
              </a:path>
              <a:path w="3657600" h="2200910">
                <a:moveTo>
                  <a:pt x="351400" y="1497506"/>
                </a:moveTo>
                <a:lnTo>
                  <a:pt x="377878" y="1502849"/>
                </a:lnTo>
                <a:lnTo>
                  <a:pt x="399498" y="1517422"/>
                </a:lnTo>
                <a:lnTo>
                  <a:pt x="414073" y="1539038"/>
                </a:lnTo>
                <a:lnTo>
                  <a:pt x="419418" y="1565508"/>
                </a:lnTo>
                <a:lnTo>
                  <a:pt x="414073" y="1591979"/>
                </a:lnTo>
                <a:lnTo>
                  <a:pt x="399498" y="1613594"/>
                </a:lnTo>
                <a:lnTo>
                  <a:pt x="377878" y="1628167"/>
                </a:lnTo>
                <a:lnTo>
                  <a:pt x="351400" y="1633511"/>
                </a:lnTo>
                <a:lnTo>
                  <a:pt x="324941" y="1628167"/>
                </a:lnTo>
                <a:lnTo>
                  <a:pt x="303331" y="1613594"/>
                </a:lnTo>
                <a:lnTo>
                  <a:pt x="288759" y="1591979"/>
                </a:lnTo>
                <a:lnTo>
                  <a:pt x="283415" y="1565508"/>
                </a:lnTo>
                <a:lnTo>
                  <a:pt x="288759" y="1539038"/>
                </a:lnTo>
                <a:lnTo>
                  <a:pt x="303331" y="1517422"/>
                </a:lnTo>
                <a:lnTo>
                  <a:pt x="324941" y="1502849"/>
                </a:lnTo>
                <a:lnTo>
                  <a:pt x="351400" y="1497506"/>
                </a:lnTo>
                <a:close/>
              </a:path>
              <a:path w="3657600" h="2200910">
                <a:moveTo>
                  <a:pt x="48675" y="1547039"/>
                </a:moveTo>
                <a:lnTo>
                  <a:pt x="55861" y="1548492"/>
                </a:lnTo>
                <a:lnTo>
                  <a:pt x="61730" y="1552451"/>
                </a:lnTo>
                <a:lnTo>
                  <a:pt x="65688" y="1558322"/>
                </a:lnTo>
                <a:lnTo>
                  <a:pt x="67140" y="1565508"/>
                </a:lnTo>
                <a:lnTo>
                  <a:pt x="65688" y="1572694"/>
                </a:lnTo>
                <a:lnTo>
                  <a:pt x="61730" y="1578565"/>
                </a:lnTo>
                <a:lnTo>
                  <a:pt x="55861" y="1582525"/>
                </a:lnTo>
                <a:lnTo>
                  <a:pt x="48675" y="1583977"/>
                </a:lnTo>
                <a:lnTo>
                  <a:pt x="41490" y="1582525"/>
                </a:lnTo>
                <a:lnTo>
                  <a:pt x="35620" y="1578565"/>
                </a:lnTo>
                <a:lnTo>
                  <a:pt x="31663" y="1572694"/>
                </a:lnTo>
                <a:lnTo>
                  <a:pt x="30211" y="1565508"/>
                </a:lnTo>
                <a:lnTo>
                  <a:pt x="31663" y="1558322"/>
                </a:lnTo>
                <a:lnTo>
                  <a:pt x="35620" y="1552451"/>
                </a:lnTo>
                <a:lnTo>
                  <a:pt x="41490" y="1548492"/>
                </a:lnTo>
                <a:lnTo>
                  <a:pt x="48675" y="1547039"/>
                </a:lnTo>
                <a:close/>
              </a:path>
              <a:path w="3657600" h="2200910">
                <a:moveTo>
                  <a:pt x="3657463" y="1234096"/>
                </a:moveTo>
                <a:lnTo>
                  <a:pt x="3657463" y="1291264"/>
                </a:lnTo>
                <a:lnTo>
                  <a:pt x="3654686" y="1289391"/>
                </a:lnTo>
                <a:lnTo>
                  <a:pt x="3646591" y="1277383"/>
                </a:lnTo>
                <a:lnTo>
                  <a:pt x="3643622" y="1262680"/>
                </a:lnTo>
                <a:lnTo>
                  <a:pt x="3646591" y="1247978"/>
                </a:lnTo>
                <a:lnTo>
                  <a:pt x="3654686" y="1235969"/>
                </a:lnTo>
                <a:lnTo>
                  <a:pt x="3657463" y="1234096"/>
                </a:lnTo>
                <a:close/>
              </a:path>
              <a:path w="3657600" h="2200910">
                <a:moveTo>
                  <a:pt x="3378672" y="1221538"/>
                </a:moveTo>
                <a:lnTo>
                  <a:pt x="3394680" y="1224771"/>
                </a:lnTo>
                <a:lnTo>
                  <a:pt x="3407748" y="1233588"/>
                </a:lnTo>
                <a:lnTo>
                  <a:pt x="3416557" y="1246665"/>
                </a:lnTo>
                <a:lnTo>
                  <a:pt x="3419786" y="1262680"/>
                </a:lnTo>
                <a:lnTo>
                  <a:pt x="3416557" y="1278695"/>
                </a:lnTo>
                <a:lnTo>
                  <a:pt x="3407748" y="1291773"/>
                </a:lnTo>
                <a:lnTo>
                  <a:pt x="3394680" y="1300590"/>
                </a:lnTo>
                <a:lnTo>
                  <a:pt x="3378672" y="1303823"/>
                </a:lnTo>
                <a:lnTo>
                  <a:pt x="3362658" y="1300590"/>
                </a:lnTo>
                <a:lnTo>
                  <a:pt x="3349578" y="1291773"/>
                </a:lnTo>
                <a:lnTo>
                  <a:pt x="3340758" y="1278695"/>
                </a:lnTo>
                <a:lnTo>
                  <a:pt x="3337523" y="1262680"/>
                </a:lnTo>
                <a:lnTo>
                  <a:pt x="3340758" y="1246665"/>
                </a:lnTo>
                <a:lnTo>
                  <a:pt x="3349578" y="1233588"/>
                </a:lnTo>
                <a:lnTo>
                  <a:pt x="3362658" y="1224771"/>
                </a:lnTo>
                <a:lnTo>
                  <a:pt x="3378672" y="1221538"/>
                </a:lnTo>
                <a:close/>
              </a:path>
              <a:path w="3657600" h="2200910">
                <a:moveTo>
                  <a:pt x="3075948" y="1219014"/>
                </a:moveTo>
                <a:lnTo>
                  <a:pt x="3092935" y="1222445"/>
                </a:lnTo>
                <a:lnTo>
                  <a:pt x="3106809" y="1231800"/>
                </a:lnTo>
                <a:lnTo>
                  <a:pt x="3116164" y="1245675"/>
                </a:lnTo>
                <a:lnTo>
                  <a:pt x="3119594" y="1262663"/>
                </a:lnTo>
                <a:lnTo>
                  <a:pt x="3116164" y="1279652"/>
                </a:lnTo>
                <a:lnTo>
                  <a:pt x="3106809" y="1293525"/>
                </a:lnTo>
                <a:lnTo>
                  <a:pt x="3092935" y="1302879"/>
                </a:lnTo>
                <a:lnTo>
                  <a:pt x="3075948" y="1306309"/>
                </a:lnTo>
                <a:lnTo>
                  <a:pt x="3058960" y="1302879"/>
                </a:lnTo>
                <a:lnTo>
                  <a:pt x="3045086" y="1293525"/>
                </a:lnTo>
                <a:lnTo>
                  <a:pt x="3035732" y="1279652"/>
                </a:lnTo>
                <a:lnTo>
                  <a:pt x="3032301" y="1262663"/>
                </a:lnTo>
                <a:lnTo>
                  <a:pt x="3035732" y="1245675"/>
                </a:lnTo>
                <a:lnTo>
                  <a:pt x="3045086" y="1231800"/>
                </a:lnTo>
                <a:lnTo>
                  <a:pt x="3058960" y="1222445"/>
                </a:lnTo>
                <a:lnTo>
                  <a:pt x="3075948" y="1219014"/>
                </a:lnTo>
                <a:close/>
              </a:path>
              <a:path w="3657600" h="2200910">
                <a:moveTo>
                  <a:pt x="2773224" y="1216491"/>
                </a:moveTo>
                <a:lnTo>
                  <a:pt x="2791186" y="1220119"/>
                </a:lnTo>
                <a:lnTo>
                  <a:pt x="2805853" y="1230014"/>
                </a:lnTo>
                <a:lnTo>
                  <a:pt x="2815742" y="1244691"/>
                </a:lnTo>
                <a:lnTo>
                  <a:pt x="2819368" y="1262663"/>
                </a:lnTo>
                <a:lnTo>
                  <a:pt x="2815742" y="1280634"/>
                </a:lnTo>
                <a:lnTo>
                  <a:pt x="2805853" y="1295310"/>
                </a:lnTo>
                <a:lnTo>
                  <a:pt x="2791186" y="1305204"/>
                </a:lnTo>
                <a:lnTo>
                  <a:pt x="2773224" y="1308833"/>
                </a:lnTo>
                <a:lnTo>
                  <a:pt x="2755242" y="1305204"/>
                </a:lnTo>
                <a:lnTo>
                  <a:pt x="2740565" y="1295310"/>
                </a:lnTo>
                <a:lnTo>
                  <a:pt x="2730672" y="1280634"/>
                </a:lnTo>
                <a:lnTo>
                  <a:pt x="2727046" y="1262663"/>
                </a:lnTo>
                <a:lnTo>
                  <a:pt x="2730672" y="1244691"/>
                </a:lnTo>
                <a:lnTo>
                  <a:pt x="2740565" y="1230014"/>
                </a:lnTo>
                <a:lnTo>
                  <a:pt x="2755242" y="1220119"/>
                </a:lnTo>
                <a:lnTo>
                  <a:pt x="2773224" y="1216491"/>
                </a:lnTo>
                <a:close/>
              </a:path>
              <a:path w="3657600" h="2200910">
                <a:moveTo>
                  <a:pt x="2470500" y="1213970"/>
                </a:moveTo>
                <a:lnTo>
                  <a:pt x="2489441" y="1217796"/>
                </a:lnTo>
                <a:lnTo>
                  <a:pt x="2504914" y="1228230"/>
                </a:lnTo>
                <a:lnTo>
                  <a:pt x="2515349" y="1243708"/>
                </a:lnTo>
                <a:lnTo>
                  <a:pt x="2519176" y="1262663"/>
                </a:lnTo>
                <a:lnTo>
                  <a:pt x="2515349" y="1281618"/>
                </a:lnTo>
                <a:lnTo>
                  <a:pt x="2504914" y="1297095"/>
                </a:lnTo>
                <a:lnTo>
                  <a:pt x="2489441" y="1307530"/>
                </a:lnTo>
                <a:lnTo>
                  <a:pt x="2470500" y="1311357"/>
                </a:lnTo>
                <a:lnTo>
                  <a:pt x="2451539" y="1307530"/>
                </a:lnTo>
                <a:lnTo>
                  <a:pt x="2436056" y="1297095"/>
                </a:lnTo>
                <a:lnTo>
                  <a:pt x="2425617" y="1281618"/>
                </a:lnTo>
                <a:lnTo>
                  <a:pt x="2421790" y="1262663"/>
                </a:lnTo>
                <a:lnTo>
                  <a:pt x="2425617" y="1243708"/>
                </a:lnTo>
                <a:lnTo>
                  <a:pt x="2436056" y="1228230"/>
                </a:lnTo>
                <a:lnTo>
                  <a:pt x="2451539" y="1217796"/>
                </a:lnTo>
                <a:lnTo>
                  <a:pt x="2470500" y="1213970"/>
                </a:lnTo>
                <a:close/>
              </a:path>
              <a:path w="3657600" h="2200910">
                <a:moveTo>
                  <a:pt x="2167776" y="1211446"/>
                </a:moveTo>
                <a:lnTo>
                  <a:pt x="2187711" y="1215471"/>
                </a:lnTo>
                <a:lnTo>
                  <a:pt x="2203988" y="1226446"/>
                </a:lnTo>
                <a:lnTo>
                  <a:pt x="2214961" y="1242726"/>
                </a:lnTo>
                <a:lnTo>
                  <a:pt x="2218984" y="1262663"/>
                </a:lnTo>
                <a:lnTo>
                  <a:pt x="2214961" y="1282601"/>
                </a:lnTo>
                <a:lnTo>
                  <a:pt x="2203988" y="1298881"/>
                </a:lnTo>
                <a:lnTo>
                  <a:pt x="2187711" y="1309856"/>
                </a:lnTo>
                <a:lnTo>
                  <a:pt x="2167776" y="1313880"/>
                </a:lnTo>
                <a:lnTo>
                  <a:pt x="2147836" y="1309856"/>
                </a:lnTo>
                <a:lnTo>
                  <a:pt x="2131548" y="1298881"/>
                </a:lnTo>
                <a:lnTo>
                  <a:pt x="2120563" y="1282601"/>
                </a:lnTo>
                <a:lnTo>
                  <a:pt x="2116535" y="1262663"/>
                </a:lnTo>
                <a:lnTo>
                  <a:pt x="2120563" y="1242726"/>
                </a:lnTo>
                <a:lnTo>
                  <a:pt x="2131548" y="1226446"/>
                </a:lnTo>
                <a:lnTo>
                  <a:pt x="2147836" y="1215471"/>
                </a:lnTo>
                <a:lnTo>
                  <a:pt x="2167776" y="1211446"/>
                </a:lnTo>
                <a:close/>
              </a:path>
              <a:path w="3657600" h="2200910">
                <a:moveTo>
                  <a:pt x="1865052" y="1208083"/>
                </a:moveTo>
                <a:lnTo>
                  <a:pt x="1886279" y="1212372"/>
                </a:lnTo>
                <a:lnTo>
                  <a:pt x="1903619" y="1224067"/>
                </a:lnTo>
                <a:lnTo>
                  <a:pt x="1915313" y="1241411"/>
                </a:lnTo>
                <a:lnTo>
                  <a:pt x="1919602" y="1262647"/>
                </a:lnTo>
                <a:lnTo>
                  <a:pt x="1915313" y="1283880"/>
                </a:lnTo>
                <a:lnTo>
                  <a:pt x="1903619" y="1301225"/>
                </a:lnTo>
                <a:lnTo>
                  <a:pt x="1886279" y="1312921"/>
                </a:lnTo>
                <a:lnTo>
                  <a:pt x="1865052" y="1317211"/>
                </a:lnTo>
                <a:lnTo>
                  <a:pt x="1843807" y="1312921"/>
                </a:lnTo>
                <a:lnTo>
                  <a:pt x="1826456" y="1301225"/>
                </a:lnTo>
                <a:lnTo>
                  <a:pt x="1814758" y="1283880"/>
                </a:lnTo>
                <a:lnTo>
                  <a:pt x="1810469" y="1262647"/>
                </a:lnTo>
                <a:lnTo>
                  <a:pt x="1814758" y="1241411"/>
                </a:lnTo>
                <a:lnTo>
                  <a:pt x="1826456" y="1224067"/>
                </a:lnTo>
                <a:lnTo>
                  <a:pt x="1843807" y="1212372"/>
                </a:lnTo>
                <a:lnTo>
                  <a:pt x="1865052" y="1208083"/>
                </a:lnTo>
                <a:close/>
              </a:path>
              <a:path w="3657600" h="2200910">
                <a:moveTo>
                  <a:pt x="1562294" y="1205559"/>
                </a:moveTo>
                <a:lnTo>
                  <a:pt x="1584514" y="1210046"/>
                </a:lnTo>
                <a:lnTo>
                  <a:pt x="1602658" y="1222282"/>
                </a:lnTo>
                <a:lnTo>
                  <a:pt x="1614891" y="1240428"/>
                </a:lnTo>
                <a:lnTo>
                  <a:pt x="1619376" y="1262647"/>
                </a:lnTo>
                <a:lnTo>
                  <a:pt x="1614891" y="1284864"/>
                </a:lnTo>
                <a:lnTo>
                  <a:pt x="1602658" y="1303010"/>
                </a:lnTo>
                <a:lnTo>
                  <a:pt x="1584514" y="1315247"/>
                </a:lnTo>
                <a:lnTo>
                  <a:pt x="1562294" y="1319734"/>
                </a:lnTo>
                <a:lnTo>
                  <a:pt x="1540094" y="1315247"/>
                </a:lnTo>
                <a:lnTo>
                  <a:pt x="1521961" y="1303010"/>
                </a:lnTo>
                <a:lnTo>
                  <a:pt x="1509732" y="1284864"/>
                </a:lnTo>
                <a:lnTo>
                  <a:pt x="1505247" y="1262647"/>
                </a:lnTo>
                <a:lnTo>
                  <a:pt x="1509727" y="1240428"/>
                </a:lnTo>
                <a:lnTo>
                  <a:pt x="1521948" y="1222282"/>
                </a:lnTo>
                <a:lnTo>
                  <a:pt x="1540080" y="1210046"/>
                </a:lnTo>
                <a:lnTo>
                  <a:pt x="1562294" y="1205559"/>
                </a:lnTo>
                <a:close/>
              </a:path>
              <a:path w="3657600" h="2200910">
                <a:moveTo>
                  <a:pt x="1259571" y="1203035"/>
                </a:moveTo>
                <a:lnTo>
                  <a:pt x="1282770" y="1207721"/>
                </a:lnTo>
                <a:lnTo>
                  <a:pt x="1301720" y="1220497"/>
                </a:lnTo>
                <a:lnTo>
                  <a:pt x="1314498" y="1239446"/>
                </a:lnTo>
                <a:lnTo>
                  <a:pt x="1319184" y="1262647"/>
                </a:lnTo>
                <a:lnTo>
                  <a:pt x="1314498" y="1285847"/>
                </a:lnTo>
                <a:lnTo>
                  <a:pt x="1301720" y="1304794"/>
                </a:lnTo>
                <a:lnTo>
                  <a:pt x="1282770" y="1317570"/>
                </a:lnTo>
                <a:lnTo>
                  <a:pt x="1259571" y="1322255"/>
                </a:lnTo>
                <a:lnTo>
                  <a:pt x="1236377" y="1317570"/>
                </a:lnTo>
                <a:lnTo>
                  <a:pt x="1217439" y="1304794"/>
                </a:lnTo>
                <a:lnTo>
                  <a:pt x="1204673" y="1285847"/>
                </a:lnTo>
                <a:lnTo>
                  <a:pt x="1199992" y="1262647"/>
                </a:lnTo>
                <a:lnTo>
                  <a:pt x="1204673" y="1239446"/>
                </a:lnTo>
                <a:lnTo>
                  <a:pt x="1217439" y="1220497"/>
                </a:lnTo>
                <a:lnTo>
                  <a:pt x="1236377" y="1207721"/>
                </a:lnTo>
                <a:lnTo>
                  <a:pt x="1259571" y="1203035"/>
                </a:lnTo>
                <a:close/>
              </a:path>
              <a:path w="3657600" h="2200910">
                <a:moveTo>
                  <a:pt x="956847" y="1198831"/>
                </a:moveTo>
                <a:lnTo>
                  <a:pt x="981683" y="1203844"/>
                </a:lnTo>
                <a:lnTo>
                  <a:pt x="1001962" y="1217516"/>
                </a:lnTo>
                <a:lnTo>
                  <a:pt x="1015633" y="1237795"/>
                </a:lnTo>
                <a:lnTo>
                  <a:pt x="1020646" y="1262630"/>
                </a:lnTo>
                <a:lnTo>
                  <a:pt x="1015633" y="1287464"/>
                </a:lnTo>
                <a:lnTo>
                  <a:pt x="1001962" y="1307743"/>
                </a:lnTo>
                <a:lnTo>
                  <a:pt x="981683" y="1321415"/>
                </a:lnTo>
                <a:lnTo>
                  <a:pt x="956847" y="1326428"/>
                </a:lnTo>
                <a:lnTo>
                  <a:pt x="932031" y="1321415"/>
                </a:lnTo>
                <a:lnTo>
                  <a:pt x="911762" y="1307743"/>
                </a:lnTo>
                <a:lnTo>
                  <a:pt x="898094" y="1287464"/>
                </a:lnTo>
                <a:lnTo>
                  <a:pt x="893082" y="1262630"/>
                </a:lnTo>
                <a:lnTo>
                  <a:pt x="898094" y="1237795"/>
                </a:lnTo>
                <a:lnTo>
                  <a:pt x="911762" y="1217516"/>
                </a:lnTo>
                <a:lnTo>
                  <a:pt x="932031" y="1203844"/>
                </a:lnTo>
                <a:lnTo>
                  <a:pt x="956847" y="1198831"/>
                </a:lnTo>
                <a:close/>
              </a:path>
              <a:path w="3657600" h="2200910">
                <a:moveTo>
                  <a:pt x="654123" y="1195467"/>
                </a:moveTo>
                <a:lnTo>
                  <a:pt x="680270" y="1200746"/>
                </a:lnTo>
                <a:lnTo>
                  <a:pt x="701622" y="1215140"/>
                </a:lnTo>
                <a:lnTo>
                  <a:pt x="716019" y="1236488"/>
                </a:lnTo>
                <a:lnTo>
                  <a:pt x="721298" y="1262630"/>
                </a:lnTo>
                <a:lnTo>
                  <a:pt x="716019" y="1288770"/>
                </a:lnTo>
                <a:lnTo>
                  <a:pt x="701622" y="1310118"/>
                </a:lnTo>
                <a:lnTo>
                  <a:pt x="680270" y="1324513"/>
                </a:lnTo>
                <a:lnTo>
                  <a:pt x="654123" y="1329792"/>
                </a:lnTo>
                <a:lnTo>
                  <a:pt x="627996" y="1324513"/>
                </a:lnTo>
                <a:lnTo>
                  <a:pt x="606654" y="1310118"/>
                </a:lnTo>
                <a:lnTo>
                  <a:pt x="592261" y="1288770"/>
                </a:lnTo>
                <a:lnTo>
                  <a:pt x="586983" y="1262630"/>
                </a:lnTo>
                <a:lnTo>
                  <a:pt x="592261" y="1236488"/>
                </a:lnTo>
                <a:lnTo>
                  <a:pt x="606654" y="1215140"/>
                </a:lnTo>
                <a:lnTo>
                  <a:pt x="627996" y="1200746"/>
                </a:lnTo>
                <a:lnTo>
                  <a:pt x="654123" y="1195467"/>
                </a:lnTo>
                <a:close/>
              </a:path>
              <a:path w="3657600" h="2200910">
                <a:moveTo>
                  <a:pt x="351400" y="1191263"/>
                </a:moveTo>
                <a:lnTo>
                  <a:pt x="379183" y="1196870"/>
                </a:lnTo>
                <a:lnTo>
                  <a:pt x="401865" y="1212161"/>
                </a:lnTo>
                <a:lnTo>
                  <a:pt x="417154" y="1234845"/>
                </a:lnTo>
                <a:lnTo>
                  <a:pt x="422760" y="1262630"/>
                </a:lnTo>
                <a:lnTo>
                  <a:pt x="417154" y="1290413"/>
                </a:lnTo>
                <a:lnTo>
                  <a:pt x="401865" y="1313097"/>
                </a:lnTo>
                <a:lnTo>
                  <a:pt x="379183" y="1328389"/>
                </a:lnTo>
                <a:lnTo>
                  <a:pt x="351400" y="1333996"/>
                </a:lnTo>
                <a:lnTo>
                  <a:pt x="323630" y="1328389"/>
                </a:lnTo>
                <a:lnTo>
                  <a:pt x="300947" y="1313097"/>
                </a:lnTo>
                <a:lnTo>
                  <a:pt x="285650" y="1290413"/>
                </a:lnTo>
                <a:lnTo>
                  <a:pt x="280039" y="1262630"/>
                </a:lnTo>
                <a:lnTo>
                  <a:pt x="285650" y="1234845"/>
                </a:lnTo>
                <a:lnTo>
                  <a:pt x="300947" y="1212161"/>
                </a:lnTo>
                <a:lnTo>
                  <a:pt x="323630" y="1196870"/>
                </a:lnTo>
                <a:lnTo>
                  <a:pt x="351400" y="1191263"/>
                </a:lnTo>
                <a:close/>
              </a:path>
              <a:path w="3657600" h="2200910">
                <a:moveTo>
                  <a:pt x="48675" y="1213936"/>
                </a:moveTo>
                <a:lnTo>
                  <a:pt x="67636" y="1217762"/>
                </a:lnTo>
                <a:lnTo>
                  <a:pt x="83119" y="1228197"/>
                </a:lnTo>
                <a:lnTo>
                  <a:pt x="93558" y="1243674"/>
                </a:lnTo>
                <a:lnTo>
                  <a:pt x="97386" y="1262630"/>
                </a:lnTo>
                <a:lnTo>
                  <a:pt x="93558" y="1281584"/>
                </a:lnTo>
                <a:lnTo>
                  <a:pt x="83119" y="1297062"/>
                </a:lnTo>
                <a:lnTo>
                  <a:pt x="67636" y="1307497"/>
                </a:lnTo>
                <a:lnTo>
                  <a:pt x="48675" y="1311323"/>
                </a:lnTo>
                <a:lnTo>
                  <a:pt x="29734" y="1307497"/>
                </a:lnTo>
                <a:lnTo>
                  <a:pt x="14261" y="1297062"/>
                </a:lnTo>
                <a:lnTo>
                  <a:pt x="3827" y="1281584"/>
                </a:lnTo>
                <a:lnTo>
                  <a:pt x="0" y="1262630"/>
                </a:lnTo>
                <a:lnTo>
                  <a:pt x="3827" y="1243674"/>
                </a:lnTo>
                <a:lnTo>
                  <a:pt x="14261" y="1228197"/>
                </a:lnTo>
                <a:lnTo>
                  <a:pt x="29734" y="1217762"/>
                </a:lnTo>
                <a:lnTo>
                  <a:pt x="48675" y="1213936"/>
                </a:lnTo>
                <a:close/>
              </a:path>
              <a:path w="3657600" h="2200910">
                <a:moveTo>
                  <a:pt x="3657463" y="931218"/>
                </a:moveTo>
                <a:lnTo>
                  <a:pt x="3657463" y="988384"/>
                </a:lnTo>
                <a:lnTo>
                  <a:pt x="3654686" y="986511"/>
                </a:lnTo>
                <a:lnTo>
                  <a:pt x="3646591" y="974503"/>
                </a:lnTo>
                <a:lnTo>
                  <a:pt x="3643622" y="959802"/>
                </a:lnTo>
                <a:lnTo>
                  <a:pt x="3646591" y="945099"/>
                </a:lnTo>
                <a:lnTo>
                  <a:pt x="3654686" y="933091"/>
                </a:lnTo>
                <a:lnTo>
                  <a:pt x="3657463" y="931218"/>
                </a:lnTo>
                <a:close/>
              </a:path>
              <a:path w="3657600" h="2200910">
                <a:moveTo>
                  <a:pt x="3378672" y="918659"/>
                </a:moveTo>
                <a:lnTo>
                  <a:pt x="3394680" y="921892"/>
                </a:lnTo>
                <a:lnTo>
                  <a:pt x="3407748" y="930709"/>
                </a:lnTo>
                <a:lnTo>
                  <a:pt x="3416557" y="943787"/>
                </a:lnTo>
                <a:lnTo>
                  <a:pt x="3419786" y="959802"/>
                </a:lnTo>
                <a:lnTo>
                  <a:pt x="3416557" y="975817"/>
                </a:lnTo>
                <a:lnTo>
                  <a:pt x="3407748" y="988894"/>
                </a:lnTo>
                <a:lnTo>
                  <a:pt x="3394680" y="997711"/>
                </a:lnTo>
                <a:lnTo>
                  <a:pt x="3378672" y="1000944"/>
                </a:lnTo>
                <a:lnTo>
                  <a:pt x="3362658" y="997711"/>
                </a:lnTo>
                <a:lnTo>
                  <a:pt x="3349578" y="988894"/>
                </a:lnTo>
                <a:lnTo>
                  <a:pt x="3340758" y="975817"/>
                </a:lnTo>
                <a:lnTo>
                  <a:pt x="3337523" y="959802"/>
                </a:lnTo>
                <a:lnTo>
                  <a:pt x="3340758" y="943787"/>
                </a:lnTo>
                <a:lnTo>
                  <a:pt x="3349578" y="930709"/>
                </a:lnTo>
                <a:lnTo>
                  <a:pt x="3362658" y="921892"/>
                </a:lnTo>
                <a:lnTo>
                  <a:pt x="3378672" y="918659"/>
                </a:lnTo>
                <a:close/>
              </a:path>
              <a:path w="3657600" h="2200910">
                <a:moveTo>
                  <a:pt x="3075948" y="916136"/>
                </a:moveTo>
                <a:lnTo>
                  <a:pt x="3092935" y="919566"/>
                </a:lnTo>
                <a:lnTo>
                  <a:pt x="3106809" y="928921"/>
                </a:lnTo>
                <a:lnTo>
                  <a:pt x="3116164" y="942796"/>
                </a:lnTo>
                <a:lnTo>
                  <a:pt x="3119594" y="959785"/>
                </a:lnTo>
                <a:lnTo>
                  <a:pt x="3116164" y="976774"/>
                </a:lnTo>
                <a:lnTo>
                  <a:pt x="3106809" y="990648"/>
                </a:lnTo>
                <a:lnTo>
                  <a:pt x="3092935" y="1000003"/>
                </a:lnTo>
                <a:lnTo>
                  <a:pt x="3075948" y="1003434"/>
                </a:lnTo>
                <a:lnTo>
                  <a:pt x="3058960" y="1000003"/>
                </a:lnTo>
                <a:lnTo>
                  <a:pt x="3045086" y="990648"/>
                </a:lnTo>
                <a:lnTo>
                  <a:pt x="3035732" y="976774"/>
                </a:lnTo>
                <a:lnTo>
                  <a:pt x="3032301" y="959785"/>
                </a:lnTo>
                <a:lnTo>
                  <a:pt x="3035732" y="942796"/>
                </a:lnTo>
                <a:lnTo>
                  <a:pt x="3045086" y="928921"/>
                </a:lnTo>
                <a:lnTo>
                  <a:pt x="3058960" y="919566"/>
                </a:lnTo>
                <a:lnTo>
                  <a:pt x="3075948" y="916136"/>
                </a:lnTo>
                <a:close/>
              </a:path>
              <a:path w="3657600" h="2200910">
                <a:moveTo>
                  <a:pt x="2773224" y="913612"/>
                </a:moveTo>
                <a:lnTo>
                  <a:pt x="2791186" y="917240"/>
                </a:lnTo>
                <a:lnTo>
                  <a:pt x="2805853" y="927136"/>
                </a:lnTo>
                <a:lnTo>
                  <a:pt x="2815742" y="941812"/>
                </a:lnTo>
                <a:lnTo>
                  <a:pt x="2819368" y="959785"/>
                </a:lnTo>
                <a:lnTo>
                  <a:pt x="2815742" y="977755"/>
                </a:lnTo>
                <a:lnTo>
                  <a:pt x="2805853" y="992431"/>
                </a:lnTo>
                <a:lnTo>
                  <a:pt x="2791186" y="1002326"/>
                </a:lnTo>
                <a:lnTo>
                  <a:pt x="2773224" y="1005954"/>
                </a:lnTo>
                <a:lnTo>
                  <a:pt x="2755242" y="1002326"/>
                </a:lnTo>
                <a:lnTo>
                  <a:pt x="2740565" y="992431"/>
                </a:lnTo>
                <a:lnTo>
                  <a:pt x="2730672" y="977755"/>
                </a:lnTo>
                <a:lnTo>
                  <a:pt x="2727046" y="959785"/>
                </a:lnTo>
                <a:lnTo>
                  <a:pt x="2730672" y="941812"/>
                </a:lnTo>
                <a:lnTo>
                  <a:pt x="2740565" y="927136"/>
                </a:lnTo>
                <a:lnTo>
                  <a:pt x="2755242" y="917240"/>
                </a:lnTo>
                <a:lnTo>
                  <a:pt x="2773224" y="913612"/>
                </a:lnTo>
                <a:close/>
              </a:path>
              <a:path w="3657600" h="2200910">
                <a:moveTo>
                  <a:pt x="2470500" y="911092"/>
                </a:moveTo>
                <a:lnTo>
                  <a:pt x="2489441" y="914918"/>
                </a:lnTo>
                <a:lnTo>
                  <a:pt x="2504914" y="925353"/>
                </a:lnTo>
                <a:lnTo>
                  <a:pt x="2515349" y="940831"/>
                </a:lnTo>
                <a:lnTo>
                  <a:pt x="2519176" y="959785"/>
                </a:lnTo>
                <a:lnTo>
                  <a:pt x="2515349" y="978739"/>
                </a:lnTo>
                <a:lnTo>
                  <a:pt x="2504914" y="994217"/>
                </a:lnTo>
                <a:lnTo>
                  <a:pt x="2489441" y="1004652"/>
                </a:lnTo>
                <a:lnTo>
                  <a:pt x="2470500" y="1008478"/>
                </a:lnTo>
                <a:lnTo>
                  <a:pt x="2451539" y="1004652"/>
                </a:lnTo>
                <a:lnTo>
                  <a:pt x="2436056" y="994217"/>
                </a:lnTo>
                <a:lnTo>
                  <a:pt x="2425617" y="978739"/>
                </a:lnTo>
                <a:lnTo>
                  <a:pt x="2421790" y="959785"/>
                </a:lnTo>
                <a:lnTo>
                  <a:pt x="2425617" y="940831"/>
                </a:lnTo>
                <a:lnTo>
                  <a:pt x="2436056" y="925353"/>
                </a:lnTo>
                <a:lnTo>
                  <a:pt x="2451539" y="914918"/>
                </a:lnTo>
                <a:lnTo>
                  <a:pt x="2470500" y="911092"/>
                </a:lnTo>
                <a:close/>
              </a:path>
              <a:path w="3657600" h="2200910">
                <a:moveTo>
                  <a:pt x="2167776" y="908568"/>
                </a:moveTo>
                <a:lnTo>
                  <a:pt x="2187711" y="912592"/>
                </a:lnTo>
                <a:lnTo>
                  <a:pt x="2203988" y="923567"/>
                </a:lnTo>
                <a:lnTo>
                  <a:pt x="2214961" y="939847"/>
                </a:lnTo>
                <a:lnTo>
                  <a:pt x="2218984" y="959785"/>
                </a:lnTo>
                <a:lnTo>
                  <a:pt x="2214961" y="979723"/>
                </a:lnTo>
                <a:lnTo>
                  <a:pt x="2203988" y="996002"/>
                </a:lnTo>
                <a:lnTo>
                  <a:pt x="2187711" y="1006978"/>
                </a:lnTo>
                <a:lnTo>
                  <a:pt x="2167776" y="1011002"/>
                </a:lnTo>
                <a:lnTo>
                  <a:pt x="2147836" y="1006978"/>
                </a:lnTo>
                <a:lnTo>
                  <a:pt x="2131548" y="996002"/>
                </a:lnTo>
                <a:lnTo>
                  <a:pt x="2120563" y="979723"/>
                </a:lnTo>
                <a:lnTo>
                  <a:pt x="2116535" y="959785"/>
                </a:lnTo>
                <a:lnTo>
                  <a:pt x="2120563" y="939847"/>
                </a:lnTo>
                <a:lnTo>
                  <a:pt x="2131548" y="923567"/>
                </a:lnTo>
                <a:lnTo>
                  <a:pt x="2147836" y="912592"/>
                </a:lnTo>
                <a:lnTo>
                  <a:pt x="2167776" y="908568"/>
                </a:lnTo>
                <a:close/>
              </a:path>
              <a:path w="3657600" h="2200910">
                <a:moveTo>
                  <a:pt x="1865052" y="905204"/>
                </a:moveTo>
                <a:lnTo>
                  <a:pt x="1886279" y="909493"/>
                </a:lnTo>
                <a:lnTo>
                  <a:pt x="1903619" y="921189"/>
                </a:lnTo>
                <a:lnTo>
                  <a:pt x="1915313" y="938533"/>
                </a:lnTo>
                <a:lnTo>
                  <a:pt x="1919602" y="959768"/>
                </a:lnTo>
                <a:lnTo>
                  <a:pt x="1915313" y="981002"/>
                </a:lnTo>
                <a:lnTo>
                  <a:pt x="1903619" y="998346"/>
                </a:lnTo>
                <a:lnTo>
                  <a:pt x="1886279" y="1010042"/>
                </a:lnTo>
                <a:lnTo>
                  <a:pt x="1865052" y="1014332"/>
                </a:lnTo>
                <a:lnTo>
                  <a:pt x="1843807" y="1010042"/>
                </a:lnTo>
                <a:lnTo>
                  <a:pt x="1826456" y="998346"/>
                </a:lnTo>
                <a:lnTo>
                  <a:pt x="1814758" y="981002"/>
                </a:lnTo>
                <a:lnTo>
                  <a:pt x="1810469" y="959768"/>
                </a:lnTo>
                <a:lnTo>
                  <a:pt x="1814758" y="938533"/>
                </a:lnTo>
                <a:lnTo>
                  <a:pt x="1826456" y="921189"/>
                </a:lnTo>
                <a:lnTo>
                  <a:pt x="1843807" y="909493"/>
                </a:lnTo>
                <a:lnTo>
                  <a:pt x="1865052" y="905204"/>
                </a:lnTo>
                <a:close/>
              </a:path>
              <a:path w="3657600" h="2200910">
                <a:moveTo>
                  <a:pt x="1562294" y="902680"/>
                </a:moveTo>
                <a:lnTo>
                  <a:pt x="1584514" y="907168"/>
                </a:lnTo>
                <a:lnTo>
                  <a:pt x="1602658" y="919404"/>
                </a:lnTo>
                <a:lnTo>
                  <a:pt x="1614891" y="937551"/>
                </a:lnTo>
                <a:lnTo>
                  <a:pt x="1619376" y="959768"/>
                </a:lnTo>
                <a:lnTo>
                  <a:pt x="1614891" y="981985"/>
                </a:lnTo>
                <a:lnTo>
                  <a:pt x="1602658" y="1000132"/>
                </a:lnTo>
                <a:lnTo>
                  <a:pt x="1584514" y="1012368"/>
                </a:lnTo>
                <a:lnTo>
                  <a:pt x="1562294" y="1016856"/>
                </a:lnTo>
                <a:lnTo>
                  <a:pt x="1540094" y="1012368"/>
                </a:lnTo>
                <a:lnTo>
                  <a:pt x="1521961" y="1000132"/>
                </a:lnTo>
                <a:lnTo>
                  <a:pt x="1509732" y="981985"/>
                </a:lnTo>
                <a:lnTo>
                  <a:pt x="1505247" y="959768"/>
                </a:lnTo>
                <a:lnTo>
                  <a:pt x="1509727" y="937551"/>
                </a:lnTo>
                <a:lnTo>
                  <a:pt x="1521948" y="919404"/>
                </a:lnTo>
                <a:lnTo>
                  <a:pt x="1540080" y="907168"/>
                </a:lnTo>
                <a:lnTo>
                  <a:pt x="1562294" y="902680"/>
                </a:lnTo>
                <a:close/>
              </a:path>
              <a:path w="3657600" h="2200910">
                <a:moveTo>
                  <a:pt x="1259571" y="900156"/>
                </a:moveTo>
                <a:lnTo>
                  <a:pt x="1282770" y="904842"/>
                </a:lnTo>
                <a:lnTo>
                  <a:pt x="1301720" y="917619"/>
                </a:lnTo>
                <a:lnTo>
                  <a:pt x="1314498" y="936567"/>
                </a:lnTo>
                <a:lnTo>
                  <a:pt x="1319184" y="959768"/>
                </a:lnTo>
                <a:lnTo>
                  <a:pt x="1314498" y="982969"/>
                </a:lnTo>
                <a:lnTo>
                  <a:pt x="1301720" y="1001917"/>
                </a:lnTo>
                <a:lnTo>
                  <a:pt x="1282770" y="1014694"/>
                </a:lnTo>
                <a:lnTo>
                  <a:pt x="1259571" y="1019379"/>
                </a:lnTo>
                <a:lnTo>
                  <a:pt x="1236377" y="1014694"/>
                </a:lnTo>
                <a:lnTo>
                  <a:pt x="1217439" y="1001917"/>
                </a:lnTo>
                <a:lnTo>
                  <a:pt x="1204673" y="982969"/>
                </a:lnTo>
                <a:lnTo>
                  <a:pt x="1199992" y="959768"/>
                </a:lnTo>
                <a:lnTo>
                  <a:pt x="1204673" y="936567"/>
                </a:lnTo>
                <a:lnTo>
                  <a:pt x="1217439" y="917619"/>
                </a:lnTo>
                <a:lnTo>
                  <a:pt x="1236377" y="904842"/>
                </a:lnTo>
                <a:lnTo>
                  <a:pt x="1259571" y="900156"/>
                </a:lnTo>
                <a:close/>
              </a:path>
              <a:path w="3657600" h="2200910">
                <a:moveTo>
                  <a:pt x="956847" y="895952"/>
                </a:moveTo>
                <a:lnTo>
                  <a:pt x="981683" y="900966"/>
                </a:lnTo>
                <a:lnTo>
                  <a:pt x="1001962" y="914638"/>
                </a:lnTo>
                <a:lnTo>
                  <a:pt x="1015633" y="934917"/>
                </a:lnTo>
                <a:lnTo>
                  <a:pt x="1020646" y="959751"/>
                </a:lnTo>
                <a:lnTo>
                  <a:pt x="1015633" y="984586"/>
                </a:lnTo>
                <a:lnTo>
                  <a:pt x="1001962" y="1004864"/>
                </a:lnTo>
                <a:lnTo>
                  <a:pt x="981683" y="1018536"/>
                </a:lnTo>
                <a:lnTo>
                  <a:pt x="956847" y="1023550"/>
                </a:lnTo>
                <a:lnTo>
                  <a:pt x="932031" y="1018536"/>
                </a:lnTo>
                <a:lnTo>
                  <a:pt x="911762" y="1004864"/>
                </a:lnTo>
                <a:lnTo>
                  <a:pt x="898094" y="984586"/>
                </a:lnTo>
                <a:lnTo>
                  <a:pt x="893082" y="959751"/>
                </a:lnTo>
                <a:lnTo>
                  <a:pt x="898094" y="934917"/>
                </a:lnTo>
                <a:lnTo>
                  <a:pt x="911762" y="914638"/>
                </a:lnTo>
                <a:lnTo>
                  <a:pt x="932031" y="900966"/>
                </a:lnTo>
                <a:lnTo>
                  <a:pt x="956847" y="895952"/>
                </a:lnTo>
                <a:close/>
              </a:path>
              <a:path w="3657600" h="2200910">
                <a:moveTo>
                  <a:pt x="654123" y="892589"/>
                </a:moveTo>
                <a:lnTo>
                  <a:pt x="680270" y="897867"/>
                </a:lnTo>
                <a:lnTo>
                  <a:pt x="701622" y="912261"/>
                </a:lnTo>
                <a:lnTo>
                  <a:pt x="716019" y="933610"/>
                </a:lnTo>
                <a:lnTo>
                  <a:pt x="721298" y="959751"/>
                </a:lnTo>
                <a:lnTo>
                  <a:pt x="716019" y="985891"/>
                </a:lnTo>
                <a:lnTo>
                  <a:pt x="701622" y="1007240"/>
                </a:lnTo>
                <a:lnTo>
                  <a:pt x="680270" y="1021635"/>
                </a:lnTo>
                <a:lnTo>
                  <a:pt x="654123" y="1026913"/>
                </a:lnTo>
                <a:lnTo>
                  <a:pt x="627996" y="1021635"/>
                </a:lnTo>
                <a:lnTo>
                  <a:pt x="606654" y="1007240"/>
                </a:lnTo>
                <a:lnTo>
                  <a:pt x="592261" y="985891"/>
                </a:lnTo>
                <a:lnTo>
                  <a:pt x="586983" y="959751"/>
                </a:lnTo>
                <a:lnTo>
                  <a:pt x="592261" y="933610"/>
                </a:lnTo>
                <a:lnTo>
                  <a:pt x="606654" y="912261"/>
                </a:lnTo>
                <a:lnTo>
                  <a:pt x="627996" y="897867"/>
                </a:lnTo>
                <a:lnTo>
                  <a:pt x="654123" y="892589"/>
                </a:lnTo>
                <a:close/>
              </a:path>
              <a:path w="3657600" h="2200910">
                <a:moveTo>
                  <a:pt x="351400" y="888381"/>
                </a:moveTo>
                <a:lnTo>
                  <a:pt x="379183" y="893988"/>
                </a:lnTo>
                <a:lnTo>
                  <a:pt x="401865" y="909281"/>
                </a:lnTo>
                <a:lnTo>
                  <a:pt x="417154" y="931966"/>
                </a:lnTo>
                <a:lnTo>
                  <a:pt x="422760" y="959751"/>
                </a:lnTo>
                <a:lnTo>
                  <a:pt x="417154" y="987534"/>
                </a:lnTo>
                <a:lnTo>
                  <a:pt x="401865" y="1010219"/>
                </a:lnTo>
                <a:lnTo>
                  <a:pt x="379183" y="1025511"/>
                </a:lnTo>
                <a:lnTo>
                  <a:pt x="351400" y="1031117"/>
                </a:lnTo>
                <a:lnTo>
                  <a:pt x="323630" y="1025511"/>
                </a:lnTo>
                <a:lnTo>
                  <a:pt x="300947" y="1010219"/>
                </a:lnTo>
                <a:lnTo>
                  <a:pt x="285650" y="987534"/>
                </a:lnTo>
                <a:lnTo>
                  <a:pt x="280039" y="959751"/>
                </a:lnTo>
                <a:lnTo>
                  <a:pt x="285650" y="931966"/>
                </a:lnTo>
                <a:lnTo>
                  <a:pt x="300947" y="909281"/>
                </a:lnTo>
                <a:lnTo>
                  <a:pt x="323630" y="893988"/>
                </a:lnTo>
                <a:lnTo>
                  <a:pt x="351400" y="888381"/>
                </a:lnTo>
                <a:close/>
              </a:path>
              <a:path w="3657600" h="2200910">
                <a:moveTo>
                  <a:pt x="48675" y="920289"/>
                </a:moveTo>
                <a:lnTo>
                  <a:pt x="64041" y="923389"/>
                </a:lnTo>
                <a:lnTo>
                  <a:pt x="76583" y="931845"/>
                </a:lnTo>
                <a:lnTo>
                  <a:pt x="85037" y="944389"/>
                </a:lnTo>
                <a:lnTo>
                  <a:pt x="88137" y="959751"/>
                </a:lnTo>
                <a:lnTo>
                  <a:pt x="85037" y="975113"/>
                </a:lnTo>
                <a:lnTo>
                  <a:pt x="76583" y="987655"/>
                </a:lnTo>
                <a:lnTo>
                  <a:pt x="64041" y="996110"/>
                </a:lnTo>
                <a:lnTo>
                  <a:pt x="48675" y="999210"/>
                </a:lnTo>
                <a:lnTo>
                  <a:pt x="33330" y="996110"/>
                </a:lnTo>
                <a:lnTo>
                  <a:pt x="20797" y="987655"/>
                </a:lnTo>
                <a:lnTo>
                  <a:pt x="12347" y="975113"/>
                </a:lnTo>
                <a:lnTo>
                  <a:pt x="9249" y="959751"/>
                </a:lnTo>
                <a:lnTo>
                  <a:pt x="12347" y="944389"/>
                </a:lnTo>
                <a:lnTo>
                  <a:pt x="20797" y="931845"/>
                </a:lnTo>
                <a:lnTo>
                  <a:pt x="33330" y="923389"/>
                </a:lnTo>
                <a:lnTo>
                  <a:pt x="48675" y="920289"/>
                </a:lnTo>
                <a:close/>
              </a:path>
              <a:path w="3657600" h="2200910">
                <a:moveTo>
                  <a:pt x="3657463" y="628339"/>
                </a:moveTo>
                <a:lnTo>
                  <a:pt x="3657463" y="685507"/>
                </a:lnTo>
                <a:lnTo>
                  <a:pt x="3654686" y="683634"/>
                </a:lnTo>
                <a:lnTo>
                  <a:pt x="3646591" y="671625"/>
                </a:lnTo>
                <a:lnTo>
                  <a:pt x="3643622" y="656923"/>
                </a:lnTo>
                <a:lnTo>
                  <a:pt x="3646591" y="642221"/>
                </a:lnTo>
                <a:lnTo>
                  <a:pt x="3654686" y="630212"/>
                </a:lnTo>
                <a:lnTo>
                  <a:pt x="3657463" y="628339"/>
                </a:lnTo>
                <a:close/>
              </a:path>
              <a:path w="3657600" h="2200910">
                <a:moveTo>
                  <a:pt x="3378672" y="615781"/>
                </a:moveTo>
                <a:lnTo>
                  <a:pt x="3394680" y="619014"/>
                </a:lnTo>
                <a:lnTo>
                  <a:pt x="3407748" y="627830"/>
                </a:lnTo>
                <a:lnTo>
                  <a:pt x="3416557" y="640908"/>
                </a:lnTo>
                <a:lnTo>
                  <a:pt x="3419786" y="656923"/>
                </a:lnTo>
                <a:lnTo>
                  <a:pt x="3416557" y="672938"/>
                </a:lnTo>
                <a:lnTo>
                  <a:pt x="3407748" y="686016"/>
                </a:lnTo>
                <a:lnTo>
                  <a:pt x="3394680" y="694832"/>
                </a:lnTo>
                <a:lnTo>
                  <a:pt x="3378672" y="698065"/>
                </a:lnTo>
                <a:lnTo>
                  <a:pt x="3362658" y="694832"/>
                </a:lnTo>
                <a:lnTo>
                  <a:pt x="3349578" y="686016"/>
                </a:lnTo>
                <a:lnTo>
                  <a:pt x="3340758" y="672938"/>
                </a:lnTo>
                <a:lnTo>
                  <a:pt x="3337523" y="656923"/>
                </a:lnTo>
                <a:lnTo>
                  <a:pt x="3340758" y="640908"/>
                </a:lnTo>
                <a:lnTo>
                  <a:pt x="3349578" y="627830"/>
                </a:lnTo>
                <a:lnTo>
                  <a:pt x="3362658" y="619014"/>
                </a:lnTo>
                <a:lnTo>
                  <a:pt x="3378672" y="615781"/>
                </a:lnTo>
                <a:close/>
              </a:path>
              <a:path w="3657600" h="2200910">
                <a:moveTo>
                  <a:pt x="3075948" y="613257"/>
                </a:moveTo>
                <a:lnTo>
                  <a:pt x="3092935" y="616688"/>
                </a:lnTo>
                <a:lnTo>
                  <a:pt x="3106809" y="626043"/>
                </a:lnTo>
                <a:lnTo>
                  <a:pt x="3116164" y="639917"/>
                </a:lnTo>
                <a:lnTo>
                  <a:pt x="3119594" y="656906"/>
                </a:lnTo>
                <a:lnTo>
                  <a:pt x="3116164" y="673895"/>
                </a:lnTo>
                <a:lnTo>
                  <a:pt x="3106809" y="687768"/>
                </a:lnTo>
                <a:lnTo>
                  <a:pt x="3092935" y="697122"/>
                </a:lnTo>
                <a:lnTo>
                  <a:pt x="3075948" y="700552"/>
                </a:lnTo>
                <a:lnTo>
                  <a:pt x="3058960" y="697122"/>
                </a:lnTo>
                <a:lnTo>
                  <a:pt x="3045086" y="687768"/>
                </a:lnTo>
                <a:lnTo>
                  <a:pt x="3035732" y="673895"/>
                </a:lnTo>
                <a:lnTo>
                  <a:pt x="3032301" y="656906"/>
                </a:lnTo>
                <a:lnTo>
                  <a:pt x="3035732" y="639917"/>
                </a:lnTo>
                <a:lnTo>
                  <a:pt x="3045086" y="626043"/>
                </a:lnTo>
                <a:lnTo>
                  <a:pt x="3058960" y="616688"/>
                </a:lnTo>
                <a:lnTo>
                  <a:pt x="3075948" y="613257"/>
                </a:lnTo>
                <a:close/>
              </a:path>
              <a:path w="3657600" h="2200910">
                <a:moveTo>
                  <a:pt x="2773224" y="610733"/>
                </a:moveTo>
                <a:lnTo>
                  <a:pt x="2791186" y="614362"/>
                </a:lnTo>
                <a:lnTo>
                  <a:pt x="2805853" y="624257"/>
                </a:lnTo>
                <a:lnTo>
                  <a:pt x="2815742" y="638934"/>
                </a:lnTo>
                <a:lnTo>
                  <a:pt x="2819368" y="656906"/>
                </a:lnTo>
                <a:lnTo>
                  <a:pt x="2815742" y="674877"/>
                </a:lnTo>
                <a:lnTo>
                  <a:pt x="2805853" y="689552"/>
                </a:lnTo>
                <a:lnTo>
                  <a:pt x="2791186" y="699447"/>
                </a:lnTo>
                <a:lnTo>
                  <a:pt x="2773224" y="703076"/>
                </a:lnTo>
                <a:lnTo>
                  <a:pt x="2755242" y="699447"/>
                </a:lnTo>
                <a:lnTo>
                  <a:pt x="2740565" y="689552"/>
                </a:lnTo>
                <a:lnTo>
                  <a:pt x="2730672" y="674877"/>
                </a:lnTo>
                <a:lnTo>
                  <a:pt x="2727046" y="656906"/>
                </a:lnTo>
                <a:lnTo>
                  <a:pt x="2730672" y="638934"/>
                </a:lnTo>
                <a:lnTo>
                  <a:pt x="2740565" y="624257"/>
                </a:lnTo>
                <a:lnTo>
                  <a:pt x="2755242" y="614362"/>
                </a:lnTo>
                <a:lnTo>
                  <a:pt x="2773224" y="610733"/>
                </a:lnTo>
                <a:close/>
              </a:path>
              <a:path w="3657600" h="2200910">
                <a:moveTo>
                  <a:pt x="2470500" y="608213"/>
                </a:moveTo>
                <a:lnTo>
                  <a:pt x="2489441" y="612039"/>
                </a:lnTo>
                <a:lnTo>
                  <a:pt x="2504914" y="622473"/>
                </a:lnTo>
                <a:lnTo>
                  <a:pt x="2515349" y="637951"/>
                </a:lnTo>
                <a:lnTo>
                  <a:pt x="2519176" y="656906"/>
                </a:lnTo>
                <a:lnTo>
                  <a:pt x="2515349" y="675860"/>
                </a:lnTo>
                <a:lnTo>
                  <a:pt x="2504914" y="691338"/>
                </a:lnTo>
                <a:lnTo>
                  <a:pt x="2489441" y="701773"/>
                </a:lnTo>
                <a:lnTo>
                  <a:pt x="2470500" y="705599"/>
                </a:lnTo>
                <a:lnTo>
                  <a:pt x="2451539" y="701773"/>
                </a:lnTo>
                <a:lnTo>
                  <a:pt x="2436056" y="691338"/>
                </a:lnTo>
                <a:lnTo>
                  <a:pt x="2425617" y="675860"/>
                </a:lnTo>
                <a:lnTo>
                  <a:pt x="2421790" y="656906"/>
                </a:lnTo>
                <a:lnTo>
                  <a:pt x="2425617" y="637951"/>
                </a:lnTo>
                <a:lnTo>
                  <a:pt x="2436056" y="622473"/>
                </a:lnTo>
                <a:lnTo>
                  <a:pt x="2451539" y="612039"/>
                </a:lnTo>
                <a:lnTo>
                  <a:pt x="2470500" y="608213"/>
                </a:lnTo>
                <a:close/>
              </a:path>
              <a:path w="3657600" h="2200910">
                <a:moveTo>
                  <a:pt x="2167776" y="605689"/>
                </a:moveTo>
                <a:lnTo>
                  <a:pt x="2187711" y="609713"/>
                </a:lnTo>
                <a:lnTo>
                  <a:pt x="2203988" y="620689"/>
                </a:lnTo>
                <a:lnTo>
                  <a:pt x="2214961" y="636968"/>
                </a:lnTo>
                <a:lnTo>
                  <a:pt x="2218984" y="656906"/>
                </a:lnTo>
                <a:lnTo>
                  <a:pt x="2214961" y="676844"/>
                </a:lnTo>
                <a:lnTo>
                  <a:pt x="2203988" y="693124"/>
                </a:lnTo>
                <a:lnTo>
                  <a:pt x="2187711" y="704099"/>
                </a:lnTo>
                <a:lnTo>
                  <a:pt x="2167776" y="708123"/>
                </a:lnTo>
                <a:lnTo>
                  <a:pt x="2147836" y="704099"/>
                </a:lnTo>
                <a:lnTo>
                  <a:pt x="2131548" y="693124"/>
                </a:lnTo>
                <a:lnTo>
                  <a:pt x="2120563" y="676844"/>
                </a:lnTo>
                <a:lnTo>
                  <a:pt x="2116535" y="656906"/>
                </a:lnTo>
                <a:lnTo>
                  <a:pt x="2120563" y="636968"/>
                </a:lnTo>
                <a:lnTo>
                  <a:pt x="2131548" y="620689"/>
                </a:lnTo>
                <a:lnTo>
                  <a:pt x="2147836" y="609713"/>
                </a:lnTo>
                <a:lnTo>
                  <a:pt x="2167776" y="605689"/>
                </a:lnTo>
                <a:close/>
              </a:path>
              <a:path w="3657600" h="2200910">
                <a:moveTo>
                  <a:pt x="1865052" y="602325"/>
                </a:moveTo>
                <a:lnTo>
                  <a:pt x="1886279" y="606614"/>
                </a:lnTo>
                <a:lnTo>
                  <a:pt x="1903619" y="618310"/>
                </a:lnTo>
                <a:lnTo>
                  <a:pt x="1915313" y="635654"/>
                </a:lnTo>
                <a:lnTo>
                  <a:pt x="1919602" y="656889"/>
                </a:lnTo>
                <a:lnTo>
                  <a:pt x="1915313" y="678123"/>
                </a:lnTo>
                <a:lnTo>
                  <a:pt x="1903619" y="695467"/>
                </a:lnTo>
                <a:lnTo>
                  <a:pt x="1886279" y="707164"/>
                </a:lnTo>
                <a:lnTo>
                  <a:pt x="1865052" y="711453"/>
                </a:lnTo>
                <a:lnTo>
                  <a:pt x="1843807" y="707164"/>
                </a:lnTo>
                <a:lnTo>
                  <a:pt x="1826456" y="695467"/>
                </a:lnTo>
                <a:lnTo>
                  <a:pt x="1814758" y="678123"/>
                </a:lnTo>
                <a:lnTo>
                  <a:pt x="1810469" y="656889"/>
                </a:lnTo>
                <a:lnTo>
                  <a:pt x="1814758" y="635654"/>
                </a:lnTo>
                <a:lnTo>
                  <a:pt x="1826456" y="618310"/>
                </a:lnTo>
                <a:lnTo>
                  <a:pt x="1843807" y="606614"/>
                </a:lnTo>
                <a:lnTo>
                  <a:pt x="1865052" y="602325"/>
                </a:lnTo>
                <a:close/>
              </a:path>
              <a:path w="3657600" h="2200910">
                <a:moveTo>
                  <a:pt x="1562294" y="599802"/>
                </a:moveTo>
                <a:lnTo>
                  <a:pt x="1584514" y="604289"/>
                </a:lnTo>
                <a:lnTo>
                  <a:pt x="1602658" y="616524"/>
                </a:lnTo>
                <a:lnTo>
                  <a:pt x="1614891" y="634671"/>
                </a:lnTo>
                <a:lnTo>
                  <a:pt x="1619376" y="656889"/>
                </a:lnTo>
                <a:lnTo>
                  <a:pt x="1614891" y="679107"/>
                </a:lnTo>
                <a:lnTo>
                  <a:pt x="1602658" y="697253"/>
                </a:lnTo>
                <a:lnTo>
                  <a:pt x="1584514" y="709490"/>
                </a:lnTo>
                <a:lnTo>
                  <a:pt x="1562294" y="713977"/>
                </a:lnTo>
                <a:lnTo>
                  <a:pt x="1540094" y="709490"/>
                </a:lnTo>
                <a:lnTo>
                  <a:pt x="1521961" y="697253"/>
                </a:lnTo>
                <a:lnTo>
                  <a:pt x="1509732" y="679107"/>
                </a:lnTo>
                <a:lnTo>
                  <a:pt x="1505247" y="656889"/>
                </a:lnTo>
                <a:lnTo>
                  <a:pt x="1509727" y="634671"/>
                </a:lnTo>
                <a:lnTo>
                  <a:pt x="1521948" y="616524"/>
                </a:lnTo>
                <a:lnTo>
                  <a:pt x="1540080" y="604289"/>
                </a:lnTo>
                <a:lnTo>
                  <a:pt x="1562294" y="599802"/>
                </a:lnTo>
                <a:close/>
              </a:path>
              <a:path w="3657600" h="2200910">
                <a:moveTo>
                  <a:pt x="1259571" y="597278"/>
                </a:moveTo>
                <a:lnTo>
                  <a:pt x="1282770" y="601963"/>
                </a:lnTo>
                <a:lnTo>
                  <a:pt x="1301720" y="614740"/>
                </a:lnTo>
                <a:lnTo>
                  <a:pt x="1314498" y="633688"/>
                </a:lnTo>
                <a:lnTo>
                  <a:pt x="1319184" y="656889"/>
                </a:lnTo>
                <a:lnTo>
                  <a:pt x="1314498" y="680090"/>
                </a:lnTo>
                <a:lnTo>
                  <a:pt x="1301720" y="699037"/>
                </a:lnTo>
                <a:lnTo>
                  <a:pt x="1282770" y="711813"/>
                </a:lnTo>
                <a:lnTo>
                  <a:pt x="1259571" y="716497"/>
                </a:lnTo>
                <a:lnTo>
                  <a:pt x="1236377" y="711813"/>
                </a:lnTo>
                <a:lnTo>
                  <a:pt x="1217439" y="699037"/>
                </a:lnTo>
                <a:lnTo>
                  <a:pt x="1204673" y="680090"/>
                </a:lnTo>
                <a:lnTo>
                  <a:pt x="1199992" y="656889"/>
                </a:lnTo>
                <a:lnTo>
                  <a:pt x="1204673" y="633688"/>
                </a:lnTo>
                <a:lnTo>
                  <a:pt x="1217439" y="614740"/>
                </a:lnTo>
                <a:lnTo>
                  <a:pt x="1236377" y="601963"/>
                </a:lnTo>
                <a:lnTo>
                  <a:pt x="1259571" y="597278"/>
                </a:lnTo>
                <a:close/>
              </a:path>
              <a:path w="3657600" h="2200910">
                <a:moveTo>
                  <a:pt x="956847" y="593074"/>
                </a:moveTo>
                <a:lnTo>
                  <a:pt x="981683" y="598087"/>
                </a:lnTo>
                <a:lnTo>
                  <a:pt x="1001962" y="611759"/>
                </a:lnTo>
                <a:lnTo>
                  <a:pt x="1015633" y="632038"/>
                </a:lnTo>
                <a:lnTo>
                  <a:pt x="1020646" y="656872"/>
                </a:lnTo>
                <a:lnTo>
                  <a:pt x="1015633" y="681707"/>
                </a:lnTo>
                <a:lnTo>
                  <a:pt x="1001962" y="701986"/>
                </a:lnTo>
                <a:lnTo>
                  <a:pt x="981683" y="715658"/>
                </a:lnTo>
                <a:lnTo>
                  <a:pt x="956847" y="720671"/>
                </a:lnTo>
                <a:lnTo>
                  <a:pt x="932031" y="715658"/>
                </a:lnTo>
                <a:lnTo>
                  <a:pt x="911762" y="701986"/>
                </a:lnTo>
                <a:lnTo>
                  <a:pt x="898094" y="681707"/>
                </a:lnTo>
                <a:lnTo>
                  <a:pt x="893082" y="656872"/>
                </a:lnTo>
                <a:lnTo>
                  <a:pt x="898094" y="632038"/>
                </a:lnTo>
                <a:lnTo>
                  <a:pt x="911762" y="611759"/>
                </a:lnTo>
                <a:lnTo>
                  <a:pt x="932031" y="598087"/>
                </a:lnTo>
                <a:lnTo>
                  <a:pt x="956847" y="593074"/>
                </a:lnTo>
                <a:close/>
              </a:path>
              <a:path w="3657600" h="2200910">
                <a:moveTo>
                  <a:pt x="654123" y="589710"/>
                </a:moveTo>
                <a:lnTo>
                  <a:pt x="680270" y="594988"/>
                </a:lnTo>
                <a:lnTo>
                  <a:pt x="701622" y="609382"/>
                </a:lnTo>
                <a:lnTo>
                  <a:pt x="716019" y="630731"/>
                </a:lnTo>
                <a:lnTo>
                  <a:pt x="721298" y="656872"/>
                </a:lnTo>
                <a:lnTo>
                  <a:pt x="716019" y="683013"/>
                </a:lnTo>
                <a:lnTo>
                  <a:pt x="701622" y="704361"/>
                </a:lnTo>
                <a:lnTo>
                  <a:pt x="680270" y="718756"/>
                </a:lnTo>
                <a:lnTo>
                  <a:pt x="654123" y="724035"/>
                </a:lnTo>
                <a:lnTo>
                  <a:pt x="627996" y="718756"/>
                </a:lnTo>
                <a:lnTo>
                  <a:pt x="606654" y="704361"/>
                </a:lnTo>
                <a:lnTo>
                  <a:pt x="592261" y="683013"/>
                </a:lnTo>
                <a:lnTo>
                  <a:pt x="586983" y="656872"/>
                </a:lnTo>
                <a:lnTo>
                  <a:pt x="592261" y="630731"/>
                </a:lnTo>
                <a:lnTo>
                  <a:pt x="606654" y="609382"/>
                </a:lnTo>
                <a:lnTo>
                  <a:pt x="627996" y="594988"/>
                </a:lnTo>
                <a:lnTo>
                  <a:pt x="654123" y="589710"/>
                </a:lnTo>
                <a:close/>
              </a:path>
              <a:path w="3657600" h="2200910">
                <a:moveTo>
                  <a:pt x="351400" y="591390"/>
                </a:moveTo>
                <a:lnTo>
                  <a:pt x="376898" y="596537"/>
                </a:lnTo>
                <a:lnTo>
                  <a:pt x="397713" y="610570"/>
                </a:lnTo>
                <a:lnTo>
                  <a:pt x="411743" y="631385"/>
                </a:lnTo>
                <a:lnTo>
                  <a:pt x="416886" y="656872"/>
                </a:lnTo>
                <a:lnTo>
                  <a:pt x="411743" y="682359"/>
                </a:lnTo>
                <a:lnTo>
                  <a:pt x="397713" y="703173"/>
                </a:lnTo>
                <a:lnTo>
                  <a:pt x="376898" y="717205"/>
                </a:lnTo>
                <a:lnTo>
                  <a:pt x="351400" y="722351"/>
                </a:lnTo>
                <a:lnTo>
                  <a:pt x="325921" y="717205"/>
                </a:lnTo>
                <a:lnTo>
                  <a:pt x="305116" y="703173"/>
                </a:lnTo>
                <a:lnTo>
                  <a:pt x="291090" y="682359"/>
                </a:lnTo>
                <a:lnTo>
                  <a:pt x="285947" y="656872"/>
                </a:lnTo>
                <a:lnTo>
                  <a:pt x="291090" y="631385"/>
                </a:lnTo>
                <a:lnTo>
                  <a:pt x="305116" y="610570"/>
                </a:lnTo>
                <a:lnTo>
                  <a:pt x="325921" y="596537"/>
                </a:lnTo>
                <a:lnTo>
                  <a:pt x="351400" y="591390"/>
                </a:lnTo>
                <a:close/>
              </a:path>
              <a:path w="3657600" h="2200910">
                <a:moveTo>
                  <a:pt x="41756" y="644291"/>
                </a:moveTo>
                <a:lnTo>
                  <a:pt x="55663" y="644291"/>
                </a:lnTo>
                <a:lnTo>
                  <a:pt x="61300" y="649925"/>
                </a:lnTo>
                <a:lnTo>
                  <a:pt x="61300" y="663853"/>
                </a:lnTo>
                <a:lnTo>
                  <a:pt x="55663" y="669488"/>
                </a:lnTo>
                <a:lnTo>
                  <a:pt x="41722" y="669488"/>
                </a:lnTo>
                <a:lnTo>
                  <a:pt x="36084" y="663853"/>
                </a:lnTo>
                <a:lnTo>
                  <a:pt x="36084" y="649925"/>
                </a:lnTo>
                <a:lnTo>
                  <a:pt x="41756" y="644291"/>
                </a:lnTo>
                <a:close/>
              </a:path>
              <a:path w="3657600" h="2200910">
                <a:moveTo>
                  <a:pt x="3657463" y="325477"/>
                </a:moveTo>
                <a:lnTo>
                  <a:pt x="3657463" y="382644"/>
                </a:lnTo>
                <a:lnTo>
                  <a:pt x="3654686" y="380771"/>
                </a:lnTo>
                <a:lnTo>
                  <a:pt x="3646591" y="368762"/>
                </a:lnTo>
                <a:lnTo>
                  <a:pt x="3643622" y="354061"/>
                </a:lnTo>
                <a:lnTo>
                  <a:pt x="3646591" y="339359"/>
                </a:lnTo>
                <a:lnTo>
                  <a:pt x="3654686" y="327350"/>
                </a:lnTo>
                <a:lnTo>
                  <a:pt x="3657463" y="325477"/>
                </a:lnTo>
                <a:close/>
              </a:path>
              <a:path w="3657600" h="2200910">
                <a:moveTo>
                  <a:pt x="3378672" y="312919"/>
                </a:moveTo>
                <a:lnTo>
                  <a:pt x="3394680" y="316152"/>
                </a:lnTo>
                <a:lnTo>
                  <a:pt x="3407748" y="324969"/>
                </a:lnTo>
                <a:lnTo>
                  <a:pt x="3416557" y="338046"/>
                </a:lnTo>
                <a:lnTo>
                  <a:pt x="3419786" y="354061"/>
                </a:lnTo>
                <a:lnTo>
                  <a:pt x="3416557" y="370076"/>
                </a:lnTo>
                <a:lnTo>
                  <a:pt x="3407748" y="383154"/>
                </a:lnTo>
                <a:lnTo>
                  <a:pt x="3394680" y="391971"/>
                </a:lnTo>
                <a:lnTo>
                  <a:pt x="3378672" y="395204"/>
                </a:lnTo>
                <a:lnTo>
                  <a:pt x="3362658" y="391971"/>
                </a:lnTo>
                <a:lnTo>
                  <a:pt x="3349578" y="383154"/>
                </a:lnTo>
                <a:lnTo>
                  <a:pt x="3340758" y="370076"/>
                </a:lnTo>
                <a:lnTo>
                  <a:pt x="3337523" y="354061"/>
                </a:lnTo>
                <a:lnTo>
                  <a:pt x="3340758" y="338046"/>
                </a:lnTo>
                <a:lnTo>
                  <a:pt x="3349578" y="324969"/>
                </a:lnTo>
                <a:lnTo>
                  <a:pt x="3362658" y="316152"/>
                </a:lnTo>
                <a:lnTo>
                  <a:pt x="3378672" y="312919"/>
                </a:lnTo>
                <a:close/>
              </a:path>
              <a:path w="3657600" h="2200910">
                <a:moveTo>
                  <a:pt x="3075948" y="310395"/>
                </a:moveTo>
                <a:lnTo>
                  <a:pt x="3092935" y="313826"/>
                </a:lnTo>
                <a:lnTo>
                  <a:pt x="3106809" y="323181"/>
                </a:lnTo>
                <a:lnTo>
                  <a:pt x="3116164" y="337055"/>
                </a:lnTo>
                <a:lnTo>
                  <a:pt x="3119594" y="354044"/>
                </a:lnTo>
                <a:lnTo>
                  <a:pt x="3116164" y="371033"/>
                </a:lnTo>
                <a:lnTo>
                  <a:pt x="3106809" y="384906"/>
                </a:lnTo>
                <a:lnTo>
                  <a:pt x="3092935" y="394260"/>
                </a:lnTo>
                <a:lnTo>
                  <a:pt x="3075948" y="397690"/>
                </a:lnTo>
                <a:lnTo>
                  <a:pt x="3058960" y="394260"/>
                </a:lnTo>
                <a:lnTo>
                  <a:pt x="3045086" y="384906"/>
                </a:lnTo>
                <a:lnTo>
                  <a:pt x="3035732" y="371033"/>
                </a:lnTo>
                <a:lnTo>
                  <a:pt x="3032301" y="354044"/>
                </a:lnTo>
                <a:lnTo>
                  <a:pt x="3035732" y="337055"/>
                </a:lnTo>
                <a:lnTo>
                  <a:pt x="3045086" y="323181"/>
                </a:lnTo>
                <a:lnTo>
                  <a:pt x="3058960" y="313826"/>
                </a:lnTo>
                <a:lnTo>
                  <a:pt x="3075948" y="310395"/>
                </a:lnTo>
                <a:close/>
              </a:path>
              <a:path w="3657600" h="2200910">
                <a:moveTo>
                  <a:pt x="2773224" y="307871"/>
                </a:moveTo>
                <a:lnTo>
                  <a:pt x="2791186" y="311500"/>
                </a:lnTo>
                <a:lnTo>
                  <a:pt x="2805853" y="321395"/>
                </a:lnTo>
                <a:lnTo>
                  <a:pt x="2815742" y="336072"/>
                </a:lnTo>
                <a:lnTo>
                  <a:pt x="2819368" y="354044"/>
                </a:lnTo>
                <a:lnTo>
                  <a:pt x="2815742" y="372016"/>
                </a:lnTo>
                <a:lnTo>
                  <a:pt x="2805853" y="386692"/>
                </a:lnTo>
                <a:lnTo>
                  <a:pt x="2791186" y="396586"/>
                </a:lnTo>
                <a:lnTo>
                  <a:pt x="2773224" y="400214"/>
                </a:lnTo>
                <a:lnTo>
                  <a:pt x="2755242" y="396586"/>
                </a:lnTo>
                <a:lnTo>
                  <a:pt x="2740565" y="386692"/>
                </a:lnTo>
                <a:lnTo>
                  <a:pt x="2730672" y="372016"/>
                </a:lnTo>
                <a:lnTo>
                  <a:pt x="2727046" y="354044"/>
                </a:lnTo>
                <a:lnTo>
                  <a:pt x="2730672" y="336072"/>
                </a:lnTo>
                <a:lnTo>
                  <a:pt x="2740565" y="321395"/>
                </a:lnTo>
                <a:lnTo>
                  <a:pt x="2755242" y="311500"/>
                </a:lnTo>
                <a:lnTo>
                  <a:pt x="2773224" y="307871"/>
                </a:lnTo>
                <a:close/>
              </a:path>
              <a:path w="3657600" h="2200910">
                <a:moveTo>
                  <a:pt x="2470500" y="305351"/>
                </a:moveTo>
                <a:lnTo>
                  <a:pt x="2489441" y="309177"/>
                </a:lnTo>
                <a:lnTo>
                  <a:pt x="2504914" y="319612"/>
                </a:lnTo>
                <a:lnTo>
                  <a:pt x="2515349" y="335090"/>
                </a:lnTo>
                <a:lnTo>
                  <a:pt x="2519176" y="354044"/>
                </a:lnTo>
                <a:lnTo>
                  <a:pt x="2515349" y="372999"/>
                </a:lnTo>
                <a:lnTo>
                  <a:pt x="2504914" y="388476"/>
                </a:lnTo>
                <a:lnTo>
                  <a:pt x="2489441" y="398911"/>
                </a:lnTo>
                <a:lnTo>
                  <a:pt x="2470500" y="402738"/>
                </a:lnTo>
                <a:lnTo>
                  <a:pt x="2451539" y="398911"/>
                </a:lnTo>
                <a:lnTo>
                  <a:pt x="2436056" y="388476"/>
                </a:lnTo>
                <a:lnTo>
                  <a:pt x="2425617" y="372999"/>
                </a:lnTo>
                <a:lnTo>
                  <a:pt x="2421790" y="354044"/>
                </a:lnTo>
                <a:lnTo>
                  <a:pt x="2425617" y="335090"/>
                </a:lnTo>
                <a:lnTo>
                  <a:pt x="2436056" y="319612"/>
                </a:lnTo>
                <a:lnTo>
                  <a:pt x="2451539" y="309177"/>
                </a:lnTo>
                <a:lnTo>
                  <a:pt x="2470500" y="305351"/>
                </a:lnTo>
                <a:close/>
              </a:path>
              <a:path w="3657600" h="2200910">
                <a:moveTo>
                  <a:pt x="2167776" y="302827"/>
                </a:moveTo>
                <a:lnTo>
                  <a:pt x="2187711" y="306852"/>
                </a:lnTo>
                <a:lnTo>
                  <a:pt x="2203988" y="317827"/>
                </a:lnTo>
                <a:lnTo>
                  <a:pt x="2214961" y="334107"/>
                </a:lnTo>
                <a:lnTo>
                  <a:pt x="2218984" y="354044"/>
                </a:lnTo>
                <a:lnTo>
                  <a:pt x="2214961" y="373982"/>
                </a:lnTo>
                <a:lnTo>
                  <a:pt x="2203988" y="390262"/>
                </a:lnTo>
                <a:lnTo>
                  <a:pt x="2187711" y="401237"/>
                </a:lnTo>
                <a:lnTo>
                  <a:pt x="2167776" y="405261"/>
                </a:lnTo>
                <a:lnTo>
                  <a:pt x="2147836" y="401237"/>
                </a:lnTo>
                <a:lnTo>
                  <a:pt x="2131548" y="390262"/>
                </a:lnTo>
                <a:lnTo>
                  <a:pt x="2120563" y="373982"/>
                </a:lnTo>
                <a:lnTo>
                  <a:pt x="2116535" y="354044"/>
                </a:lnTo>
                <a:lnTo>
                  <a:pt x="2120563" y="334107"/>
                </a:lnTo>
                <a:lnTo>
                  <a:pt x="2131548" y="317827"/>
                </a:lnTo>
                <a:lnTo>
                  <a:pt x="2147836" y="306852"/>
                </a:lnTo>
                <a:lnTo>
                  <a:pt x="2167776" y="302827"/>
                </a:lnTo>
                <a:close/>
              </a:path>
              <a:path w="3657600" h="2200910">
                <a:moveTo>
                  <a:pt x="1865052" y="299464"/>
                </a:moveTo>
                <a:lnTo>
                  <a:pt x="1886279" y="303753"/>
                </a:lnTo>
                <a:lnTo>
                  <a:pt x="1903619" y="315448"/>
                </a:lnTo>
                <a:lnTo>
                  <a:pt x="1915313" y="332792"/>
                </a:lnTo>
                <a:lnTo>
                  <a:pt x="1919602" y="354027"/>
                </a:lnTo>
                <a:lnTo>
                  <a:pt x="1915313" y="375261"/>
                </a:lnTo>
                <a:lnTo>
                  <a:pt x="1903619" y="392606"/>
                </a:lnTo>
                <a:lnTo>
                  <a:pt x="1886279" y="404302"/>
                </a:lnTo>
                <a:lnTo>
                  <a:pt x="1865052" y="408591"/>
                </a:lnTo>
                <a:lnTo>
                  <a:pt x="1843807" y="404302"/>
                </a:lnTo>
                <a:lnTo>
                  <a:pt x="1826456" y="392606"/>
                </a:lnTo>
                <a:lnTo>
                  <a:pt x="1814758" y="375261"/>
                </a:lnTo>
                <a:lnTo>
                  <a:pt x="1810469" y="354027"/>
                </a:lnTo>
                <a:lnTo>
                  <a:pt x="1814758" y="332792"/>
                </a:lnTo>
                <a:lnTo>
                  <a:pt x="1826456" y="315448"/>
                </a:lnTo>
                <a:lnTo>
                  <a:pt x="1843807" y="303753"/>
                </a:lnTo>
                <a:lnTo>
                  <a:pt x="1865052" y="299464"/>
                </a:lnTo>
                <a:close/>
              </a:path>
              <a:path w="3657600" h="2200910">
                <a:moveTo>
                  <a:pt x="1562294" y="296940"/>
                </a:moveTo>
                <a:lnTo>
                  <a:pt x="1584514" y="301427"/>
                </a:lnTo>
                <a:lnTo>
                  <a:pt x="1602658" y="313663"/>
                </a:lnTo>
                <a:lnTo>
                  <a:pt x="1614891" y="331809"/>
                </a:lnTo>
                <a:lnTo>
                  <a:pt x="1619376" y="354027"/>
                </a:lnTo>
                <a:lnTo>
                  <a:pt x="1614891" y="376245"/>
                </a:lnTo>
                <a:lnTo>
                  <a:pt x="1602658" y="394391"/>
                </a:lnTo>
                <a:lnTo>
                  <a:pt x="1584514" y="406628"/>
                </a:lnTo>
                <a:lnTo>
                  <a:pt x="1562294" y="411115"/>
                </a:lnTo>
                <a:lnTo>
                  <a:pt x="1540094" y="406628"/>
                </a:lnTo>
                <a:lnTo>
                  <a:pt x="1521961" y="394391"/>
                </a:lnTo>
                <a:lnTo>
                  <a:pt x="1509732" y="376245"/>
                </a:lnTo>
                <a:lnTo>
                  <a:pt x="1505247" y="354027"/>
                </a:lnTo>
                <a:lnTo>
                  <a:pt x="1509727" y="331809"/>
                </a:lnTo>
                <a:lnTo>
                  <a:pt x="1521948" y="313663"/>
                </a:lnTo>
                <a:lnTo>
                  <a:pt x="1540080" y="301427"/>
                </a:lnTo>
                <a:lnTo>
                  <a:pt x="1562294" y="296940"/>
                </a:lnTo>
                <a:close/>
              </a:path>
              <a:path w="3657600" h="2200910">
                <a:moveTo>
                  <a:pt x="1259571" y="294416"/>
                </a:moveTo>
                <a:lnTo>
                  <a:pt x="1282770" y="299102"/>
                </a:lnTo>
                <a:lnTo>
                  <a:pt x="1301720" y="311878"/>
                </a:lnTo>
                <a:lnTo>
                  <a:pt x="1314498" y="330827"/>
                </a:lnTo>
                <a:lnTo>
                  <a:pt x="1319184" y="354027"/>
                </a:lnTo>
                <a:lnTo>
                  <a:pt x="1314498" y="377228"/>
                </a:lnTo>
                <a:lnTo>
                  <a:pt x="1301720" y="396175"/>
                </a:lnTo>
                <a:lnTo>
                  <a:pt x="1282770" y="408951"/>
                </a:lnTo>
                <a:lnTo>
                  <a:pt x="1259571" y="413636"/>
                </a:lnTo>
                <a:lnTo>
                  <a:pt x="1236377" y="408951"/>
                </a:lnTo>
                <a:lnTo>
                  <a:pt x="1217439" y="396175"/>
                </a:lnTo>
                <a:lnTo>
                  <a:pt x="1204673" y="377228"/>
                </a:lnTo>
                <a:lnTo>
                  <a:pt x="1199992" y="354027"/>
                </a:lnTo>
                <a:lnTo>
                  <a:pt x="1204673" y="330827"/>
                </a:lnTo>
                <a:lnTo>
                  <a:pt x="1217439" y="311878"/>
                </a:lnTo>
                <a:lnTo>
                  <a:pt x="1236377" y="299102"/>
                </a:lnTo>
                <a:lnTo>
                  <a:pt x="1259571" y="294416"/>
                </a:lnTo>
                <a:close/>
              </a:path>
              <a:path w="3657600" h="2200910">
                <a:moveTo>
                  <a:pt x="956847" y="291892"/>
                </a:moveTo>
                <a:lnTo>
                  <a:pt x="981040" y="296776"/>
                </a:lnTo>
                <a:lnTo>
                  <a:pt x="1000793" y="310092"/>
                </a:lnTo>
                <a:lnTo>
                  <a:pt x="1014109" y="329843"/>
                </a:lnTo>
                <a:lnTo>
                  <a:pt x="1018992" y="354027"/>
                </a:lnTo>
                <a:lnTo>
                  <a:pt x="1014109" y="378212"/>
                </a:lnTo>
                <a:lnTo>
                  <a:pt x="1000793" y="397961"/>
                </a:lnTo>
                <a:lnTo>
                  <a:pt x="981040" y="411277"/>
                </a:lnTo>
                <a:lnTo>
                  <a:pt x="956847" y="416159"/>
                </a:lnTo>
                <a:lnTo>
                  <a:pt x="932674" y="411277"/>
                </a:lnTo>
                <a:lnTo>
                  <a:pt x="912931" y="397961"/>
                </a:lnTo>
                <a:lnTo>
                  <a:pt x="899618" y="378212"/>
                </a:lnTo>
                <a:lnTo>
                  <a:pt x="894736" y="354027"/>
                </a:lnTo>
                <a:lnTo>
                  <a:pt x="899618" y="329843"/>
                </a:lnTo>
                <a:lnTo>
                  <a:pt x="912931" y="310092"/>
                </a:lnTo>
                <a:lnTo>
                  <a:pt x="932674" y="296776"/>
                </a:lnTo>
                <a:lnTo>
                  <a:pt x="956847" y="291892"/>
                </a:lnTo>
                <a:close/>
              </a:path>
              <a:path w="3657600" h="2200910">
                <a:moveTo>
                  <a:pt x="654123" y="306174"/>
                </a:moveTo>
                <a:lnTo>
                  <a:pt x="672753" y="309935"/>
                </a:lnTo>
                <a:lnTo>
                  <a:pt x="687968" y="320192"/>
                </a:lnTo>
                <a:lnTo>
                  <a:pt x="698227" y="335402"/>
                </a:lnTo>
                <a:lnTo>
                  <a:pt x="701989" y="354027"/>
                </a:lnTo>
                <a:lnTo>
                  <a:pt x="698227" y="372653"/>
                </a:lnTo>
                <a:lnTo>
                  <a:pt x="687968" y="387864"/>
                </a:lnTo>
                <a:lnTo>
                  <a:pt x="672753" y="398120"/>
                </a:lnTo>
                <a:lnTo>
                  <a:pt x="654123" y="401881"/>
                </a:lnTo>
                <a:lnTo>
                  <a:pt x="635513" y="398120"/>
                </a:lnTo>
                <a:lnTo>
                  <a:pt x="620308" y="387864"/>
                </a:lnTo>
                <a:lnTo>
                  <a:pt x="610053" y="372653"/>
                </a:lnTo>
                <a:lnTo>
                  <a:pt x="606291" y="354027"/>
                </a:lnTo>
                <a:lnTo>
                  <a:pt x="610053" y="335402"/>
                </a:lnTo>
                <a:lnTo>
                  <a:pt x="620308" y="320192"/>
                </a:lnTo>
                <a:lnTo>
                  <a:pt x="635513" y="309935"/>
                </a:lnTo>
                <a:lnTo>
                  <a:pt x="654123" y="306174"/>
                </a:lnTo>
                <a:close/>
              </a:path>
              <a:path w="3657600" h="2200910">
                <a:moveTo>
                  <a:pt x="344918" y="342269"/>
                </a:moveTo>
                <a:lnTo>
                  <a:pt x="357914" y="342269"/>
                </a:lnTo>
                <a:lnTo>
                  <a:pt x="363181" y="347533"/>
                </a:lnTo>
                <a:lnTo>
                  <a:pt x="363181" y="360519"/>
                </a:lnTo>
                <a:lnTo>
                  <a:pt x="357914" y="365786"/>
                </a:lnTo>
                <a:lnTo>
                  <a:pt x="344918" y="365786"/>
                </a:lnTo>
                <a:lnTo>
                  <a:pt x="339653" y="360519"/>
                </a:lnTo>
                <a:lnTo>
                  <a:pt x="339653" y="347533"/>
                </a:lnTo>
                <a:lnTo>
                  <a:pt x="344918" y="342269"/>
                </a:lnTo>
                <a:close/>
              </a:path>
              <a:path w="3657600" h="2200910">
                <a:moveTo>
                  <a:pt x="3657463" y="22649"/>
                </a:moveTo>
                <a:lnTo>
                  <a:pt x="3657463" y="79817"/>
                </a:lnTo>
                <a:lnTo>
                  <a:pt x="3654686" y="77944"/>
                </a:lnTo>
                <a:lnTo>
                  <a:pt x="3646591" y="65936"/>
                </a:lnTo>
                <a:lnTo>
                  <a:pt x="3643622" y="51233"/>
                </a:lnTo>
                <a:lnTo>
                  <a:pt x="3646591" y="36531"/>
                </a:lnTo>
                <a:lnTo>
                  <a:pt x="3654686" y="24522"/>
                </a:lnTo>
                <a:lnTo>
                  <a:pt x="3657463" y="22649"/>
                </a:lnTo>
                <a:close/>
              </a:path>
              <a:path w="3657600" h="2200910">
                <a:moveTo>
                  <a:pt x="3378672" y="10091"/>
                </a:moveTo>
                <a:lnTo>
                  <a:pt x="3394680" y="13324"/>
                </a:lnTo>
                <a:lnTo>
                  <a:pt x="3407748" y="22141"/>
                </a:lnTo>
                <a:lnTo>
                  <a:pt x="3416557" y="35218"/>
                </a:lnTo>
                <a:lnTo>
                  <a:pt x="3419786" y="51233"/>
                </a:lnTo>
                <a:lnTo>
                  <a:pt x="3416557" y="67248"/>
                </a:lnTo>
                <a:lnTo>
                  <a:pt x="3407748" y="80326"/>
                </a:lnTo>
                <a:lnTo>
                  <a:pt x="3394680" y="89143"/>
                </a:lnTo>
                <a:lnTo>
                  <a:pt x="3378672" y="92376"/>
                </a:lnTo>
                <a:lnTo>
                  <a:pt x="3362658" y="89143"/>
                </a:lnTo>
                <a:lnTo>
                  <a:pt x="3349578" y="80326"/>
                </a:lnTo>
                <a:lnTo>
                  <a:pt x="3340758" y="67248"/>
                </a:lnTo>
                <a:lnTo>
                  <a:pt x="3337523" y="51233"/>
                </a:lnTo>
                <a:lnTo>
                  <a:pt x="3340758" y="35218"/>
                </a:lnTo>
                <a:lnTo>
                  <a:pt x="3349578" y="22141"/>
                </a:lnTo>
                <a:lnTo>
                  <a:pt x="3362658" y="13324"/>
                </a:lnTo>
                <a:lnTo>
                  <a:pt x="3378672" y="10091"/>
                </a:lnTo>
                <a:close/>
              </a:path>
              <a:path w="3657600" h="2200910">
                <a:moveTo>
                  <a:pt x="3075948" y="7567"/>
                </a:moveTo>
                <a:lnTo>
                  <a:pt x="3092935" y="10998"/>
                </a:lnTo>
                <a:lnTo>
                  <a:pt x="3106809" y="20353"/>
                </a:lnTo>
                <a:lnTo>
                  <a:pt x="3116164" y="34227"/>
                </a:lnTo>
                <a:lnTo>
                  <a:pt x="3119594" y="51216"/>
                </a:lnTo>
                <a:lnTo>
                  <a:pt x="3116164" y="68205"/>
                </a:lnTo>
                <a:lnTo>
                  <a:pt x="3106809" y="82080"/>
                </a:lnTo>
                <a:lnTo>
                  <a:pt x="3092935" y="91435"/>
                </a:lnTo>
                <a:lnTo>
                  <a:pt x="3075948" y="94866"/>
                </a:lnTo>
                <a:lnTo>
                  <a:pt x="3058960" y="91435"/>
                </a:lnTo>
                <a:lnTo>
                  <a:pt x="3045086" y="82080"/>
                </a:lnTo>
                <a:lnTo>
                  <a:pt x="3035732" y="68205"/>
                </a:lnTo>
                <a:lnTo>
                  <a:pt x="3032301" y="51216"/>
                </a:lnTo>
                <a:lnTo>
                  <a:pt x="3035732" y="34227"/>
                </a:lnTo>
                <a:lnTo>
                  <a:pt x="3045086" y="20353"/>
                </a:lnTo>
                <a:lnTo>
                  <a:pt x="3058960" y="10998"/>
                </a:lnTo>
                <a:lnTo>
                  <a:pt x="3075948" y="7567"/>
                </a:lnTo>
                <a:close/>
              </a:path>
              <a:path w="3657600" h="2200910">
                <a:moveTo>
                  <a:pt x="2773224" y="5044"/>
                </a:moveTo>
                <a:lnTo>
                  <a:pt x="2791186" y="8672"/>
                </a:lnTo>
                <a:lnTo>
                  <a:pt x="2805853" y="18567"/>
                </a:lnTo>
                <a:lnTo>
                  <a:pt x="2815742" y="33244"/>
                </a:lnTo>
                <a:lnTo>
                  <a:pt x="2819368" y="51216"/>
                </a:lnTo>
                <a:lnTo>
                  <a:pt x="2815742" y="69187"/>
                </a:lnTo>
                <a:lnTo>
                  <a:pt x="2805853" y="83863"/>
                </a:lnTo>
                <a:lnTo>
                  <a:pt x="2791186" y="93757"/>
                </a:lnTo>
                <a:lnTo>
                  <a:pt x="2773224" y="97386"/>
                </a:lnTo>
                <a:lnTo>
                  <a:pt x="2755242" y="93757"/>
                </a:lnTo>
                <a:lnTo>
                  <a:pt x="2740565" y="83863"/>
                </a:lnTo>
                <a:lnTo>
                  <a:pt x="2730672" y="69187"/>
                </a:lnTo>
                <a:lnTo>
                  <a:pt x="2727046" y="51216"/>
                </a:lnTo>
                <a:lnTo>
                  <a:pt x="2730672" y="33244"/>
                </a:lnTo>
                <a:lnTo>
                  <a:pt x="2740565" y="18567"/>
                </a:lnTo>
                <a:lnTo>
                  <a:pt x="2755242" y="8672"/>
                </a:lnTo>
                <a:lnTo>
                  <a:pt x="2773224" y="5044"/>
                </a:lnTo>
                <a:close/>
              </a:path>
              <a:path w="3657600" h="2200910">
                <a:moveTo>
                  <a:pt x="2470500" y="2523"/>
                </a:moveTo>
                <a:lnTo>
                  <a:pt x="2489441" y="6349"/>
                </a:lnTo>
                <a:lnTo>
                  <a:pt x="2504914" y="16783"/>
                </a:lnTo>
                <a:lnTo>
                  <a:pt x="2515349" y="32261"/>
                </a:lnTo>
                <a:lnTo>
                  <a:pt x="2519176" y="51216"/>
                </a:lnTo>
                <a:lnTo>
                  <a:pt x="2515349" y="70171"/>
                </a:lnTo>
                <a:lnTo>
                  <a:pt x="2504914" y="85648"/>
                </a:lnTo>
                <a:lnTo>
                  <a:pt x="2489441" y="96083"/>
                </a:lnTo>
                <a:lnTo>
                  <a:pt x="2470500" y="99910"/>
                </a:lnTo>
                <a:lnTo>
                  <a:pt x="2451539" y="96083"/>
                </a:lnTo>
                <a:lnTo>
                  <a:pt x="2436056" y="85648"/>
                </a:lnTo>
                <a:lnTo>
                  <a:pt x="2425617" y="70171"/>
                </a:lnTo>
                <a:lnTo>
                  <a:pt x="2421790" y="51216"/>
                </a:lnTo>
                <a:lnTo>
                  <a:pt x="2425617" y="32261"/>
                </a:lnTo>
                <a:lnTo>
                  <a:pt x="2436056" y="16783"/>
                </a:lnTo>
                <a:lnTo>
                  <a:pt x="2451539" y="6349"/>
                </a:lnTo>
                <a:lnTo>
                  <a:pt x="2470500" y="2523"/>
                </a:lnTo>
                <a:close/>
              </a:path>
              <a:path w="3657600" h="2200910">
                <a:moveTo>
                  <a:pt x="2167776" y="0"/>
                </a:moveTo>
                <a:lnTo>
                  <a:pt x="2187711" y="4024"/>
                </a:lnTo>
                <a:lnTo>
                  <a:pt x="2203988" y="14999"/>
                </a:lnTo>
                <a:lnTo>
                  <a:pt x="2214961" y="31279"/>
                </a:lnTo>
                <a:lnTo>
                  <a:pt x="2218984" y="51216"/>
                </a:lnTo>
                <a:lnTo>
                  <a:pt x="2214961" y="71154"/>
                </a:lnTo>
                <a:lnTo>
                  <a:pt x="2203988" y="87434"/>
                </a:lnTo>
                <a:lnTo>
                  <a:pt x="2187711" y="98409"/>
                </a:lnTo>
                <a:lnTo>
                  <a:pt x="2167776" y="102433"/>
                </a:lnTo>
                <a:lnTo>
                  <a:pt x="2147836" y="98409"/>
                </a:lnTo>
                <a:lnTo>
                  <a:pt x="2131548" y="87434"/>
                </a:lnTo>
                <a:lnTo>
                  <a:pt x="2120563" y="71154"/>
                </a:lnTo>
                <a:lnTo>
                  <a:pt x="2116535" y="51216"/>
                </a:lnTo>
                <a:lnTo>
                  <a:pt x="2120563" y="31279"/>
                </a:lnTo>
                <a:lnTo>
                  <a:pt x="2131548" y="14999"/>
                </a:lnTo>
                <a:lnTo>
                  <a:pt x="2147836" y="4024"/>
                </a:lnTo>
                <a:lnTo>
                  <a:pt x="2167776" y="0"/>
                </a:lnTo>
                <a:close/>
              </a:path>
              <a:path w="3657600" h="2200910">
                <a:moveTo>
                  <a:pt x="1865052" y="0"/>
                </a:moveTo>
                <a:lnTo>
                  <a:pt x="1884987" y="4024"/>
                </a:lnTo>
                <a:lnTo>
                  <a:pt x="1901264" y="14999"/>
                </a:lnTo>
                <a:lnTo>
                  <a:pt x="1912237" y="31279"/>
                </a:lnTo>
                <a:lnTo>
                  <a:pt x="1916260" y="51216"/>
                </a:lnTo>
                <a:lnTo>
                  <a:pt x="1912237" y="71154"/>
                </a:lnTo>
                <a:lnTo>
                  <a:pt x="1901264" y="87434"/>
                </a:lnTo>
                <a:lnTo>
                  <a:pt x="1884987" y="98409"/>
                </a:lnTo>
                <a:lnTo>
                  <a:pt x="1865052" y="102433"/>
                </a:lnTo>
                <a:lnTo>
                  <a:pt x="1845112" y="98409"/>
                </a:lnTo>
                <a:lnTo>
                  <a:pt x="1828824" y="87434"/>
                </a:lnTo>
                <a:lnTo>
                  <a:pt x="1817839" y="71154"/>
                </a:lnTo>
                <a:lnTo>
                  <a:pt x="1813811" y="51216"/>
                </a:lnTo>
                <a:lnTo>
                  <a:pt x="1817839" y="31279"/>
                </a:lnTo>
                <a:lnTo>
                  <a:pt x="1828824" y="14999"/>
                </a:lnTo>
                <a:lnTo>
                  <a:pt x="1845112" y="4024"/>
                </a:lnTo>
                <a:lnTo>
                  <a:pt x="1865052" y="0"/>
                </a:lnTo>
                <a:close/>
              </a:path>
              <a:path w="3657600" h="2200910">
                <a:moveTo>
                  <a:pt x="1562294" y="5870"/>
                </a:moveTo>
                <a:lnTo>
                  <a:pt x="1579945" y="9433"/>
                </a:lnTo>
                <a:lnTo>
                  <a:pt x="1594354" y="19149"/>
                </a:lnTo>
                <a:lnTo>
                  <a:pt x="1604068" y="33558"/>
                </a:lnTo>
                <a:lnTo>
                  <a:pt x="1607629" y="51200"/>
                </a:lnTo>
                <a:lnTo>
                  <a:pt x="1604068" y="68841"/>
                </a:lnTo>
                <a:lnTo>
                  <a:pt x="1594354" y="83250"/>
                </a:lnTo>
                <a:lnTo>
                  <a:pt x="1579945" y="92966"/>
                </a:lnTo>
                <a:lnTo>
                  <a:pt x="1562294" y="96529"/>
                </a:lnTo>
                <a:lnTo>
                  <a:pt x="1544664" y="92966"/>
                </a:lnTo>
                <a:lnTo>
                  <a:pt x="1530264" y="83250"/>
                </a:lnTo>
                <a:lnTo>
                  <a:pt x="1520555" y="68841"/>
                </a:lnTo>
                <a:lnTo>
                  <a:pt x="1516994" y="51200"/>
                </a:lnTo>
                <a:lnTo>
                  <a:pt x="1520555" y="33558"/>
                </a:lnTo>
                <a:lnTo>
                  <a:pt x="1530264" y="19149"/>
                </a:lnTo>
                <a:lnTo>
                  <a:pt x="1544664" y="9433"/>
                </a:lnTo>
                <a:lnTo>
                  <a:pt x="1562294" y="5870"/>
                </a:lnTo>
                <a:close/>
              </a:path>
              <a:path w="3657600" h="2200910">
                <a:moveTo>
                  <a:pt x="1259571" y="20149"/>
                </a:moveTo>
                <a:lnTo>
                  <a:pt x="1271677" y="22590"/>
                </a:lnTo>
                <a:lnTo>
                  <a:pt x="1281559" y="29249"/>
                </a:lnTo>
                <a:lnTo>
                  <a:pt x="1288219" y="39124"/>
                </a:lnTo>
                <a:lnTo>
                  <a:pt x="1290660" y="51216"/>
                </a:lnTo>
                <a:lnTo>
                  <a:pt x="1288219" y="63309"/>
                </a:lnTo>
                <a:lnTo>
                  <a:pt x="1281559" y="73184"/>
                </a:lnTo>
                <a:lnTo>
                  <a:pt x="1271677" y="79842"/>
                </a:lnTo>
                <a:lnTo>
                  <a:pt x="1259571" y="82284"/>
                </a:lnTo>
                <a:lnTo>
                  <a:pt x="1247484" y="79842"/>
                </a:lnTo>
                <a:lnTo>
                  <a:pt x="1237613" y="73184"/>
                </a:lnTo>
                <a:lnTo>
                  <a:pt x="1230956" y="63309"/>
                </a:lnTo>
                <a:lnTo>
                  <a:pt x="1228515" y="51216"/>
                </a:lnTo>
                <a:lnTo>
                  <a:pt x="1230956" y="39124"/>
                </a:lnTo>
                <a:lnTo>
                  <a:pt x="1237613" y="29249"/>
                </a:lnTo>
                <a:lnTo>
                  <a:pt x="1247484" y="22590"/>
                </a:lnTo>
                <a:lnTo>
                  <a:pt x="1259571" y="20149"/>
                </a:lnTo>
                <a:close/>
              </a:path>
              <a:path w="3657600" h="2200910">
                <a:moveTo>
                  <a:pt x="949927" y="38618"/>
                </a:moveTo>
                <a:lnTo>
                  <a:pt x="963835" y="38618"/>
                </a:lnTo>
                <a:lnTo>
                  <a:pt x="969472" y="44252"/>
                </a:lnTo>
                <a:lnTo>
                  <a:pt x="969472" y="58180"/>
                </a:lnTo>
                <a:lnTo>
                  <a:pt x="963835" y="63815"/>
                </a:lnTo>
                <a:lnTo>
                  <a:pt x="949893" y="63815"/>
                </a:lnTo>
                <a:lnTo>
                  <a:pt x="944256" y="58180"/>
                </a:lnTo>
                <a:lnTo>
                  <a:pt x="944256" y="44252"/>
                </a:lnTo>
                <a:lnTo>
                  <a:pt x="949927" y="38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078955" y="1576693"/>
            <a:ext cx="9535160" cy="704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395" marR="5080" indent="-99695">
              <a:lnSpc>
                <a:spcPct val="114900"/>
              </a:lnSpc>
              <a:spcBef>
                <a:spcPts val="100"/>
              </a:spcBef>
            </a:pPr>
            <a:r>
              <a:rPr dirty="0" sz="3100" spc="-680" b="1">
                <a:latin typeface="Verdana"/>
                <a:cs typeface="Verdana"/>
              </a:rPr>
              <a:t>I</a:t>
            </a:r>
            <a:r>
              <a:rPr dirty="0" sz="3100" spc="-260" b="1">
                <a:latin typeface="Verdana"/>
                <a:cs typeface="Verdana"/>
              </a:rPr>
              <a:t>n</a:t>
            </a:r>
            <a:r>
              <a:rPr dirty="0" sz="3100" spc="-120" b="1">
                <a:latin typeface="Verdana"/>
                <a:cs typeface="Verdana"/>
              </a:rPr>
              <a:t>t</a:t>
            </a:r>
            <a:r>
              <a:rPr dirty="0" sz="3100" spc="-250" b="1">
                <a:latin typeface="Verdana"/>
                <a:cs typeface="Verdana"/>
              </a:rPr>
              <a:t>e</a:t>
            </a:r>
            <a:r>
              <a:rPr dirty="0" sz="3100" spc="-440" b="1">
                <a:latin typeface="Verdana"/>
                <a:cs typeface="Verdana"/>
              </a:rPr>
              <a:t>g</a:t>
            </a:r>
            <a:r>
              <a:rPr dirty="0" sz="3100" spc="-240" b="1">
                <a:latin typeface="Verdana"/>
                <a:cs typeface="Verdana"/>
              </a:rPr>
              <a:t>r</a:t>
            </a:r>
            <a:r>
              <a:rPr dirty="0" sz="3100" spc="-320" b="1">
                <a:latin typeface="Verdana"/>
                <a:cs typeface="Verdana"/>
              </a:rPr>
              <a:t>a</a:t>
            </a:r>
            <a:r>
              <a:rPr dirty="0" sz="3100" spc="-120" b="1">
                <a:latin typeface="Verdana"/>
                <a:cs typeface="Verdana"/>
              </a:rPr>
              <a:t>t</a:t>
            </a:r>
            <a:r>
              <a:rPr dirty="0" sz="3100" spc="-250" b="1">
                <a:latin typeface="Verdana"/>
                <a:cs typeface="Verdana"/>
              </a:rPr>
              <a:t>e</a:t>
            </a:r>
            <a:r>
              <a:rPr dirty="0" sz="3100" spc="-170" b="1">
                <a:latin typeface="Verdana"/>
                <a:cs typeface="Verdana"/>
              </a:rPr>
              <a:t>d</a:t>
            </a:r>
            <a:r>
              <a:rPr dirty="0" sz="3100" spc="-330" b="1">
                <a:latin typeface="Verdana"/>
                <a:cs typeface="Verdana"/>
              </a:rPr>
              <a:t> </a:t>
            </a:r>
            <a:r>
              <a:rPr dirty="0" sz="3100" spc="-254" b="1">
                <a:latin typeface="Verdana"/>
                <a:cs typeface="Verdana"/>
              </a:rPr>
              <a:t>A</a:t>
            </a:r>
            <a:r>
              <a:rPr dirty="0" sz="3100" spc="-175" b="1">
                <a:latin typeface="Verdana"/>
                <a:cs typeface="Verdana"/>
              </a:rPr>
              <a:t>pp</a:t>
            </a:r>
            <a:r>
              <a:rPr dirty="0" sz="3100" spc="-240" b="1">
                <a:latin typeface="Verdana"/>
                <a:cs typeface="Verdana"/>
              </a:rPr>
              <a:t>r</a:t>
            </a:r>
            <a:r>
              <a:rPr dirty="0" sz="3100" spc="-195" b="1">
                <a:latin typeface="Verdana"/>
                <a:cs typeface="Verdana"/>
              </a:rPr>
              <a:t>o</a:t>
            </a:r>
            <a:r>
              <a:rPr dirty="0" sz="3100" spc="-320" b="1">
                <a:latin typeface="Verdana"/>
                <a:cs typeface="Verdana"/>
              </a:rPr>
              <a:t>a</a:t>
            </a:r>
            <a:r>
              <a:rPr dirty="0" sz="3100" spc="-110" b="1">
                <a:latin typeface="Verdana"/>
                <a:cs typeface="Verdana"/>
              </a:rPr>
              <a:t>c</a:t>
            </a:r>
            <a:r>
              <a:rPr dirty="0" sz="3100" spc="-254" b="1">
                <a:latin typeface="Verdana"/>
                <a:cs typeface="Verdana"/>
              </a:rPr>
              <a:t>h</a:t>
            </a:r>
            <a:r>
              <a:rPr dirty="0" sz="3100" spc="-330" b="1">
                <a:latin typeface="Verdana"/>
                <a:cs typeface="Verdana"/>
              </a:rPr>
              <a:t> </a:t>
            </a:r>
            <a:r>
              <a:rPr dirty="0" sz="3100" spc="-180" b="1">
                <a:latin typeface="Verdana"/>
                <a:cs typeface="Verdana"/>
              </a:rPr>
              <a:t>U</a:t>
            </a:r>
            <a:r>
              <a:rPr dirty="0" sz="3100" spc="-305" b="1">
                <a:latin typeface="Verdana"/>
                <a:cs typeface="Verdana"/>
              </a:rPr>
              <a:t>s</a:t>
            </a:r>
            <a:r>
              <a:rPr dirty="0" sz="3100" spc="-165" b="1">
                <a:latin typeface="Verdana"/>
                <a:cs typeface="Verdana"/>
              </a:rPr>
              <a:t>i</a:t>
            </a:r>
            <a:r>
              <a:rPr dirty="0" sz="3100" spc="-260" b="1">
                <a:latin typeface="Verdana"/>
                <a:cs typeface="Verdana"/>
              </a:rPr>
              <a:t>n</a:t>
            </a:r>
            <a:r>
              <a:rPr dirty="0" sz="3100" spc="-434" b="1">
                <a:latin typeface="Verdana"/>
                <a:cs typeface="Verdana"/>
              </a:rPr>
              <a:t>g</a:t>
            </a:r>
            <a:r>
              <a:rPr dirty="0" sz="3100" spc="-330" b="1">
                <a:latin typeface="Verdana"/>
                <a:cs typeface="Verdana"/>
              </a:rPr>
              <a:t> </a:t>
            </a:r>
            <a:r>
              <a:rPr dirty="0" sz="3100" spc="-90" b="1">
                <a:latin typeface="Verdana"/>
                <a:cs typeface="Verdana"/>
              </a:rPr>
              <a:t>M</a:t>
            </a:r>
            <a:r>
              <a:rPr dirty="0" sz="3100" spc="-320" b="1">
                <a:latin typeface="Verdana"/>
                <a:cs typeface="Verdana"/>
              </a:rPr>
              <a:t>a</a:t>
            </a:r>
            <a:r>
              <a:rPr dirty="0" sz="3100" spc="-110" b="1">
                <a:latin typeface="Verdana"/>
                <a:cs typeface="Verdana"/>
              </a:rPr>
              <a:t>c</a:t>
            </a:r>
            <a:r>
              <a:rPr dirty="0" sz="3100" spc="-260" b="1">
                <a:latin typeface="Verdana"/>
                <a:cs typeface="Verdana"/>
              </a:rPr>
              <a:t>h</a:t>
            </a:r>
            <a:r>
              <a:rPr dirty="0" sz="3100" spc="-165" b="1">
                <a:latin typeface="Verdana"/>
                <a:cs typeface="Verdana"/>
              </a:rPr>
              <a:t>i</a:t>
            </a:r>
            <a:r>
              <a:rPr dirty="0" sz="3100" spc="-260" b="1">
                <a:latin typeface="Verdana"/>
                <a:cs typeface="Verdana"/>
              </a:rPr>
              <a:t>n</a:t>
            </a:r>
            <a:r>
              <a:rPr dirty="0" sz="3100" spc="-245" b="1">
                <a:latin typeface="Verdana"/>
                <a:cs typeface="Verdana"/>
              </a:rPr>
              <a:t>e</a:t>
            </a:r>
            <a:r>
              <a:rPr dirty="0" sz="3100" spc="-330" b="1">
                <a:latin typeface="Verdana"/>
                <a:cs typeface="Verdana"/>
              </a:rPr>
              <a:t> </a:t>
            </a:r>
            <a:r>
              <a:rPr dirty="0" sz="3100" spc="-190" b="1">
                <a:latin typeface="Verdana"/>
                <a:cs typeface="Verdana"/>
              </a:rPr>
              <a:t>L</a:t>
            </a:r>
            <a:r>
              <a:rPr dirty="0" sz="3100" spc="-250" b="1">
                <a:latin typeface="Verdana"/>
                <a:cs typeface="Verdana"/>
              </a:rPr>
              <a:t>e</a:t>
            </a:r>
            <a:r>
              <a:rPr dirty="0" sz="3100" spc="-320" b="1">
                <a:latin typeface="Verdana"/>
                <a:cs typeface="Verdana"/>
              </a:rPr>
              <a:t>a</a:t>
            </a:r>
            <a:r>
              <a:rPr dirty="0" sz="3100" spc="-240" b="1">
                <a:latin typeface="Verdana"/>
                <a:cs typeface="Verdana"/>
              </a:rPr>
              <a:t>r</a:t>
            </a:r>
            <a:r>
              <a:rPr dirty="0" sz="3100" spc="-260" b="1">
                <a:latin typeface="Verdana"/>
                <a:cs typeface="Verdana"/>
              </a:rPr>
              <a:t>n</a:t>
            </a:r>
            <a:r>
              <a:rPr dirty="0" sz="3100" spc="-165" b="1">
                <a:latin typeface="Verdana"/>
                <a:cs typeface="Verdana"/>
              </a:rPr>
              <a:t>i</a:t>
            </a:r>
            <a:r>
              <a:rPr dirty="0" sz="3100" spc="-260" b="1">
                <a:latin typeface="Verdana"/>
                <a:cs typeface="Verdana"/>
              </a:rPr>
              <a:t>n</a:t>
            </a:r>
            <a:r>
              <a:rPr dirty="0" sz="3100" spc="-434" b="1">
                <a:latin typeface="Verdana"/>
                <a:cs typeface="Verdana"/>
              </a:rPr>
              <a:t>g</a:t>
            </a:r>
            <a:r>
              <a:rPr dirty="0" sz="3100" spc="-330" b="1">
                <a:latin typeface="Verdana"/>
                <a:cs typeface="Verdana"/>
              </a:rPr>
              <a:t> </a:t>
            </a:r>
            <a:r>
              <a:rPr dirty="0" sz="3100" spc="-320" b="1">
                <a:latin typeface="Verdana"/>
                <a:cs typeface="Verdana"/>
              </a:rPr>
              <a:t>a</a:t>
            </a:r>
            <a:r>
              <a:rPr dirty="0" sz="3100" spc="-260" b="1">
                <a:latin typeface="Verdana"/>
                <a:cs typeface="Verdana"/>
              </a:rPr>
              <a:t>n</a:t>
            </a:r>
            <a:r>
              <a:rPr dirty="0" sz="3100" spc="-110" b="1">
                <a:latin typeface="Verdana"/>
                <a:cs typeface="Verdana"/>
              </a:rPr>
              <a:t>d  </a:t>
            </a:r>
            <a:r>
              <a:rPr dirty="0" sz="3100" spc="-220" b="1">
                <a:latin typeface="Verdana"/>
                <a:cs typeface="Verdana"/>
              </a:rPr>
              <a:t>Deep</a:t>
            </a:r>
            <a:r>
              <a:rPr dirty="0" sz="3100" spc="-330" b="1">
                <a:latin typeface="Verdana"/>
                <a:cs typeface="Verdana"/>
              </a:rPr>
              <a:t> </a:t>
            </a:r>
            <a:r>
              <a:rPr dirty="0" sz="3100" spc="-265" b="1">
                <a:latin typeface="Verdana"/>
                <a:cs typeface="Verdana"/>
              </a:rPr>
              <a:t>Learning</a:t>
            </a:r>
            <a:r>
              <a:rPr dirty="0" sz="3100" spc="-325" b="1">
                <a:latin typeface="Verdana"/>
                <a:cs typeface="Verdana"/>
              </a:rPr>
              <a:t> </a:t>
            </a:r>
            <a:r>
              <a:rPr dirty="0" sz="3100" spc="-185" b="1">
                <a:latin typeface="Verdana"/>
                <a:cs typeface="Verdana"/>
              </a:rPr>
              <a:t>Models</a:t>
            </a:r>
            <a:r>
              <a:rPr dirty="0" sz="3100" spc="-325" b="1">
                <a:latin typeface="Verdana"/>
                <a:cs typeface="Verdana"/>
              </a:rPr>
              <a:t> </a:t>
            </a:r>
            <a:r>
              <a:rPr dirty="0" sz="3100" spc="-225" b="1">
                <a:latin typeface="Verdana"/>
                <a:cs typeface="Verdana"/>
              </a:rPr>
              <a:t>on</a:t>
            </a:r>
            <a:r>
              <a:rPr dirty="0" sz="3100" spc="-325" b="1">
                <a:latin typeface="Verdana"/>
                <a:cs typeface="Verdana"/>
              </a:rPr>
              <a:t> </a:t>
            </a:r>
            <a:r>
              <a:rPr dirty="0" sz="3100" spc="-200" b="1">
                <a:latin typeface="Verdana"/>
                <a:cs typeface="Verdana"/>
              </a:rPr>
              <a:t>Social</a:t>
            </a:r>
            <a:r>
              <a:rPr dirty="0" sz="3100" spc="-325" b="1">
                <a:latin typeface="Verdana"/>
                <a:cs typeface="Verdana"/>
              </a:rPr>
              <a:t> </a:t>
            </a:r>
            <a:r>
              <a:rPr dirty="0" sz="3100" spc="-200" b="1">
                <a:latin typeface="Verdana"/>
                <a:cs typeface="Verdana"/>
              </a:rPr>
              <a:t>Media</a:t>
            </a:r>
            <a:r>
              <a:rPr dirty="0" sz="3100" spc="-330" b="1">
                <a:latin typeface="Verdana"/>
                <a:cs typeface="Verdana"/>
              </a:rPr>
              <a:t> </a:t>
            </a:r>
            <a:r>
              <a:rPr dirty="0" sz="3100" spc="-229" b="1">
                <a:latin typeface="Verdana"/>
                <a:cs typeface="Verdana"/>
              </a:rPr>
              <a:t>Platforms</a:t>
            </a:r>
            <a:endParaRPr sz="3100">
              <a:latin typeface="Verdana"/>
              <a:cs typeface="Verdana"/>
            </a:endParaRPr>
          </a:p>
          <a:p>
            <a:pPr marL="2342515" marR="3364229">
              <a:lnSpc>
                <a:spcPct val="170100"/>
              </a:lnSpc>
              <a:spcBef>
                <a:spcPts val="355"/>
              </a:spcBef>
            </a:pPr>
            <a:r>
              <a:rPr dirty="0" sz="2300" spc="210">
                <a:latin typeface="Verdana"/>
                <a:cs typeface="Verdana"/>
              </a:rPr>
              <a:t>Gundabathini</a:t>
            </a:r>
            <a:r>
              <a:rPr dirty="0" sz="2300" spc="65">
                <a:latin typeface="Verdana"/>
                <a:cs typeface="Verdana"/>
              </a:rPr>
              <a:t> </a:t>
            </a:r>
            <a:r>
              <a:rPr dirty="0" sz="2300" spc="210">
                <a:latin typeface="Verdana"/>
                <a:cs typeface="Verdana"/>
              </a:rPr>
              <a:t>Abhiram </a:t>
            </a:r>
            <a:r>
              <a:rPr dirty="0" sz="2300" spc="-790">
                <a:latin typeface="Verdana"/>
                <a:cs typeface="Verdana"/>
              </a:rPr>
              <a:t> </a:t>
            </a:r>
            <a:r>
              <a:rPr dirty="0" sz="2300" spc="210">
                <a:latin typeface="Verdana"/>
                <a:cs typeface="Verdana"/>
              </a:rPr>
              <a:t>Nidhi</a:t>
            </a:r>
            <a:r>
              <a:rPr dirty="0" sz="2300" spc="125">
                <a:latin typeface="Verdana"/>
                <a:cs typeface="Verdana"/>
              </a:rPr>
              <a:t> </a:t>
            </a:r>
            <a:r>
              <a:rPr dirty="0" sz="2300" spc="155">
                <a:latin typeface="Verdana"/>
                <a:cs typeface="Verdana"/>
              </a:rPr>
              <a:t>Sharma</a:t>
            </a:r>
            <a:endParaRPr sz="2300">
              <a:latin typeface="Verdana"/>
              <a:cs typeface="Verdana"/>
            </a:endParaRPr>
          </a:p>
          <a:p>
            <a:pPr marL="2342515" marR="4632325">
              <a:lnSpc>
                <a:spcPct val="170100"/>
              </a:lnSpc>
            </a:pPr>
            <a:r>
              <a:rPr dirty="0" sz="2300" spc="165">
                <a:latin typeface="Verdana"/>
                <a:cs typeface="Verdana"/>
              </a:rPr>
              <a:t>B</a:t>
            </a:r>
            <a:r>
              <a:rPr dirty="0" sz="2300" spc="110">
                <a:latin typeface="Verdana"/>
                <a:cs typeface="Verdana"/>
              </a:rPr>
              <a:t> Srinivasa </a:t>
            </a:r>
            <a:r>
              <a:rPr dirty="0" sz="2300" spc="145">
                <a:latin typeface="Verdana"/>
                <a:cs typeface="Verdana"/>
              </a:rPr>
              <a:t>Rao </a:t>
            </a:r>
            <a:r>
              <a:rPr dirty="0" sz="2300" spc="-795">
                <a:latin typeface="Verdana"/>
                <a:cs typeface="Verdana"/>
              </a:rPr>
              <a:t> </a:t>
            </a:r>
            <a:r>
              <a:rPr dirty="0" sz="2300" spc="160">
                <a:latin typeface="Verdana"/>
                <a:cs typeface="Verdana"/>
              </a:rPr>
              <a:t>Aditya</a:t>
            </a:r>
            <a:r>
              <a:rPr dirty="0" sz="2300" spc="110">
                <a:latin typeface="Verdana"/>
                <a:cs typeface="Verdana"/>
              </a:rPr>
              <a:t> </a:t>
            </a:r>
            <a:r>
              <a:rPr dirty="0" sz="2300" spc="75">
                <a:latin typeface="Verdana"/>
                <a:cs typeface="Verdana"/>
              </a:rPr>
              <a:t>Raj</a:t>
            </a:r>
            <a:r>
              <a:rPr dirty="0" sz="2300" spc="110">
                <a:latin typeface="Verdana"/>
                <a:cs typeface="Verdana"/>
              </a:rPr>
              <a:t> </a:t>
            </a:r>
            <a:r>
              <a:rPr dirty="0" sz="2300" spc="180">
                <a:latin typeface="Verdana"/>
                <a:cs typeface="Verdana"/>
              </a:rPr>
              <a:t>Jha</a:t>
            </a:r>
            <a:endParaRPr sz="2300">
              <a:latin typeface="Verdana"/>
              <a:cs typeface="Verdana"/>
            </a:endParaRPr>
          </a:p>
          <a:p>
            <a:pPr algn="just" marL="2342515" marR="3491229">
              <a:lnSpc>
                <a:spcPct val="170100"/>
              </a:lnSpc>
            </a:pPr>
            <a:r>
              <a:rPr dirty="0" sz="2300" spc="150">
                <a:latin typeface="Verdana"/>
                <a:cs typeface="Verdana"/>
              </a:rPr>
              <a:t>Voora </a:t>
            </a:r>
            <a:r>
              <a:rPr dirty="0" sz="2300" spc="80">
                <a:latin typeface="Verdana"/>
                <a:cs typeface="Verdana"/>
              </a:rPr>
              <a:t>Satya </a:t>
            </a:r>
            <a:r>
              <a:rPr dirty="0" sz="2300" spc="204">
                <a:latin typeface="Verdana"/>
                <a:cs typeface="Verdana"/>
              </a:rPr>
              <a:t>Vighnesh </a:t>
            </a:r>
            <a:r>
              <a:rPr dirty="0" sz="2300" spc="-795">
                <a:latin typeface="Verdana"/>
                <a:cs typeface="Verdana"/>
              </a:rPr>
              <a:t> </a:t>
            </a:r>
            <a:r>
              <a:rPr dirty="0" sz="2300" spc="190">
                <a:latin typeface="Verdana"/>
                <a:cs typeface="Verdana"/>
              </a:rPr>
              <a:t>Maturi</a:t>
            </a:r>
            <a:r>
              <a:rPr dirty="0" sz="2300" spc="114">
                <a:latin typeface="Verdana"/>
                <a:cs typeface="Verdana"/>
              </a:rPr>
              <a:t> </a:t>
            </a:r>
            <a:r>
              <a:rPr dirty="0" sz="2300" spc="175">
                <a:latin typeface="Verdana"/>
                <a:cs typeface="Verdana"/>
              </a:rPr>
              <a:t>Snehith</a:t>
            </a:r>
            <a:r>
              <a:rPr dirty="0" sz="2300" spc="120">
                <a:latin typeface="Verdana"/>
                <a:cs typeface="Verdana"/>
              </a:rPr>
              <a:t> </a:t>
            </a:r>
            <a:r>
              <a:rPr dirty="0" sz="2300" spc="190">
                <a:latin typeface="Verdana"/>
                <a:cs typeface="Verdana"/>
              </a:rPr>
              <a:t>Kumar </a:t>
            </a:r>
            <a:r>
              <a:rPr dirty="0" sz="2300" spc="-800">
                <a:latin typeface="Verdana"/>
                <a:cs typeface="Verdana"/>
              </a:rPr>
              <a:t> </a:t>
            </a:r>
            <a:r>
              <a:rPr dirty="0" sz="2300" spc="185">
                <a:latin typeface="Verdana"/>
                <a:cs typeface="Verdana"/>
              </a:rPr>
              <a:t>Dharshan</a:t>
            </a:r>
            <a:r>
              <a:rPr dirty="0" sz="2300" spc="125">
                <a:latin typeface="Verdana"/>
                <a:cs typeface="Verdana"/>
              </a:rPr>
              <a:t> </a:t>
            </a:r>
            <a:r>
              <a:rPr dirty="0" sz="2300" spc="75">
                <a:latin typeface="Verdana"/>
                <a:cs typeface="Verdana"/>
              </a:rPr>
              <a:t>Raj</a:t>
            </a:r>
            <a:endParaRPr sz="23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Verdana"/>
              <a:cs typeface="Verdana"/>
            </a:endParaRPr>
          </a:p>
          <a:p>
            <a:pPr algn="ctr" marR="705485">
              <a:lnSpc>
                <a:spcPct val="100000"/>
              </a:lnSpc>
              <a:spcBef>
                <a:spcPts val="5"/>
              </a:spcBef>
            </a:pPr>
            <a:r>
              <a:rPr dirty="0" sz="3000" spc="-40">
                <a:latin typeface="Verdana"/>
                <a:cs typeface="Verdana"/>
              </a:rPr>
              <a:t>Department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65">
                <a:latin typeface="Verdana"/>
                <a:cs typeface="Verdana"/>
              </a:rPr>
              <a:t>of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25">
                <a:latin typeface="Verdana"/>
                <a:cs typeface="Verdana"/>
              </a:rPr>
              <a:t>Computer</a:t>
            </a:r>
            <a:r>
              <a:rPr dirty="0" sz="3000" spc="-315">
                <a:latin typeface="Verdana"/>
                <a:cs typeface="Verdana"/>
              </a:rPr>
              <a:t> </a:t>
            </a:r>
            <a:r>
              <a:rPr dirty="0" sz="3000" spc="-30">
                <a:latin typeface="Verdana"/>
                <a:cs typeface="Verdana"/>
              </a:rPr>
              <a:t>Science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195">
                <a:latin typeface="Verdana"/>
                <a:cs typeface="Verdana"/>
              </a:rPr>
              <a:t>&amp;</a:t>
            </a:r>
            <a:r>
              <a:rPr dirty="0" sz="3000" spc="-320">
                <a:latin typeface="Verdana"/>
                <a:cs typeface="Verdana"/>
              </a:rPr>
              <a:t> </a:t>
            </a:r>
            <a:r>
              <a:rPr dirty="0" sz="3000" spc="-80">
                <a:latin typeface="Verdana"/>
                <a:cs typeface="Verdana"/>
              </a:rPr>
              <a:t>Engineering</a:t>
            </a:r>
            <a:endParaRPr sz="3000">
              <a:latin typeface="Verdana"/>
              <a:cs typeface="Verdana"/>
            </a:endParaRPr>
          </a:p>
          <a:p>
            <a:pPr algn="ctr" marR="707390">
              <a:lnSpc>
                <a:spcPct val="100000"/>
              </a:lnSpc>
              <a:spcBef>
                <a:spcPts val="3315"/>
              </a:spcBef>
            </a:pPr>
            <a:r>
              <a:rPr dirty="0" sz="2700" spc="-225">
                <a:latin typeface="Verdana"/>
                <a:cs typeface="Verdana"/>
              </a:rPr>
              <a:t>Lovely</a:t>
            </a:r>
            <a:r>
              <a:rPr dirty="0" sz="2700" spc="-434">
                <a:latin typeface="Verdana"/>
                <a:cs typeface="Verdana"/>
              </a:rPr>
              <a:t> </a:t>
            </a:r>
            <a:r>
              <a:rPr dirty="0" sz="2700" spc="-150">
                <a:latin typeface="Verdana"/>
                <a:cs typeface="Verdana"/>
              </a:rPr>
              <a:t>Professional</a:t>
            </a:r>
            <a:r>
              <a:rPr dirty="0" sz="2700" spc="-434">
                <a:latin typeface="Verdana"/>
                <a:cs typeface="Verdana"/>
              </a:rPr>
              <a:t> </a:t>
            </a:r>
            <a:r>
              <a:rPr dirty="0" sz="2700" spc="-190">
                <a:latin typeface="Verdana"/>
                <a:cs typeface="Verdana"/>
              </a:rPr>
              <a:t>University,</a:t>
            </a:r>
            <a:r>
              <a:rPr dirty="0" sz="2700" spc="-434">
                <a:latin typeface="Verdana"/>
                <a:cs typeface="Verdana"/>
              </a:rPr>
              <a:t> </a:t>
            </a:r>
            <a:r>
              <a:rPr dirty="0" sz="2700" spc="-204">
                <a:latin typeface="Verdana"/>
                <a:cs typeface="Verdana"/>
              </a:rPr>
              <a:t>Punjab</a:t>
            </a:r>
            <a:r>
              <a:rPr dirty="0" sz="2700" spc="-434">
                <a:latin typeface="Verdana"/>
                <a:cs typeface="Verdana"/>
              </a:rPr>
              <a:t> </a:t>
            </a:r>
            <a:r>
              <a:rPr dirty="0" sz="2700" spc="-110">
                <a:latin typeface="Verdana"/>
                <a:cs typeface="Verdana"/>
              </a:rPr>
              <a:t>|</a:t>
            </a:r>
            <a:r>
              <a:rPr dirty="0" sz="2700" spc="-434">
                <a:latin typeface="Verdana"/>
                <a:cs typeface="Verdana"/>
              </a:rPr>
              <a:t> </a:t>
            </a:r>
            <a:r>
              <a:rPr dirty="0" sz="2700" spc="-160">
                <a:latin typeface="Verdana"/>
                <a:cs typeface="Verdana"/>
              </a:rPr>
              <a:t>2024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14359" y="8415132"/>
            <a:ext cx="2548890" cy="9525"/>
          </a:xfrm>
          <a:custGeom>
            <a:avLst/>
            <a:gdLst/>
            <a:ahLst/>
            <a:cxnLst/>
            <a:rect l="l" t="t" r="r" b="b"/>
            <a:pathLst>
              <a:path w="2548890" h="9525">
                <a:moveTo>
                  <a:pt x="0" y="0"/>
                </a:moveTo>
                <a:lnTo>
                  <a:pt x="2548552" y="9524"/>
                </a:lnTo>
              </a:path>
            </a:pathLst>
          </a:custGeom>
          <a:ln w="114299">
            <a:solidFill>
              <a:srgbClr val="F7B1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4770" y="8472282"/>
            <a:ext cx="2548890" cy="9525"/>
          </a:xfrm>
          <a:custGeom>
            <a:avLst/>
            <a:gdLst/>
            <a:ahLst/>
            <a:cxnLst/>
            <a:rect l="l" t="t" r="r" b="b"/>
            <a:pathLst>
              <a:path w="2548890" h="9525">
                <a:moveTo>
                  <a:pt x="0" y="0"/>
                </a:moveTo>
                <a:lnTo>
                  <a:pt x="2548552" y="9524"/>
                </a:lnTo>
              </a:path>
            </a:pathLst>
          </a:custGeom>
          <a:ln w="114299">
            <a:solidFill>
              <a:srgbClr val="F7B17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4233" y="394485"/>
            <a:ext cx="5038090" cy="1268730"/>
          </a:xfrm>
          <a:custGeom>
            <a:avLst/>
            <a:gdLst/>
            <a:ahLst/>
            <a:cxnLst/>
            <a:rect l="l" t="t" r="r" b="b"/>
            <a:pathLst>
              <a:path w="5038090" h="1268730">
                <a:moveTo>
                  <a:pt x="4713613" y="1268429"/>
                </a:moveTo>
                <a:lnTo>
                  <a:pt x="323849" y="1268429"/>
                </a:lnTo>
                <a:lnTo>
                  <a:pt x="272882" y="1264394"/>
                </a:lnTo>
                <a:lnTo>
                  <a:pt x="223629" y="1252532"/>
                </a:lnTo>
                <a:lnTo>
                  <a:pt x="176960" y="1233201"/>
                </a:lnTo>
                <a:lnTo>
                  <a:pt x="133745" y="1206762"/>
                </a:lnTo>
                <a:lnTo>
                  <a:pt x="94853" y="1173575"/>
                </a:lnTo>
                <a:lnTo>
                  <a:pt x="61666" y="1134683"/>
                </a:lnTo>
                <a:lnTo>
                  <a:pt x="35227" y="1091468"/>
                </a:lnTo>
                <a:lnTo>
                  <a:pt x="15896" y="1044799"/>
                </a:lnTo>
                <a:lnTo>
                  <a:pt x="4033" y="995546"/>
                </a:lnTo>
                <a:lnTo>
                  <a:pt x="0" y="944583"/>
                </a:lnTo>
                <a:lnTo>
                  <a:pt x="0" y="323845"/>
                </a:lnTo>
                <a:lnTo>
                  <a:pt x="4033" y="272882"/>
                </a:lnTo>
                <a:lnTo>
                  <a:pt x="15896" y="223629"/>
                </a:lnTo>
                <a:lnTo>
                  <a:pt x="35227" y="176960"/>
                </a:lnTo>
                <a:lnTo>
                  <a:pt x="61666" y="133745"/>
                </a:lnTo>
                <a:lnTo>
                  <a:pt x="94853" y="94853"/>
                </a:lnTo>
                <a:lnTo>
                  <a:pt x="133745" y="61666"/>
                </a:lnTo>
                <a:lnTo>
                  <a:pt x="176960" y="35228"/>
                </a:lnTo>
                <a:lnTo>
                  <a:pt x="223629" y="15897"/>
                </a:lnTo>
                <a:lnTo>
                  <a:pt x="272882" y="4034"/>
                </a:lnTo>
                <a:lnTo>
                  <a:pt x="323849" y="0"/>
                </a:lnTo>
                <a:lnTo>
                  <a:pt x="4713612" y="0"/>
                </a:lnTo>
                <a:lnTo>
                  <a:pt x="4764579" y="4034"/>
                </a:lnTo>
                <a:lnTo>
                  <a:pt x="4813832" y="15897"/>
                </a:lnTo>
                <a:lnTo>
                  <a:pt x="4860502" y="35228"/>
                </a:lnTo>
                <a:lnTo>
                  <a:pt x="4903717" y="61666"/>
                </a:lnTo>
                <a:lnTo>
                  <a:pt x="4942608" y="94853"/>
                </a:lnTo>
                <a:lnTo>
                  <a:pt x="4975795" y="133745"/>
                </a:lnTo>
                <a:lnTo>
                  <a:pt x="5002234" y="176960"/>
                </a:lnTo>
                <a:lnTo>
                  <a:pt x="5021565" y="223629"/>
                </a:lnTo>
                <a:lnTo>
                  <a:pt x="5033428" y="272882"/>
                </a:lnTo>
                <a:lnTo>
                  <a:pt x="5037462" y="323845"/>
                </a:lnTo>
                <a:lnTo>
                  <a:pt x="5037462" y="944583"/>
                </a:lnTo>
                <a:lnTo>
                  <a:pt x="5033428" y="995546"/>
                </a:lnTo>
                <a:lnTo>
                  <a:pt x="5021565" y="1044799"/>
                </a:lnTo>
                <a:lnTo>
                  <a:pt x="5002234" y="1091468"/>
                </a:lnTo>
                <a:lnTo>
                  <a:pt x="4975795" y="1134683"/>
                </a:lnTo>
                <a:lnTo>
                  <a:pt x="4942608" y="1173575"/>
                </a:lnTo>
                <a:lnTo>
                  <a:pt x="4903717" y="1206762"/>
                </a:lnTo>
                <a:lnTo>
                  <a:pt x="4860502" y="1233201"/>
                </a:lnTo>
                <a:lnTo>
                  <a:pt x="4813832" y="1252532"/>
                </a:lnTo>
                <a:lnTo>
                  <a:pt x="4764579" y="1264394"/>
                </a:lnTo>
                <a:lnTo>
                  <a:pt x="4713613" y="12684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36288" y="547425"/>
            <a:ext cx="4213225" cy="9467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50" spc="-145">
                <a:solidFill>
                  <a:srgbClr val="2A1511"/>
                </a:solidFill>
                <a:latin typeface="Verdana"/>
                <a:cs typeface="Verdana"/>
              </a:rPr>
              <a:t>C</a:t>
            </a:r>
            <a:r>
              <a:rPr dirty="0" sz="6050" spc="-445">
                <a:solidFill>
                  <a:srgbClr val="2A1511"/>
                </a:solidFill>
                <a:latin typeface="Verdana"/>
                <a:cs typeface="Verdana"/>
              </a:rPr>
              <a:t>O</a:t>
            </a:r>
            <a:r>
              <a:rPr dirty="0" sz="6050" spc="-395">
                <a:solidFill>
                  <a:srgbClr val="2A1511"/>
                </a:solidFill>
                <a:latin typeface="Verdana"/>
                <a:cs typeface="Verdana"/>
              </a:rPr>
              <a:t>N</a:t>
            </a:r>
            <a:r>
              <a:rPr dirty="0" sz="6050" spc="-550">
                <a:solidFill>
                  <a:srgbClr val="2A1511"/>
                </a:solidFill>
                <a:latin typeface="Verdana"/>
                <a:cs typeface="Verdana"/>
              </a:rPr>
              <a:t>T</a:t>
            </a:r>
            <a:r>
              <a:rPr dirty="0" sz="6050" spc="-425">
                <a:solidFill>
                  <a:srgbClr val="2A1511"/>
                </a:solidFill>
                <a:latin typeface="Verdana"/>
                <a:cs typeface="Verdana"/>
              </a:rPr>
              <a:t>E</a:t>
            </a:r>
            <a:r>
              <a:rPr dirty="0" sz="6050" spc="-395">
                <a:solidFill>
                  <a:srgbClr val="2A1511"/>
                </a:solidFill>
                <a:latin typeface="Verdana"/>
                <a:cs typeface="Verdana"/>
              </a:rPr>
              <a:t>N</a:t>
            </a:r>
            <a:r>
              <a:rPr dirty="0" sz="6050" spc="-550">
                <a:solidFill>
                  <a:srgbClr val="2A1511"/>
                </a:solidFill>
                <a:latin typeface="Verdana"/>
                <a:cs typeface="Verdana"/>
              </a:rPr>
              <a:t>T</a:t>
            </a:r>
            <a:r>
              <a:rPr dirty="0" sz="6050" spc="-595">
                <a:solidFill>
                  <a:srgbClr val="2A1511"/>
                </a:solidFill>
                <a:latin typeface="Verdana"/>
                <a:cs typeface="Verdana"/>
              </a:rPr>
              <a:t>S</a:t>
            </a:r>
            <a:endParaRPr sz="60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384" y="2296051"/>
            <a:ext cx="4649060" cy="8424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5891" y="2404032"/>
            <a:ext cx="50101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434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550" spc="-86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1576" y="2404032"/>
            <a:ext cx="60325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434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550" spc="-55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73072" y="2296051"/>
            <a:ext cx="842644" cy="842644"/>
          </a:xfrm>
          <a:custGeom>
            <a:avLst/>
            <a:gdLst/>
            <a:ahLst/>
            <a:cxnLst/>
            <a:rect l="l" t="t" r="r" b="b"/>
            <a:pathLst>
              <a:path w="842645" h="842644">
                <a:moveTo>
                  <a:pt x="421239" y="842476"/>
                </a:moveTo>
                <a:lnTo>
                  <a:pt x="372112" y="839642"/>
                </a:lnTo>
                <a:lnTo>
                  <a:pt x="324652" y="831351"/>
                </a:lnTo>
                <a:lnTo>
                  <a:pt x="279171" y="817919"/>
                </a:lnTo>
                <a:lnTo>
                  <a:pt x="235988" y="799661"/>
                </a:lnTo>
                <a:lnTo>
                  <a:pt x="195417" y="776895"/>
                </a:lnTo>
                <a:lnTo>
                  <a:pt x="157774" y="749935"/>
                </a:lnTo>
                <a:lnTo>
                  <a:pt x="123377" y="719098"/>
                </a:lnTo>
                <a:lnTo>
                  <a:pt x="92540" y="684701"/>
                </a:lnTo>
                <a:lnTo>
                  <a:pt x="65581" y="647059"/>
                </a:lnTo>
                <a:lnTo>
                  <a:pt x="42814" y="606488"/>
                </a:lnTo>
                <a:lnTo>
                  <a:pt x="24557" y="563304"/>
                </a:lnTo>
                <a:lnTo>
                  <a:pt x="11124" y="517824"/>
                </a:lnTo>
                <a:lnTo>
                  <a:pt x="2833" y="470363"/>
                </a:lnTo>
                <a:lnTo>
                  <a:pt x="0" y="421229"/>
                </a:lnTo>
                <a:lnTo>
                  <a:pt x="2833" y="372113"/>
                </a:lnTo>
                <a:lnTo>
                  <a:pt x="11124" y="324652"/>
                </a:lnTo>
                <a:lnTo>
                  <a:pt x="24557" y="279172"/>
                </a:lnTo>
                <a:lnTo>
                  <a:pt x="42814" y="235988"/>
                </a:lnTo>
                <a:lnTo>
                  <a:pt x="65581" y="195417"/>
                </a:lnTo>
                <a:lnTo>
                  <a:pt x="92540" y="157775"/>
                </a:lnTo>
                <a:lnTo>
                  <a:pt x="123377" y="123377"/>
                </a:lnTo>
                <a:lnTo>
                  <a:pt x="157774" y="92541"/>
                </a:lnTo>
                <a:lnTo>
                  <a:pt x="195417" y="65581"/>
                </a:lnTo>
                <a:lnTo>
                  <a:pt x="235988" y="42815"/>
                </a:lnTo>
                <a:lnTo>
                  <a:pt x="279171" y="24557"/>
                </a:lnTo>
                <a:lnTo>
                  <a:pt x="324652" y="11125"/>
                </a:lnTo>
                <a:lnTo>
                  <a:pt x="372112" y="2833"/>
                </a:lnTo>
                <a:lnTo>
                  <a:pt x="421238" y="0"/>
                </a:lnTo>
                <a:lnTo>
                  <a:pt x="470363" y="2833"/>
                </a:lnTo>
                <a:lnTo>
                  <a:pt x="517824" y="11125"/>
                </a:lnTo>
                <a:lnTo>
                  <a:pt x="563304" y="24557"/>
                </a:lnTo>
                <a:lnTo>
                  <a:pt x="606488" y="42815"/>
                </a:lnTo>
                <a:lnTo>
                  <a:pt x="647059" y="65581"/>
                </a:lnTo>
                <a:lnTo>
                  <a:pt x="684701" y="92541"/>
                </a:lnTo>
                <a:lnTo>
                  <a:pt x="719098" y="123377"/>
                </a:lnTo>
                <a:lnTo>
                  <a:pt x="749935" y="157775"/>
                </a:lnTo>
                <a:lnTo>
                  <a:pt x="776894" y="195417"/>
                </a:lnTo>
                <a:lnTo>
                  <a:pt x="799661" y="235988"/>
                </a:lnTo>
                <a:lnTo>
                  <a:pt x="817919" y="279172"/>
                </a:lnTo>
                <a:lnTo>
                  <a:pt x="831351" y="324652"/>
                </a:lnTo>
                <a:lnTo>
                  <a:pt x="839642" y="372113"/>
                </a:lnTo>
                <a:lnTo>
                  <a:pt x="842475" y="421238"/>
                </a:lnTo>
                <a:lnTo>
                  <a:pt x="839642" y="470363"/>
                </a:lnTo>
                <a:lnTo>
                  <a:pt x="831351" y="517824"/>
                </a:lnTo>
                <a:lnTo>
                  <a:pt x="817919" y="563304"/>
                </a:lnTo>
                <a:lnTo>
                  <a:pt x="799661" y="606488"/>
                </a:lnTo>
                <a:lnTo>
                  <a:pt x="776894" y="647059"/>
                </a:lnTo>
                <a:lnTo>
                  <a:pt x="749935" y="684701"/>
                </a:lnTo>
                <a:lnTo>
                  <a:pt x="719098" y="719098"/>
                </a:lnTo>
                <a:lnTo>
                  <a:pt x="684701" y="749935"/>
                </a:lnTo>
                <a:lnTo>
                  <a:pt x="647059" y="776895"/>
                </a:lnTo>
                <a:lnTo>
                  <a:pt x="606488" y="799661"/>
                </a:lnTo>
                <a:lnTo>
                  <a:pt x="563304" y="817919"/>
                </a:lnTo>
                <a:lnTo>
                  <a:pt x="517824" y="831351"/>
                </a:lnTo>
                <a:lnTo>
                  <a:pt x="470363" y="839642"/>
                </a:lnTo>
                <a:lnTo>
                  <a:pt x="421239" y="842476"/>
                </a:lnTo>
                <a:close/>
              </a:path>
            </a:pathLst>
          </a:custGeom>
          <a:solidFill>
            <a:srgbClr val="FF82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87024" y="2404032"/>
            <a:ext cx="61468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434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550" spc="35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64131" y="2296051"/>
            <a:ext cx="842644" cy="842644"/>
          </a:xfrm>
          <a:custGeom>
            <a:avLst/>
            <a:gdLst/>
            <a:ahLst/>
            <a:cxnLst/>
            <a:rect l="l" t="t" r="r" b="b"/>
            <a:pathLst>
              <a:path w="842644" h="842644">
                <a:moveTo>
                  <a:pt x="421239" y="842476"/>
                </a:moveTo>
                <a:lnTo>
                  <a:pt x="372112" y="839642"/>
                </a:lnTo>
                <a:lnTo>
                  <a:pt x="324651" y="831351"/>
                </a:lnTo>
                <a:lnTo>
                  <a:pt x="279171" y="817919"/>
                </a:lnTo>
                <a:lnTo>
                  <a:pt x="235987" y="799661"/>
                </a:lnTo>
                <a:lnTo>
                  <a:pt x="195416" y="776895"/>
                </a:lnTo>
                <a:lnTo>
                  <a:pt x="157774" y="749935"/>
                </a:lnTo>
                <a:lnTo>
                  <a:pt x="123377" y="719098"/>
                </a:lnTo>
                <a:lnTo>
                  <a:pt x="92540" y="684701"/>
                </a:lnTo>
                <a:lnTo>
                  <a:pt x="65581" y="647059"/>
                </a:lnTo>
                <a:lnTo>
                  <a:pt x="42814" y="606488"/>
                </a:lnTo>
                <a:lnTo>
                  <a:pt x="24556" y="563304"/>
                </a:lnTo>
                <a:lnTo>
                  <a:pt x="11124" y="517824"/>
                </a:lnTo>
                <a:lnTo>
                  <a:pt x="2833" y="470363"/>
                </a:lnTo>
                <a:lnTo>
                  <a:pt x="0" y="421225"/>
                </a:lnTo>
                <a:lnTo>
                  <a:pt x="2833" y="372113"/>
                </a:lnTo>
                <a:lnTo>
                  <a:pt x="11124" y="324652"/>
                </a:lnTo>
                <a:lnTo>
                  <a:pt x="24556" y="279172"/>
                </a:lnTo>
                <a:lnTo>
                  <a:pt x="42814" y="235988"/>
                </a:lnTo>
                <a:lnTo>
                  <a:pt x="65581" y="195417"/>
                </a:lnTo>
                <a:lnTo>
                  <a:pt x="92540" y="157775"/>
                </a:lnTo>
                <a:lnTo>
                  <a:pt x="123377" y="123377"/>
                </a:lnTo>
                <a:lnTo>
                  <a:pt x="157774" y="92541"/>
                </a:lnTo>
                <a:lnTo>
                  <a:pt x="195416" y="65581"/>
                </a:lnTo>
                <a:lnTo>
                  <a:pt x="235987" y="42815"/>
                </a:lnTo>
                <a:lnTo>
                  <a:pt x="279171" y="24557"/>
                </a:lnTo>
                <a:lnTo>
                  <a:pt x="324651" y="11125"/>
                </a:lnTo>
                <a:lnTo>
                  <a:pt x="372112" y="2833"/>
                </a:lnTo>
                <a:lnTo>
                  <a:pt x="421237" y="0"/>
                </a:lnTo>
                <a:lnTo>
                  <a:pt x="470363" y="2833"/>
                </a:lnTo>
                <a:lnTo>
                  <a:pt x="517824" y="11125"/>
                </a:lnTo>
                <a:lnTo>
                  <a:pt x="563304" y="24557"/>
                </a:lnTo>
                <a:lnTo>
                  <a:pt x="606488" y="42815"/>
                </a:lnTo>
                <a:lnTo>
                  <a:pt x="647059" y="65581"/>
                </a:lnTo>
                <a:lnTo>
                  <a:pt x="684701" y="92541"/>
                </a:lnTo>
                <a:lnTo>
                  <a:pt x="719098" y="123377"/>
                </a:lnTo>
                <a:lnTo>
                  <a:pt x="749935" y="157775"/>
                </a:lnTo>
                <a:lnTo>
                  <a:pt x="776894" y="195417"/>
                </a:lnTo>
                <a:lnTo>
                  <a:pt x="799661" y="235988"/>
                </a:lnTo>
                <a:lnTo>
                  <a:pt x="817919" y="279172"/>
                </a:lnTo>
                <a:lnTo>
                  <a:pt x="831351" y="324652"/>
                </a:lnTo>
                <a:lnTo>
                  <a:pt x="839642" y="372113"/>
                </a:lnTo>
                <a:lnTo>
                  <a:pt x="842475" y="421238"/>
                </a:lnTo>
                <a:lnTo>
                  <a:pt x="839642" y="470363"/>
                </a:lnTo>
                <a:lnTo>
                  <a:pt x="831351" y="517824"/>
                </a:lnTo>
                <a:lnTo>
                  <a:pt x="817919" y="563304"/>
                </a:lnTo>
                <a:lnTo>
                  <a:pt x="799661" y="606488"/>
                </a:lnTo>
                <a:lnTo>
                  <a:pt x="776894" y="647059"/>
                </a:lnTo>
                <a:lnTo>
                  <a:pt x="749935" y="684701"/>
                </a:lnTo>
                <a:lnTo>
                  <a:pt x="719098" y="719098"/>
                </a:lnTo>
                <a:lnTo>
                  <a:pt x="684701" y="749935"/>
                </a:lnTo>
                <a:lnTo>
                  <a:pt x="647059" y="776895"/>
                </a:lnTo>
                <a:lnTo>
                  <a:pt x="606488" y="799661"/>
                </a:lnTo>
                <a:lnTo>
                  <a:pt x="563304" y="817919"/>
                </a:lnTo>
                <a:lnTo>
                  <a:pt x="517824" y="831351"/>
                </a:lnTo>
                <a:lnTo>
                  <a:pt x="470363" y="839642"/>
                </a:lnTo>
                <a:lnTo>
                  <a:pt x="421239" y="842476"/>
                </a:lnTo>
                <a:close/>
              </a:path>
            </a:pathLst>
          </a:custGeom>
          <a:solidFill>
            <a:srgbClr val="F7D3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267963" y="2404032"/>
            <a:ext cx="63500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434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550" spc="195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74866" y="2296051"/>
            <a:ext cx="842644" cy="842644"/>
          </a:xfrm>
          <a:custGeom>
            <a:avLst/>
            <a:gdLst/>
            <a:ahLst/>
            <a:cxnLst/>
            <a:rect l="l" t="t" r="r" b="b"/>
            <a:pathLst>
              <a:path w="842644" h="842644">
                <a:moveTo>
                  <a:pt x="421238" y="842476"/>
                </a:moveTo>
                <a:lnTo>
                  <a:pt x="372112" y="839642"/>
                </a:lnTo>
                <a:lnTo>
                  <a:pt x="324651" y="831351"/>
                </a:lnTo>
                <a:lnTo>
                  <a:pt x="279171" y="817919"/>
                </a:lnTo>
                <a:lnTo>
                  <a:pt x="235987" y="799661"/>
                </a:lnTo>
                <a:lnTo>
                  <a:pt x="195416" y="776895"/>
                </a:lnTo>
                <a:lnTo>
                  <a:pt x="157774" y="749935"/>
                </a:lnTo>
                <a:lnTo>
                  <a:pt x="123376" y="719098"/>
                </a:lnTo>
                <a:lnTo>
                  <a:pt x="92540" y="684701"/>
                </a:lnTo>
                <a:lnTo>
                  <a:pt x="65580" y="647059"/>
                </a:lnTo>
                <a:lnTo>
                  <a:pt x="42814" y="606488"/>
                </a:lnTo>
                <a:lnTo>
                  <a:pt x="24556" y="563304"/>
                </a:lnTo>
                <a:lnTo>
                  <a:pt x="11124" y="517824"/>
                </a:lnTo>
                <a:lnTo>
                  <a:pt x="2833" y="470363"/>
                </a:lnTo>
                <a:lnTo>
                  <a:pt x="0" y="421255"/>
                </a:lnTo>
                <a:lnTo>
                  <a:pt x="2833" y="372113"/>
                </a:lnTo>
                <a:lnTo>
                  <a:pt x="11124" y="324652"/>
                </a:lnTo>
                <a:lnTo>
                  <a:pt x="24556" y="279172"/>
                </a:lnTo>
                <a:lnTo>
                  <a:pt x="42814" y="235988"/>
                </a:lnTo>
                <a:lnTo>
                  <a:pt x="65580" y="195417"/>
                </a:lnTo>
                <a:lnTo>
                  <a:pt x="92540" y="157775"/>
                </a:lnTo>
                <a:lnTo>
                  <a:pt x="123376" y="123377"/>
                </a:lnTo>
                <a:lnTo>
                  <a:pt x="157774" y="92541"/>
                </a:lnTo>
                <a:lnTo>
                  <a:pt x="195416" y="65581"/>
                </a:lnTo>
                <a:lnTo>
                  <a:pt x="235987" y="42815"/>
                </a:lnTo>
                <a:lnTo>
                  <a:pt x="279171" y="24557"/>
                </a:lnTo>
                <a:lnTo>
                  <a:pt x="324651" y="11125"/>
                </a:lnTo>
                <a:lnTo>
                  <a:pt x="372112" y="2833"/>
                </a:lnTo>
                <a:lnTo>
                  <a:pt x="421237" y="0"/>
                </a:lnTo>
                <a:lnTo>
                  <a:pt x="470362" y="2833"/>
                </a:lnTo>
                <a:lnTo>
                  <a:pt x="517823" y="11125"/>
                </a:lnTo>
                <a:lnTo>
                  <a:pt x="563303" y="24557"/>
                </a:lnTo>
                <a:lnTo>
                  <a:pt x="606487" y="42815"/>
                </a:lnTo>
                <a:lnTo>
                  <a:pt x="647058" y="65581"/>
                </a:lnTo>
                <a:lnTo>
                  <a:pt x="684700" y="92541"/>
                </a:lnTo>
                <a:lnTo>
                  <a:pt x="719098" y="123377"/>
                </a:lnTo>
                <a:lnTo>
                  <a:pt x="749934" y="157775"/>
                </a:lnTo>
                <a:lnTo>
                  <a:pt x="776894" y="195417"/>
                </a:lnTo>
                <a:lnTo>
                  <a:pt x="799661" y="235988"/>
                </a:lnTo>
                <a:lnTo>
                  <a:pt x="817918" y="279172"/>
                </a:lnTo>
                <a:lnTo>
                  <a:pt x="831351" y="324652"/>
                </a:lnTo>
                <a:lnTo>
                  <a:pt x="839642" y="372113"/>
                </a:lnTo>
                <a:lnTo>
                  <a:pt x="842475" y="421221"/>
                </a:lnTo>
                <a:lnTo>
                  <a:pt x="839642" y="470363"/>
                </a:lnTo>
                <a:lnTo>
                  <a:pt x="831351" y="517824"/>
                </a:lnTo>
                <a:lnTo>
                  <a:pt x="817918" y="563304"/>
                </a:lnTo>
                <a:lnTo>
                  <a:pt x="799661" y="606488"/>
                </a:lnTo>
                <a:lnTo>
                  <a:pt x="776894" y="647059"/>
                </a:lnTo>
                <a:lnTo>
                  <a:pt x="749934" y="684701"/>
                </a:lnTo>
                <a:lnTo>
                  <a:pt x="719098" y="719098"/>
                </a:lnTo>
                <a:lnTo>
                  <a:pt x="684700" y="749935"/>
                </a:lnTo>
                <a:lnTo>
                  <a:pt x="647058" y="776895"/>
                </a:lnTo>
                <a:lnTo>
                  <a:pt x="606487" y="799661"/>
                </a:lnTo>
                <a:lnTo>
                  <a:pt x="563303" y="817919"/>
                </a:lnTo>
                <a:lnTo>
                  <a:pt x="517823" y="831351"/>
                </a:lnTo>
                <a:lnTo>
                  <a:pt x="470362" y="839642"/>
                </a:lnTo>
                <a:lnTo>
                  <a:pt x="421238" y="842476"/>
                </a:lnTo>
                <a:close/>
              </a:path>
            </a:pathLst>
          </a:custGeom>
          <a:solidFill>
            <a:srgbClr val="FF8C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983461" y="2404032"/>
            <a:ext cx="62547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434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550" spc="120" b="1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0932" y="5452668"/>
            <a:ext cx="842644" cy="842644"/>
          </a:xfrm>
          <a:custGeom>
            <a:avLst/>
            <a:gdLst/>
            <a:ahLst/>
            <a:cxnLst/>
            <a:rect l="l" t="t" r="r" b="b"/>
            <a:pathLst>
              <a:path w="842644" h="842645">
                <a:moveTo>
                  <a:pt x="421240" y="842476"/>
                </a:moveTo>
                <a:lnTo>
                  <a:pt x="372113" y="839642"/>
                </a:lnTo>
                <a:lnTo>
                  <a:pt x="324652" y="831351"/>
                </a:lnTo>
                <a:lnTo>
                  <a:pt x="279171" y="817919"/>
                </a:lnTo>
                <a:lnTo>
                  <a:pt x="235988" y="799661"/>
                </a:lnTo>
                <a:lnTo>
                  <a:pt x="195417" y="776895"/>
                </a:lnTo>
                <a:lnTo>
                  <a:pt x="157775" y="749935"/>
                </a:lnTo>
                <a:lnTo>
                  <a:pt x="123377" y="719098"/>
                </a:lnTo>
                <a:lnTo>
                  <a:pt x="92541" y="684701"/>
                </a:lnTo>
                <a:lnTo>
                  <a:pt x="65581" y="647059"/>
                </a:lnTo>
                <a:lnTo>
                  <a:pt x="42815" y="606488"/>
                </a:lnTo>
                <a:lnTo>
                  <a:pt x="24557" y="563304"/>
                </a:lnTo>
                <a:lnTo>
                  <a:pt x="11125" y="517824"/>
                </a:lnTo>
                <a:lnTo>
                  <a:pt x="2833" y="470363"/>
                </a:lnTo>
                <a:lnTo>
                  <a:pt x="0" y="421240"/>
                </a:lnTo>
                <a:lnTo>
                  <a:pt x="2833" y="372113"/>
                </a:lnTo>
                <a:lnTo>
                  <a:pt x="11125" y="324652"/>
                </a:lnTo>
                <a:lnTo>
                  <a:pt x="24557" y="279172"/>
                </a:lnTo>
                <a:lnTo>
                  <a:pt x="42815" y="235988"/>
                </a:lnTo>
                <a:lnTo>
                  <a:pt x="65581" y="195417"/>
                </a:lnTo>
                <a:lnTo>
                  <a:pt x="92541" y="157775"/>
                </a:lnTo>
                <a:lnTo>
                  <a:pt x="123377" y="123377"/>
                </a:lnTo>
                <a:lnTo>
                  <a:pt x="157775" y="92541"/>
                </a:lnTo>
                <a:lnTo>
                  <a:pt x="195417" y="65581"/>
                </a:lnTo>
                <a:lnTo>
                  <a:pt x="235988" y="42815"/>
                </a:lnTo>
                <a:lnTo>
                  <a:pt x="279171" y="24557"/>
                </a:lnTo>
                <a:lnTo>
                  <a:pt x="324652" y="11125"/>
                </a:lnTo>
                <a:lnTo>
                  <a:pt x="372113" y="2833"/>
                </a:lnTo>
                <a:lnTo>
                  <a:pt x="421238" y="0"/>
                </a:lnTo>
                <a:lnTo>
                  <a:pt x="470363" y="2833"/>
                </a:lnTo>
                <a:lnTo>
                  <a:pt x="517824" y="11125"/>
                </a:lnTo>
                <a:lnTo>
                  <a:pt x="563304" y="24557"/>
                </a:lnTo>
                <a:lnTo>
                  <a:pt x="606488" y="42815"/>
                </a:lnTo>
                <a:lnTo>
                  <a:pt x="647059" y="65581"/>
                </a:lnTo>
                <a:lnTo>
                  <a:pt x="684701" y="92541"/>
                </a:lnTo>
                <a:lnTo>
                  <a:pt x="719098" y="123377"/>
                </a:lnTo>
                <a:lnTo>
                  <a:pt x="749935" y="157775"/>
                </a:lnTo>
                <a:lnTo>
                  <a:pt x="776895" y="195417"/>
                </a:lnTo>
                <a:lnTo>
                  <a:pt x="799661" y="235988"/>
                </a:lnTo>
                <a:lnTo>
                  <a:pt x="817919" y="279172"/>
                </a:lnTo>
                <a:lnTo>
                  <a:pt x="831351" y="324652"/>
                </a:lnTo>
                <a:lnTo>
                  <a:pt x="839642" y="372113"/>
                </a:lnTo>
                <a:lnTo>
                  <a:pt x="842476" y="421236"/>
                </a:lnTo>
                <a:lnTo>
                  <a:pt x="839642" y="470363"/>
                </a:lnTo>
                <a:lnTo>
                  <a:pt x="831351" y="517824"/>
                </a:lnTo>
                <a:lnTo>
                  <a:pt x="817919" y="563304"/>
                </a:lnTo>
                <a:lnTo>
                  <a:pt x="799661" y="606488"/>
                </a:lnTo>
                <a:lnTo>
                  <a:pt x="776895" y="647059"/>
                </a:lnTo>
                <a:lnTo>
                  <a:pt x="749935" y="684701"/>
                </a:lnTo>
                <a:lnTo>
                  <a:pt x="719098" y="719098"/>
                </a:lnTo>
                <a:lnTo>
                  <a:pt x="684701" y="749935"/>
                </a:lnTo>
                <a:lnTo>
                  <a:pt x="647059" y="776895"/>
                </a:lnTo>
                <a:lnTo>
                  <a:pt x="606488" y="799661"/>
                </a:lnTo>
                <a:lnTo>
                  <a:pt x="563304" y="817919"/>
                </a:lnTo>
                <a:lnTo>
                  <a:pt x="517824" y="831351"/>
                </a:lnTo>
                <a:lnTo>
                  <a:pt x="470363" y="839642"/>
                </a:lnTo>
                <a:lnTo>
                  <a:pt x="421240" y="842476"/>
                </a:lnTo>
                <a:close/>
              </a:path>
            </a:pathLst>
          </a:custGeom>
          <a:solidFill>
            <a:srgbClr val="F7B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956401" y="5560650"/>
            <a:ext cx="63182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434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550" spc="170" b="1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31147" y="5452668"/>
            <a:ext cx="842644" cy="842644"/>
          </a:xfrm>
          <a:custGeom>
            <a:avLst/>
            <a:gdLst/>
            <a:ahLst/>
            <a:cxnLst/>
            <a:rect l="l" t="t" r="r" b="b"/>
            <a:pathLst>
              <a:path w="842645" h="842645">
                <a:moveTo>
                  <a:pt x="421240" y="842476"/>
                </a:moveTo>
                <a:lnTo>
                  <a:pt x="372113" y="839642"/>
                </a:lnTo>
                <a:lnTo>
                  <a:pt x="324652" y="831351"/>
                </a:lnTo>
                <a:lnTo>
                  <a:pt x="279172" y="817919"/>
                </a:lnTo>
                <a:lnTo>
                  <a:pt x="235988" y="799661"/>
                </a:lnTo>
                <a:lnTo>
                  <a:pt x="195417" y="776895"/>
                </a:lnTo>
                <a:lnTo>
                  <a:pt x="157775" y="749935"/>
                </a:lnTo>
                <a:lnTo>
                  <a:pt x="123377" y="719098"/>
                </a:lnTo>
                <a:lnTo>
                  <a:pt x="92541" y="684701"/>
                </a:lnTo>
                <a:lnTo>
                  <a:pt x="65581" y="647059"/>
                </a:lnTo>
                <a:lnTo>
                  <a:pt x="42815" y="606488"/>
                </a:lnTo>
                <a:lnTo>
                  <a:pt x="24557" y="563304"/>
                </a:lnTo>
                <a:lnTo>
                  <a:pt x="11125" y="517824"/>
                </a:lnTo>
                <a:lnTo>
                  <a:pt x="2833" y="470363"/>
                </a:lnTo>
                <a:lnTo>
                  <a:pt x="0" y="421237"/>
                </a:lnTo>
                <a:lnTo>
                  <a:pt x="2833" y="372113"/>
                </a:lnTo>
                <a:lnTo>
                  <a:pt x="11125" y="324652"/>
                </a:lnTo>
                <a:lnTo>
                  <a:pt x="24557" y="279172"/>
                </a:lnTo>
                <a:lnTo>
                  <a:pt x="42815" y="235988"/>
                </a:lnTo>
                <a:lnTo>
                  <a:pt x="65581" y="195417"/>
                </a:lnTo>
                <a:lnTo>
                  <a:pt x="92541" y="157775"/>
                </a:lnTo>
                <a:lnTo>
                  <a:pt x="123377" y="123377"/>
                </a:lnTo>
                <a:lnTo>
                  <a:pt x="157775" y="92541"/>
                </a:lnTo>
                <a:lnTo>
                  <a:pt x="195417" y="65581"/>
                </a:lnTo>
                <a:lnTo>
                  <a:pt x="235988" y="42815"/>
                </a:lnTo>
                <a:lnTo>
                  <a:pt x="279172" y="24557"/>
                </a:lnTo>
                <a:lnTo>
                  <a:pt x="324652" y="11125"/>
                </a:lnTo>
                <a:lnTo>
                  <a:pt x="372113" y="2833"/>
                </a:lnTo>
                <a:lnTo>
                  <a:pt x="421238" y="0"/>
                </a:lnTo>
                <a:lnTo>
                  <a:pt x="470363" y="2833"/>
                </a:lnTo>
                <a:lnTo>
                  <a:pt x="517824" y="11125"/>
                </a:lnTo>
                <a:lnTo>
                  <a:pt x="563304" y="24557"/>
                </a:lnTo>
                <a:lnTo>
                  <a:pt x="606488" y="42815"/>
                </a:lnTo>
                <a:lnTo>
                  <a:pt x="647059" y="65581"/>
                </a:lnTo>
                <a:lnTo>
                  <a:pt x="684701" y="92541"/>
                </a:lnTo>
                <a:lnTo>
                  <a:pt x="719098" y="123377"/>
                </a:lnTo>
                <a:lnTo>
                  <a:pt x="749935" y="157775"/>
                </a:lnTo>
                <a:lnTo>
                  <a:pt x="776894" y="195417"/>
                </a:lnTo>
                <a:lnTo>
                  <a:pt x="799661" y="235988"/>
                </a:lnTo>
                <a:lnTo>
                  <a:pt x="817918" y="279172"/>
                </a:lnTo>
                <a:lnTo>
                  <a:pt x="831351" y="324652"/>
                </a:lnTo>
                <a:lnTo>
                  <a:pt x="839642" y="372113"/>
                </a:lnTo>
                <a:lnTo>
                  <a:pt x="842476" y="421238"/>
                </a:lnTo>
                <a:lnTo>
                  <a:pt x="839642" y="470363"/>
                </a:lnTo>
                <a:lnTo>
                  <a:pt x="831351" y="517824"/>
                </a:lnTo>
                <a:lnTo>
                  <a:pt x="817918" y="563304"/>
                </a:lnTo>
                <a:lnTo>
                  <a:pt x="799661" y="606488"/>
                </a:lnTo>
                <a:lnTo>
                  <a:pt x="776894" y="647059"/>
                </a:lnTo>
                <a:lnTo>
                  <a:pt x="749935" y="684701"/>
                </a:lnTo>
                <a:lnTo>
                  <a:pt x="719098" y="719098"/>
                </a:lnTo>
                <a:lnTo>
                  <a:pt x="684701" y="749935"/>
                </a:lnTo>
                <a:lnTo>
                  <a:pt x="647059" y="776895"/>
                </a:lnTo>
                <a:lnTo>
                  <a:pt x="606488" y="799661"/>
                </a:lnTo>
                <a:lnTo>
                  <a:pt x="563304" y="817919"/>
                </a:lnTo>
                <a:lnTo>
                  <a:pt x="517824" y="831351"/>
                </a:lnTo>
                <a:lnTo>
                  <a:pt x="470363" y="839642"/>
                </a:lnTo>
                <a:lnTo>
                  <a:pt x="421240" y="842476"/>
                </a:lnTo>
                <a:close/>
              </a:path>
            </a:pathLst>
          </a:custGeom>
          <a:solidFill>
            <a:srgbClr val="62B0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959089" y="5560650"/>
            <a:ext cx="586740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434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550" spc="-185" b="1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9040" y="3486154"/>
            <a:ext cx="284861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latin typeface="Arial MT"/>
                <a:cs typeface="Arial MT"/>
              </a:rPr>
              <a:t>INTRODUCTION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30723" y="3486154"/>
            <a:ext cx="231711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latin typeface="Arial MT"/>
                <a:cs typeface="Arial MT"/>
              </a:rPr>
              <a:t>O</a:t>
            </a:r>
            <a:r>
              <a:rPr dirty="0" sz="2900" spc="-5">
                <a:latin typeface="Arial MT"/>
                <a:cs typeface="Arial MT"/>
              </a:rPr>
              <a:t>BJE</a:t>
            </a:r>
            <a:r>
              <a:rPr dirty="0" sz="2900" spc="-10">
                <a:latin typeface="Arial MT"/>
                <a:cs typeface="Arial MT"/>
              </a:rPr>
              <a:t>C</a:t>
            </a:r>
            <a:r>
              <a:rPr dirty="0" sz="2900" spc="-5">
                <a:latin typeface="Arial MT"/>
                <a:cs typeface="Arial MT"/>
              </a:rPr>
              <a:t>T</a:t>
            </a:r>
            <a:r>
              <a:rPr dirty="0" sz="2900" spc="-5">
                <a:latin typeface="Arial MT"/>
                <a:cs typeface="Arial MT"/>
              </a:rPr>
              <a:t>I</a:t>
            </a:r>
            <a:r>
              <a:rPr dirty="0" sz="2900" spc="-5">
                <a:latin typeface="Arial MT"/>
                <a:cs typeface="Arial MT"/>
              </a:rPr>
              <a:t>VE</a:t>
            </a:r>
            <a:r>
              <a:rPr dirty="0" sz="2900">
                <a:latin typeface="Arial MT"/>
                <a:cs typeface="Arial MT"/>
              </a:rPr>
              <a:t>S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5899" y="3486154"/>
            <a:ext cx="198945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latin typeface="Arial MT"/>
                <a:cs typeface="Arial MT"/>
              </a:rPr>
              <a:t>ABS</a:t>
            </a:r>
            <a:r>
              <a:rPr dirty="0" sz="2900" spc="-5">
                <a:latin typeface="Arial MT"/>
                <a:cs typeface="Arial MT"/>
              </a:rPr>
              <a:t>T</a:t>
            </a:r>
            <a:r>
              <a:rPr dirty="0" sz="2900" spc="-10">
                <a:latin typeface="Arial MT"/>
                <a:cs typeface="Arial MT"/>
              </a:rPr>
              <a:t>R</a:t>
            </a:r>
            <a:r>
              <a:rPr dirty="0" sz="2900" spc="-5">
                <a:latin typeface="Arial MT"/>
                <a:cs typeface="Arial MT"/>
              </a:rPr>
              <a:t>A</a:t>
            </a:r>
            <a:r>
              <a:rPr dirty="0" sz="2900" spc="-10">
                <a:latin typeface="Arial MT"/>
                <a:cs typeface="Arial MT"/>
              </a:rPr>
              <a:t>C</a:t>
            </a:r>
            <a:r>
              <a:rPr dirty="0" sz="2900">
                <a:latin typeface="Arial MT"/>
                <a:cs typeface="Arial MT"/>
              </a:rPr>
              <a:t>T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23010" y="3486154"/>
            <a:ext cx="393319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latin typeface="Arial MT"/>
                <a:cs typeface="Arial MT"/>
              </a:rPr>
              <a:t>LITERATURE</a:t>
            </a:r>
            <a:r>
              <a:rPr dirty="0" sz="2900" spc="-80">
                <a:latin typeface="Arial MT"/>
                <a:cs typeface="Arial MT"/>
              </a:rPr>
              <a:t> </a:t>
            </a:r>
            <a:r>
              <a:rPr dirty="0" sz="2900" spc="-5">
                <a:latin typeface="Arial MT"/>
                <a:cs typeface="Arial MT"/>
              </a:rPr>
              <a:t>SURVEY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247" y="6613449"/>
            <a:ext cx="417893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latin typeface="Arial MT"/>
                <a:cs typeface="Arial MT"/>
              </a:rPr>
              <a:t>DATASET</a:t>
            </a:r>
            <a:r>
              <a:rPr dirty="0" sz="2900" spc="-75">
                <a:latin typeface="Arial MT"/>
                <a:cs typeface="Arial MT"/>
              </a:rPr>
              <a:t> </a:t>
            </a:r>
            <a:r>
              <a:rPr dirty="0" sz="2900" spc="-5">
                <a:latin typeface="Arial MT"/>
                <a:cs typeface="Arial MT"/>
              </a:rPr>
              <a:t>COLLECTION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338121" y="3486154"/>
            <a:ext cx="319722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latin typeface="Arial MT"/>
                <a:cs typeface="Arial MT"/>
              </a:rPr>
              <a:t>RESEARCH</a:t>
            </a:r>
            <a:r>
              <a:rPr dirty="0" sz="2900" spc="-80">
                <a:latin typeface="Arial MT"/>
                <a:cs typeface="Arial MT"/>
              </a:rPr>
              <a:t> </a:t>
            </a:r>
            <a:r>
              <a:rPr dirty="0" sz="2900" spc="-5">
                <a:latin typeface="Arial MT"/>
                <a:cs typeface="Arial MT"/>
              </a:rPr>
              <a:t>GAPS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28754" y="5452668"/>
            <a:ext cx="842644" cy="842644"/>
          </a:xfrm>
          <a:custGeom>
            <a:avLst/>
            <a:gdLst/>
            <a:ahLst/>
            <a:cxnLst/>
            <a:rect l="l" t="t" r="r" b="b"/>
            <a:pathLst>
              <a:path w="842645" h="842645">
                <a:moveTo>
                  <a:pt x="421240" y="842476"/>
                </a:moveTo>
                <a:lnTo>
                  <a:pt x="372113" y="839642"/>
                </a:lnTo>
                <a:lnTo>
                  <a:pt x="324652" y="831351"/>
                </a:lnTo>
                <a:lnTo>
                  <a:pt x="279171" y="817919"/>
                </a:lnTo>
                <a:lnTo>
                  <a:pt x="235988" y="799661"/>
                </a:lnTo>
                <a:lnTo>
                  <a:pt x="195417" y="776895"/>
                </a:lnTo>
                <a:lnTo>
                  <a:pt x="157775" y="749935"/>
                </a:lnTo>
                <a:lnTo>
                  <a:pt x="123377" y="719098"/>
                </a:lnTo>
                <a:lnTo>
                  <a:pt x="92541" y="684701"/>
                </a:lnTo>
                <a:lnTo>
                  <a:pt x="65581" y="647059"/>
                </a:lnTo>
                <a:lnTo>
                  <a:pt x="42814" y="606488"/>
                </a:lnTo>
                <a:lnTo>
                  <a:pt x="24557" y="563304"/>
                </a:lnTo>
                <a:lnTo>
                  <a:pt x="11124" y="517824"/>
                </a:lnTo>
                <a:lnTo>
                  <a:pt x="2833" y="470363"/>
                </a:lnTo>
                <a:lnTo>
                  <a:pt x="0" y="421243"/>
                </a:lnTo>
                <a:lnTo>
                  <a:pt x="2833" y="372113"/>
                </a:lnTo>
                <a:lnTo>
                  <a:pt x="11124" y="324652"/>
                </a:lnTo>
                <a:lnTo>
                  <a:pt x="24557" y="279172"/>
                </a:lnTo>
                <a:lnTo>
                  <a:pt x="42814" y="235988"/>
                </a:lnTo>
                <a:lnTo>
                  <a:pt x="65581" y="195417"/>
                </a:lnTo>
                <a:lnTo>
                  <a:pt x="92541" y="157775"/>
                </a:lnTo>
                <a:lnTo>
                  <a:pt x="123377" y="123377"/>
                </a:lnTo>
                <a:lnTo>
                  <a:pt x="157775" y="92541"/>
                </a:lnTo>
                <a:lnTo>
                  <a:pt x="195417" y="65581"/>
                </a:lnTo>
                <a:lnTo>
                  <a:pt x="235988" y="42815"/>
                </a:lnTo>
                <a:lnTo>
                  <a:pt x="279171" y="24557"/>
                </a:lnTo>
                <a:lnTo>
                  <a:pt x="324652" y="11125"/>
                </a:lnTo>
                <a:lnTo>
                  <a:pt x="372113" y="2833"/>
                </a:lnTo>
                <a:lnTo>
                  <a:pt x="421238" y="0"/>
                </a:lnTo>
                <a:lnTo>
                  <a:pt x="470363" y="2833"/>
                </a:lnTo>
                <a:lnTo>
                  <a:pt x="517824" y="11125"/>
                </a:lnTo>
                <a:lnTo>
                  <a:pt x="563304" y="24557"/>
                </a:lnTo>
                <a:lnTo>
                  <a:pt x="606488" y="42815"/>
                </a:lnTo>
                <a:lnTo>
                  <a:pt x="647059" y="65581"/>
                </a:lnTo>
                <a:lnTo>
                  <a:pt x="684701" y="92541"/>
                </a:lnTo>
                <a:lnTo>
                  <a:pt x="719099" y="123377"/>
                </a:lnTo>
                <a:lnTo>
                  <a:pt x="749935" y="157775"/>
                </a:lnTo>
                <a:lnTo>
                  <a:pt x="776895" y="195417"/>
                </a:lnTo>
                <a:lnTo>
                  <a:pt x="799661" y="235988"/>
                </a:lnTo>
                <a:lnTo>
                  <a:pt x="817919" y="279172"/>
                </a:lnTo>
                <a:lnTo>
                  <a:pt x="831351" y="324652"/>
                </a:lnTo>
                <a:lnTo>
                  <a:pt x="839642" y="372113"/>
                </a:lnTo>
                <a:lnTo>
                  <a:pt x="842476" y="421243"/>
                </a:lnTo>
                <a:lnTo>
                  <a:pt x="839642" y="470363"/>
                </a:lnTo>
                <a:lnTo>
                  <a:pt x="831351" y="517824"/>
                </a:lnTo>
                <a:lnTo>
                  <a:pt x="817919" y="563304"/>
                </a:lnTo>
                <a:lnTo>
                  <a:pt x="799661" y="606488"/>
                </a:lnTo>
                <a:lnTo>
                  <a:pt x="776895" y="647059"/>
                </a:lnTo>
                <a:lnTo>
                  <a:pt x="749935" y="684701"/>
                </a:lnTo>
                <a:lnTo>
                  <a:pt x="719099" y="719098"/>
                </a:lnTo>
                <a:lnTo>
                  <a:pt x="684701" y="749935"/>
                </a:lnTo>
                <a:lnTo>
                  <a:pt x="647059" y="776895"/>
                </a:lnTo>
                <a:lnTo>
                  <a:pt x="606488" y="799661"/>
                </a:lnTo>
                <a:lnTo>
                  <a:pt x="563304" y="817919"/>
                </a:lnTo>
                <a:lnTo>
                  <a:pt x="517824" y="831351"/>
                </a:lnTo>
                <a:lnTo>
                  <a:pt x="470363" y="839642"/>
                </a:lnTo>
                <a:lnTo>
                  <a:pt x="421240" y="842476"/>
                </a:lnTo>
                <a:close/>
              </a:path>
            </a:pathLst>
          </a:custGeom>
          <a:solidFill>
            <a:srgbClr val="90DEB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0535265" y="5560650"/>
            <a:ext cx="62928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434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550" spc="150" b="1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495211" y="5452668"/>
            <a:ext cx="842644" cy="842644"/>
          </a:xfrm>
          <a:custGeom>
            <a:avLst/>
            <a:gdLst/>
            <a:ahLst/>
            <a:cxnLst/>
            <a:rect l="l" t="t" r="r" b="b"/>
            <a:pathLst>
              <a:path w="842644" h="842645">
                <a:moveTo>
                  <a:pt x="421240" y="842476"/>
                </a:moveTo>
                <a:lnTo>
                  <a:pt x="372112" y="839642"/>
                </a:lnTo>
                <a:lnTo>
                  <a:pt x="324651" y="831351"/>
                </a:lnTo>
                <a:lnTo>
                  <a:pt x="279171" y="817919"/>
                </a:lnTo>
                <a:lnTo>
                  <a:pt x="235988" y="799661"/>
                </a:lnTo>
                <a:lnTo>
                  <a:pt x="195417" y="776895"/>
                </a:lnTo>
                <a:lnTo>
                  <a:pt x="157774" y="749935"/>
                </a:lnTo>
                <a:lnTo>
                  <a:pt x="123377" y="719098"/>
                </a:lnTo>
                <a:lnTo>
                  <a:pt x="92540" y="684701"/>
                </a:lnTo>
                <a:lnTo>
                  <a:pt x="65581" y="647059"/>
                </a:lnTo>
                <a:lnTo>
                  <a:pt x="42814" y="606488"/>
                </a:lnTo>
                <a:lnTo>
                  <a:pt x="24557" y="563304"/>
                </a:lnTo>
                <a:lnTo>
                  <a:pt x="11124" y="517824"/>
                </a:lnTo>
                <a:lnTo>
                  <a:pt x="2833" y="470363"/>
                </a:lnTo>
                <a:lnTo>
                  <a:pt x="0" y="421245"/>
                </a:lnTo>
                <a:lnTo>
                  <a:pt x="2833" y="372113"/>
                </a:lnTo>
                <a:lnTo>
                  <a:pt x="11124" y="324652"/>
                </a:lnTo>
                <a:lnTo>
                  <a:pt x="24557" y="279172"/>
                </a:lnTo>
                <a:lnTo>
                  <a:pt x="42814" y="235988"/>
                </a:lnTo>
                <a:lnTo>
                  <a:pt x="65581" y="195417"/>
                </a:lnTo>
                <a:lnTo>
                  <a:pt x="92540" y="157775"/>
                </a:lnTo>
                <a:lnTo>
                  <a:pt x="123377" y="123377"/>
                </a:lnTo>
                <a:lnTo>
                  <a:pt x="157774" y="92541"/>
                </a:lnTo>
                <a:lnTo>
                  <a:pt x="195417" y="65581"/>
                </a:lnTo>
                <a:lnTo>
                  <a:pt x="235988" y="42815"/>
                </a:lnTo>
                <a:lnTo>
                  <a:pt x="279171" y="24557"/>
                </a:lnTo>
                <a:lnTo>
                  <a:pt x="324651" y="11125"/>
                </a:lnTo>
                <a:lnTo>
                  <a:pt x="372112" y="2833"/>
                </a:lnTo>
                <a:lnTo>
                  <a:pt x="421238" y="0"/>
                </a:lnTo>
                <a:lnTo>
                  <a:pt x="470363" y="2833"/>
                </a:lnTo>
                <a:lnTo>
                  <a:pt x="517824" y="11125"/>
                </a:lnTo>
                <a:lnTo>
                  <a:pt x="563304" y="24557"/>
                </a:lnTo>
                <a:lnTo>
                  <a:pt x="606488" y="42815"/>
                </a:lnTo>
                <a:lnTo>
                  <a:pt x="647059" y="65581"/>
                </a:lnTo>
                <a:lnTo>
                  <a:pt x="684701" y="92541"/>
                </a:lnTo>
                <a:lnTo>
                  <a:pt x="719098" y="123377"/>
                </a:lnTo>
                <a:lnTo>
                  <a:pt x="749935" y="157775"/>
                </a:lnTo>
                <a:lnTo>
                  <a:pt x="776895" y="195417"/>
                </a:lnTo>
                <a:lnTo>
                  <a:pt x="799661" y="235988"/>
                </a:lnTo>
                <a:lnTo>
                  <a:pt x="817919" y="279172"/>
                </a:lnTo>
                <a:lnTo>
                  <a:pt x="831351" y="324652"/>
                </a:lnTo>
                <a:lnTo>
                  <a:pt x="839642" y="372113"/>
                </a:lnTo>
                <a:lnTo>
                  <a:pt x="842476" y="421231"/>
                </a:lnTo>
                <a:lnTo>
                  <a:pt x="839642" y="470363"/>
                </a:lnTo>
                <a:lnTo>
                  <a:pt x="831351" y="517824"/>
                </a:lnTo>
                <a:lnTo>
                  <a:pt x="817919" y="563304"/>
                </a:lnTo>
                <a:lnTo>
                  <a:pt x="799661" y="606488"/>
                </a:lnTo>
                <a:lnTo>
                  <a:pt x="776895" y="647059"/>
                </a:lnTo>
                <a:lnTo>
                  <a:pt x="749935" y="684701"/>
                </a:lnTo>
                <a:lnTo>
                  <a:pt x="719098" y="719098"/>
                </a:lnTo>
                <a:lnTo>
                  <a:pt x="684701" y="749935"/>
                </a:lnTo>
                <a:lnTo>
                  <a:pt x="647059" y="776895"/>
                </a:lnTo>
                <a:lnTo>
                  <a:pt x="606488" y="799661"/>
                </a:lnTo>
                <a:lnTo>
                  <a:pt x="563304" y="817919"/>
                </a:lnTo>
                <a:lnTo>
                  <a:pt x="517824" y="831351"/>
                </a:lnTo>
                <a:lnTo>
                  <a:pt x="470363" y="839642"/>
                </a:lnTo>
                <a:lnTo>
                  <a:pt x="421240" y="842476"/>
                </a:lnTo>
                <a:close/>
              </a:path>
            </a:pathLst>
          </a:custGeom>
          <a:solidFill>
            <a:srgbClr val="5B7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4600680" y="5560650"/>
            <a:ext cx="63182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434" b="1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3550" spc="170" b="1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46533" y="6559615"/>
            <a:ext cx="172402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0">
                <a:latin typeface="Arial MT"/>
                <a:cs typeface="Arial MT"/>
              </a:rPr>
              <a:t>R</a:t>
            </a:r>
            <a:r>
              <a:rPr dirty="0" sz="2900" spc="-5">
                <a:latin typeface="Arial MT"/>
                <a:cs typeface="Arial MT"/>
              </a:rPr>
              <a:t>ES</a:t>
            </a:r>
            <a:r>
              <a:rPr dirty="0" sz="2900" spc="-10">
                <a:latin typeface="Arial MT"/>
                <a:cs typeface="Arial MT"/>
              </a:rPr>
              <a:t>UL</a:t>
            </a:r>
            <a:r>
              <a:rPr dirty="0" sz="2900" spc="-5">
                <a:latin typeface="Arial MT"/>
                <a:cs typeface="Arial MT"/>
              </a:rPr>
              <a:t>T</a:t>
            </a:r>
            <a:r>
              <a:rPr dirty="0" sz="2900">
                <a:latin typeface="Arial MT"/>
                <a:cs typeface="Arial MT"/>
              </a:rPr>
              <a:t>S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100156" y="6546174"/>
            <a:ext cx="248031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0">
                <a:latin typeface="Arial MT"/>
                <a:cs typeface="Arial MT"/>
              </a:rPr>
              <a:t>C</a:t>
            </a:r>
            <a:r>
              <a:rPr dirty="0" sz="2900" spc="-5">
                <a:latin typeface="Arial MT"/>
                <a:cs typeface="Arial MT"/>
              </a:rPr>
              <a:t>O</a:t>
            </a:r>
            <a:r>
              <a:rPr dirty="0" sz="2900" spc="-10">
                <a:latin typeface="Arial MT"/>
                <a:cs typeface="Arial MT"/>
              </a:rPr>
              <a:t>NCLU</a:t>
            </a:r>
            <a:r>
              <a:rPr dirty="0" sz="2900" spc="-5">
                <a:latin typeface="Arial MT"/>
                <a:cs typeface="Arial MT"/>
              </a:rPr>
              <a:t>S</a:t>
            </a:r>
            <a:r>
              <a:rPr dirty="0" sz="2900" spc="-5">
                <a:latin typeface="Arial MT"/>
                <a:cs typeface="Arial MT"/>
              </a:rPr>
              <a:t>I</a:t>
            </a:r>
            <a:r>
              <a:rPr dirty="0" sz="2900" spc="-5">
                <a:latin typeface="Arial MT"/>
                <a:cs typeface="Arial MT"/>
              </a:rPr>
              <a:t>O</a:t>
            </a:r>
            <a:r>
              <a:rPr dirty="0" sz="2900" spc="-5">
                <a:latin typeface="Arial MT"/>
                <a:cs typeface="Arial MT"/>
              </a:rPr>
              <a:t>N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01772" y="6544127"/>
            <a:ext cx="293052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5">
                <a:latin typeface="Arial MT"/>
                <a:cs typeface="Arial MT"/>
              </a:rPr>
              <a:t>METHODOLOGY</a:t>
            </a:r>
            <a:endParaRPr sz="29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6177" y="2583939"/>
            <a:ext cx="18047335" cy="6330950"/>
            <a:chOff x="166177" y="2583939"/>
            <a:chExt cx="18047335" cy="6330950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4445" y="2683951"/>
              <a:ext cx="2733814" cy="6667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006384" y="2617276"/>
              <a:ext cx="133350" cy="200025"/>
            </a:xfrm>
            <a:custGeom>
              <a:avLst/>
              <a:gdLst/>
              <a:ahLst/>
              <a:cxnLst/>
              <a:rect l="l" t="t" r="r" b="b"/>
              <a:pathLst>
                <a:path w="133350" h="200025">
                  <a:moveTo>
                    <a:pt x="0" y="200024"/>
                  </a:moveTo>
                  <a:lnTo>
                    <a:pt x="0" y="0"/>
                  </a:lnTo>
                  <a:lnTo>
                    <a:pt x="133349" y="100012"/>
                  </a:lnTo>
                  <a:lnTo>
                    <a:pt x="0" y="200024"/>
                  </a:lnTo>
                  <a:close/>
                </a:path>
              </a:pathLst>
            </a:custGeom>
            <a:solidFill>
              <a:srgbClr val="3332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006384" y="2617276"/>
              <a:ext cx="133350" cy="200025"/>
            </a:xfrm>
            <a:custGeom>
              <a:avLst/>
              <a:gdLst/>
              <a:ahLst/>
              <a:cxnLst/>
              <a:rect l="l" t="t" r="r" b="b"/>
              <a:pathLst>
                <a:path w="133350" h="200025">
                  <a:moveTo>
                    <a:pt x="0" y="0"/>
                  </a:moveTo>
                  <a:lnTo>
                    <a:pt x="133349" y="100012"/>
                  </a:lnTo>
                  <a:lnTo>
                    <a:pt x="0" y="200024"/>
                  </a:lnTo>
                  <a:lnTo>
                    <a:pt x="0" y="0"/>
                  </a:lnTo>
                  <a:close/>
                </a:path>
              </a:pathLst>
            </a:custGeom>
            <a:ln w="66674">
              <a:solidFill>
                <a:srgbClr val="33323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690478" y="3772078"/>
              <a:ext cx="3175" cy="52705"/>
            </a:xfrm>
            <a:custGeom>
              <a:avLst/>
              <a:gdLst/>
              <a:ahLst/>
              <a:cxnLst/>
              <a:rect l="l" t="t" r="r" b="b"/>
              <a:pathLst>
                <a:path w="3175" h="52704">
                  <a:moveTo>
                    <a:pt x="1198" y="0"/>
                  </a:moveTo>
                  <a:lnTo>
                    <a:pt x="2682" y="18752"/>
                  </a:lnTo>
                  <a:lnTo>
                    <a:pt x="0" y="52644"/>
                  </a:lnTo>
                </a:path>
              </a:pathLst>
            </a:custGeom>
            <a:ln w="95249">
              <a:solidFill>
                <a:srgbClr val="AE97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688611" y="3840861"/>
              <a:ext cx="635" cy="2540"/>
            </a:xfrm>
            <a:custGeom>
              <a:avLst/>
              <a:gdLst/>
              <a:ahLst/>
              <a:cxnLst/>
              <a:rect l="l" t="t" r="r" b="b"/>
              <a:pathLst>
                <a:path w="635" h="2539">
                  <a:moveTo>
                    <a:pt x="-47624" y="1223"/>
                  </a:moveTo>
                  <a:lnTo>
                    <a:pt x="48214" y="1223"/>
                  </a:lnTo>
                </a:path>
              </a:pathLst>
            </a:custGeom>
            <a:ln w="97697">
              <a:solidFill>
                <a:srgbClr val="AE97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3802" y="3809261"/>
              <a:ext cx="2211705" cy="299720"/>
            </a:xfrm>
            <a:custGeom>
              <a:avLst/>
              <a:gdLst/>
              <a:ahLst/>
              <a:cxnLst/>
              <a:rect l="l" t="t" r="r" b="b"/>
              <a:pathLst>
                <a:path w="2211705" h="299720">
                  <a:moveTo>
                    <a:pt x="2211492" y="295505"/>
                  </a:moveTo>
                  <a:lnTo>
                    <a:pt x="2161462" y="299465"/>
                  </a:lnTo>
                  <a:lnTo>
                    <a:pt x="316437" y="299465"/>
                  </a:lnTo>
                  <a:lnTo>
                    <a:pt x="266407" y="295505"/>
                  </a:lnTo>
                  <a:lnTo>
                    <a:pt x="218060" y="283860"/>
                  </a:lnTo>
                  <a:lnTo>
                    <a:pt x="172248" y="264885"/>
                  </a:lnTo>
                  <a:lnTo>
                    <a:pt x="129827" y="238932"/>
                  </a:lnTo>
                  <a:lnTo>
                    <a:pt x="91650" y="206355"/>
                  </a:lnTo>
                  <a:lnTo>
                    <a:pt x="59074" y="168178"/>
                  </a:lnTo>
                  <a:lnTo>
                    <a:pt x="33121" y="125757"/>
                  </a:lnTo>
                  <a:lnTo>
                    <a:pt x="14145" y="79946"/>
                  </a:lnTo>
                  <a:lnTo>
                    <a:pt x="2501" y="31599"/>
                  </a:lnTo>
                  <a:lnTo>
                    <a:pt x="0" y="0"/>
                  </a:lnTo>
                </a:path>
              </a:pathLst>
            </a:custGeom>
            <a:ln w="95249">
              <a:solidFill>
                <a:srgbClr val="AE97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3470139" y="3472933"/>
              <a:ext cx="2867660" cy="532130"/>
            </a:xfrm>
            <a:custGeom>
              <a:avLst/>
              <a:gdLst/>
              <a:ahLst/>
              <a:cxnLst/>
              <a:rect l="l" t="t" r="r" b="b"/>
              <a:pathLst>
                <a:path w="2867660" h="532129">
                  <a:moveTo>
                    <a:pt x="0" y="0"/>
                  </a:moveTo>
                  <a:lnTo>
                    <a:pt x="2546025" y="0"/>
                  </a:lnTo>
                  <a:lnTo>
                    <a:pt x="2593507" y="3483"/>
                  </a:lnTo>
                  <a:lnTo>
                    <a:pt x="2638826" y="13604"/>
                  </a:lnTo>
                  <a:lnTo>
                    <a:pt x="2681485" y="29864"/>
                  </a:lnTo>
                  <a:lnTo>
                    <a:pt x="2720987" y="51766"/>
                  </a:lnTo>
                  <a:lnTo>
                    <a:pt x="2756834" y="78814"/>
                  </a:lnTo>
                  <a:lnTo>
                    <a:pt x="2788530" y="110510"/>
                  </a:lnTo>
                  <a:lnTo>
                    <a:pt x="2815578" y="146357"/>
                  </a:lnTo>
                  <a:lnTo>
                    <a:pt x="2837481" y="185859"/>
                  </a:lnTo>
                  <a:lnTo>
                    <a:pt x="2853740" y="228518"/>
                  </a:lnTo>
                  <a:lnTo>
                    <a:pt x="2863861" y="273837"/>
                  </a:lnTo>
                  <a:lnTo>
                    <a:pt x="2867345" y="321319"/>
                  </a:lnTo>
                  <a:lnTo>
                    <a:pt x="2863861" y="368802"/>
                  </a:lnTo>
                  <a:lnTo>
                    <a:pt x="2853740" y="414121"/>
                  </a:lnTo>
                  <a:lnTo>
                    <a:pt x="2837481" y="456780"/>
                  </a:lnTo>
                  <a:lnTo>
                    <a:pt x="2815578" y="496281"/>
                  </a:lnTo>
                  <a:lnTo>
                    <a:pt x="2788531" y="532129"/>
                  </a:lnTo>
                </a:path>
              </a:pathLst>
            </a:custGeom>
            <a:ln w="95249">
              <a:solidFill>
                <a:srgbClr val="AE97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6563" y="2583939"/>
              <a:ext cx="17816515" cy="342331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817507" y="6523745"/>
              <a:ext cx="3230880" cy="531495"/>
            </a:xfrm>
            <a:custGeom>
              <a:avLst/>
              <a:gdLst/>
              <a:ahLst/>
              <a:cxnLst/>
              <a:rect l="l" t="t" r="r" b="b"/>
              <a:pathLst>
                <a:path w="3230879" h="531495">
                  <a:moveTo>
                    <a:pt x="134044" y="0"/>
                  </a:moveTo>
                  <a:lnTo>
                    <a:pt x="2965054" y="0"/>
                  </a:lnTo>
                  <a:lnTo>
                    <a:pt x="3012793" y="4278"/>
                  </a:lnTo>
                  <a:lnTo>
                    <a:pt x="3057725" y="16615"/>
                  </a:lnTo>
                  <a:lnTo>
                    <a:pt x="3099099" y="36259"/>
                  </a:lnTo>
                  <a:lnTo>
                    <a:pt x="3136166" y="62461"/>
                  </a:lnTo>
                  <a:lnTo>
                    <a:pt x="3168176" y="94471"/>
                  </a:lnTo>
                  <a:lnTo>
                    <a:pt x="3194378" y="131538"/>
                  </a:lnTo>
                  <a:lnTo>
                    <a:pt x="3214022" y="172912"/>
                  </a:lnTo>
                  <a:lnTo>
                    <a:pt x="3225506" y="214737"/>
                  </a:lnTo>
                </a:path>
                <a:path w="3230879" h="531495">
                  <a:moveTo>
                    <a:pt x="3226359" y="217844"/>
                  </a:moveTo>
                  <a:lnTo>
                    <a:pt x="3228615" y="243016"/>
                  </a:lnTo>
                </a:path>
                <a:path w="3230879" h="531495">
                  <a:moveTo>
                    <a:pt x="3230637" y="265583"/>
                  </a:moveTo>
                  <a:lnTo>
                    <a:pt x="3226359" y="313321"/>
                  </a:lnTo>
                  <a:lnTo>
                    <a:pt x="3214022" y="358253"/>
                  </a:lnTo>
                  <a:lnTo>
                    <a:pt x="3194378" y="399627"/>
                  </a:lnTo>
                  <a:lnTo>
                    <a:pt x="3168176" y="436694"/>
                  </a:lnTo>
                  <a:lnTo>
                    <a:pt x="3136166" y="468704"/>
                  </a:lnTo>
                  <a:lnTo>
                    <a:pt x="3099099" y="494905"/>
                  </a:lnTo>
                  <a:lnTo>
                    <a:pt x="3057725" y="514550"/>
                  </a:lnTo>
                  <a:lnTo>
                    <a:pt x="3012793" y="526886"/>
                  </a:lnTo>
                  <a:lnTo>
                    <a:pt x="2965054" y="531165"/>
                  </a:lnTo>
                  <a:lnTo>
                    <a:pt x="134044" y="531165"/>
                  </a:lnTo>
                  <a:lnTo>
                    <a:pt x="86305" y="526886"/>
                  </a:lnTo>
                  <a:lnTo>
                    <a:pt x="41374" y="514550"/>
                  </a:lnTo>
                  <a:lnTo>
                    <a:pt x="0" y="494906"/>
                  </a:lnTo>
                </a:path>
                <a:path w="3230879" h="531495">
                  <a:moveTo>
                    <a:pt x="86306" y="4278"/>
                  </a:moveTo>
                  <a:lnTo>
                    <a:pt x="134044" y="0"/>
                  </a:lnTo>
                </a:path>
              </a:pathLst>
            </a:custGeom>
            <a:ln w="95250">
              <a:solidFill>
                <a:srgbClr val="AE97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44189" y="6593066"/>
              <a:ext cx="4197985" cy="558165"/>
            </a:xfrm>
            <a:custGeom>
              <a:avLst/>
              <a:gdLst/>
              <a:ahLst/>
              <a:cxnLst/>
              <a:rect l="l" t="t" r="r" b="b"/>
              <a:pathLst>
                <a:path w="4197985" h="558165">
                  <a:moveTo>
                    <a:pt x="164026" y="0"/>
                  </a:moveTo>
                  <a:lnTo>
                    <a:pt x="4152632" y="0"/>
                  </a:lnTo>
                </a:path>
                <a:path w="4197985" h="558165">
                  <a:moveTo>
                    <a:pt x="4197859" y="554009"/>
                  </a:moveTo>
                  <a:lnTo>
                    <a:pt x="4152632" y="557658"/>
                  </a:lnTo>
                  <a:lnTo>
                    <a:pt x="164026" y="557658"/>
                  </a:lnTo>
                  <a:lnTo>
                    <a:pt x="118798" y="554009"/>
                  </a:lnTo>
                  <a:lnTo>
                    <a:pt x="75894" y="543444"/>
                  </a:lnTo>
                  <a:lnTo>
                    <a:pt x="35888" y="526536"/>
                  </a:lnTo>
                  <a:lnTo>
                    <a:pt x="0" y="504262"/>
                  </a:lnTo>
                </a:path>
              </a:pathLst>
            </a:custGeom>
            <a:ln w="95249">
              <a:solidFill>
                <a:srgbClr val="AE97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597" y="5740556"/>
              <a:ext cx="17813202" cy="317430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742062" y="8180364"/>
            <a:ext cx="2910205" cy="1287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550" spc="-210" b="1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3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195"/>
              </a:spcBef>
            </a:pPr>
            <a:r>
              <a:rPr dirty="0" sz="2900" spc="-5">
                <a:latin typeface="Arial MT"/>
                <a:cs typeface="Arial MT"/>
              </a:rPr>
              <a:t>FUTURE</a:t>
            </a:r>
            <a:r>
              <a:rPr dirty="0" sz="2900" spc="-70">
                <a:latin typeface="Arial MT"/>
                <a:cs typeface="Arial MT"/>
              </a:rPr>
              <a:t> </a:t>
            </a:r>
            <a:r>
              <a:rPr dirty="0" sz="2900" spc="-5">
                <a:latin typeface="Arial MT"/>
                <a:cs typeface="Arial MT"/>
              </a:rPr>
              <a:t>SCOPE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687878" y="9038333"/>
            <a:ext cx="125095" cy="121920"/>
          </a:xfrm>
          <a:custGeom>
            <a:avLst/>
            <a:gdLst/>
            <a:ahLst/>
            <a:cxnLst/>
            <a:rect l="l" t="t" r="r" b="b"/>
            <a:pathLst>
              <a:path w="125095" h="121920">
                <a:moveTo>
                  <a:pt x="0" y="0"/>
                </a:moveTo>
                <a:lnTo>
                  <a:pt x="727" y="307"/>
                </a:lnTo>
                <a:lnTo>
                  <a:pt x="40060" y="24719"/>
                </a:lnTo>
                <a:lnTo>
                  <a:pt x="75038" y="54723"/>
                </a:lnTo>
                <a:lnTo>
                  <a:pt x="105042" y="89701"/>
                </a:lnTo>
                <a:lnTo>
                  <a:pt x="124895" y="121689"/>
                </a:lnTo>
              </a:path>
            </a:pathLst>
          </a:custGeom>
          <a:ln w="95249">
            <a:solidFill>
              <a:srgbClr val="AE97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05840" y="9441067"/>
            <a:ext cx="212725" cy="159385"/>
          </a:xfrm>
          <a:custGeom>
            <a:avLst/>
            <a:gdLst/>
            <a:ahLst/>
            <a:cxnLst/>
            <a:rect l="l" t="t" r="r" b="b"/>
            <a:pathLst>
              <a:path w="212725" h="159384">
                <a:moveTo>
                  <a:pt x="212424" y="0"/>
                </a:moveTo>
                <a:lnTo>
                  <a:pt x="187080" y="41539"/>
                </a:lnTo>
                <a:lnTo>
                  <a:pt x="157076" y="76517"/>
                </a:lnTo>
                <a:lnTo>
                  <a:pt x="122098" y="106521"/>
                </a:lnTo>
                <a:lnTo>
                  <a:pt x="82765" y="130933"/>
                </a:lnTo>
                <a:lnTo>
                  <a:pt x="39694" y="149135"/>
                </a:lnTo>
                <a:lnTo>
                  <a:pt x="0" y="158910"/>
                </a:lnTo>
              </a:path>
            </a:pathLst>
          </a:custGeom>
          <a:ln w="95249">
            <a:solidFill>
              <a:srgbClr val="AE977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011458" y="2583939"/>
            <a:ext cx="2863407" cy="266699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12619659" y="9013640"/>
            <a:ext cx="288925" cy="591185"/>
          </a:xfrm>
          <a:custGeom>
            <a:avLst/>
            <a:gdLst/>
            <a:ahLst/>
            <a:cxnLst/>
            <a:rect l="l" t="t" r="r" b="b"/>
            <a:pathLst>
              <a:path w="288925" h="591184">
                <a:moveTo>
                  <a:pt x="55528" y="0"/>
                </a:moveTo>
                <a:lnTo>
                  <a:pt x="126204" y="25000"/>
                </a:lnTo>
                <a:lnTo>
                  <a:pt x="165537" y="49412"/>
                </a:lnTo>
                <a:lnTo>
                  <a:pt x="200515" y="79416"/>
                </a:lnTo>
                <a:lnTo>
                  <a:pt x="230519" y="114394"/>
                </a:lnTo>
                <a:lnTo>
                  <a:pt x="254931" y="153727"/>
                </a:lnTo>
                <a:lnTo>
                  <a:pt x="273133" y="196798"/>
                </a:lnTo>
                <a:lnTo>
                  <a:pt x="284508" y="242988"/>
                </a:lnTo>
                <a:lnTo>
                  <a:pt x="288437" y="291680"/>
                </a:lnTo>
                <a:lnTo>
                  <a:pt x="284508" y="340372"/>
                </a:lnTo>
                <a:lnTo>
                  <a:pt x="273133" y="386562"/>
                </a:lnTo>
                <a:lnTo>
                  <a:pt x="254931" y="429633"/>
                </a:lnTo>
                <a:lnTo>
                  <a:pt x="230519" y="468966"/>
                </a:lnTo>
                <a:lnTo>
                  <a:pt x="200515" y="503944"/>
                </a:lnTo>
                <a:lnTo>
                  <a:pt x="165537" y="533948"/>
                </a:lnTo>
                <a:lnTo>
                  <a:pt x="126204" y="558360"/>
                </a:lnTo>
                <a:lnTo>
                  <a:pt x="83133" y="576563"/>
                </a:lnTo>
                <a:lnTo>
                  <a:pt x="36943" y="587937"/>
                </a:lnTo>
                <a:lnTo>
                  <a:pt x="0" y="590918"/>
                </a:lnTo>
              </a:path>
            </a:pathLst>
          </a:custGeom>
          <a:ln w="95249">
            <a:solidFill>
              <a:srgbClr val="AE97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645893" y="9038641"/>
            <a:ext cx="218440" cy="554990"/>
          </a:xfrm>
          <a:custGeom>
            <a:avLst/>
            <a:gdLst/>
            <a:ahLst/>
            <a:cxnLst/>
            <a:rect l="l" t="t" r="r" b="b"/>
            <a:pathLst>
              <a:path w="218440" h="554990">
                <a:moveTo>
                  <a:pt x="218443" y="554798"/>
                </a:moveTo>
                <a:lnTo>
                  <a:pt x="162233" y="533360"/>
                </a:lnTo>
                <a:lnTo>
                  <a:pt x="122900" y="508947"/>
                </a:lnTo>
                <a:lnTo>
                  <a:pt x="87922" y="478943"/>
                </a:lnTo>
                <a:lnTo>
                  <a:pt x="57918" y="443966"/>
                </a:lnTo>
                <a:lnTo>
                  <a:pt x="33506" y="404632"/>
                </a:lnTo>
                <a:lnTo>
                  <a:pt x="15303" y="361562"/>
                </a:lnTo>
                <a:lnTo>
                  <a:pt x="3928" y="315371"/>
                </a:lnTo>
                <a:lnTo>
                  <a:pt x="0" y="266680"/>
                </a:lnTo>
                <a:lnTo>
                  <a:pt x="3928" y="217988"/>
                </a:lnTo>
                <a:lnTo>
                  <a:pt x="15303" y="171797"/>
                </a:lnTo>
                <a:lnTo>
                  <a:pt x="33506" y="128727"/>
                </a:lnTo>
                <a:lnTo>
                  <a:pt x="57918" y="89393"/>
                </a:lnTo>
                <a:lnTo>
                  <a:pt x="87922" y="54416"/>
                </a:lnTo>
                <a:lnTo>
                  <a:pt x="122900" y="24412"/>
                </a:lnTo>
                <a:lnTo>
                  <a:pt x="162233" y="0"/>
                </a:lnTo>
              </a:path>
            </a:pathLst>
          </a:custGeom>
          <a:ln w="95249">
            <a:solidFill>
              <a:srgbClr val="AE97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9973440" y="8180364"/>
            <a:ext cx="2541905" cy="1287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100"/>
              </a:spcBef>
            </a:pPr>
            <a:r>
              <a:rPr dirty="0" sz="3550" spc="-860" b="1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3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195"/>
              </a:spcBef>
            </a:pPr>
            <a:r>
              <a:rPr dirty="0" sz="2900" spc="-5">
                <a:latin typeface="Arial MT"/>
                <a:cs typeface="Arial MT"/>
              </a:rPr>
              <a:t>REFERENCES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16148" y="101143"/>
            <a:ext cx="6256020" cy="1351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700" spc="705">
                <a:solidFill>
                  <a:srgbClr val="000000"/>
                </a:solidFill>
              </a:rPr>
              <a:t>A</a:t>
            </a:r>
            <a:r>
              <a:rPr dirty="0" sz="8700" spc="685">
                <a:solidFill>
                  <a:srgbClr val="000000"/>
                </a:solidFill>
              </a:rPr>
              <a:t>B</a:t>
            </a:r>
            <a:r>
              <a:rPr dirty="0" sz="8700" spc="40">
                <a:solidFill>
                  <a:srgbClr val="000000"/>
                </a:solidFill>
              </a:rPr>
              <a:t>S</a:t>
            </a:r>
            <a:r>
              <a:rPr dirty="0" sz="8700" spc="45">
                <a:solidFill>
                  <a:srgbClr val="000000"/>
                </a:solidFill>
              </a:rPr>
              <a:t>T</a:t>
            </a:r>
            <a:r>
              <a:rPr dirty="0" sz="8700" spc="75">
                <a:solidFill>
                  <a:srgbClr val="000000"/>
                </a:solidFill>
              </a:rPr>
              <a:t>R</a:t>
            </a:r>
            <a:r>
              <a:rPr dirty="0" sz="8700" spc="705">
                <a:solidFill>
                  <a:srgbClr val="000000"/>
                </a:solidFill>
              </a:rPr>
              <a:t>A</a:t>
            </a:r>
            <a:r>
              <a:rPr dirty="0" sz="8700" spc="570">
                <a:solidFill>
                  <a:srgbClr val="000000"/>
                </a:solidFill>
              </a:rPr>
              <a:t>C</a:t>
            </a:r>
            <a:r>
              <a:rPr dirty="0" sz="8700" spc="45">
                <a:solidFill>
                  <a:srgbClr val="000000"/>
                </a:solidFill>
              </a:rPr>
              <a:t>T</a:t>
            </a:r>
            <a:endParaRPr sz="8700"/>
          </a:p>
        </p:txBody>
      </p:sp>
      <p:grpSp>
        <p:nvGrpSpPr>
          <p:cNvPr id="3" name="object 3"/>
          <p:cNvGrpSpPr/>
          <p:nvPr/>
        </p:nvGrpSpPr>
        <p:grpSpPr>
          <a:xfrm>
            <a:off x="181524" y="2308401"/>
            <a:ext cx="8936990" cy="2592070"/>
            <a:chOff x="181524" y="2308401"/>
            <a:chExt cx="8936990" cy="2592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112" y="4395325"/>
              <a:ext cx="7972424" cy="5048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5538" y="2413176"/>
              <a:ext cx="8218805" cy="2086610"/>
            </a:xfrm>
            <a:custGeom>
              <a:avLst/>
              <a:gdLst/>
              <a:ahLst/>
              <a:cxnLst/>
              <a:rect l="l" t="t" r="r" b="b"/>
              <a:pathLst>
                <a:path w="8218805" h="2086610">
                  <a:moveTo>
                    <a:pt x="7913500" y="2086084"/>
                  </a:moveTo>
                  <a:lnTo>
                    <a:pt x="304792" y="2086084"/>
                  </a:lnTo>
                  <a:lnTo>
                    <a:pt x="255359" y="2082095"/>
                  </a:lnTo>
                  <a:lnTo>
                    <a:pt x="208459" y="2070546"/>
                  </a:lnTo>
                  <a:lnTo>
                    <a:pt x="164726" y="2052063"/>
                  </a:lnTo>
                  <a:lnTo>
                    <a:pt x="124789" y="2027276"/>
                  </a:lnTo>
                  <a:lnTo>
                    <a:pt x="89273" y="1996811"/>
                  </a:lnTo>
                  <a:lnTo>
                    <a:pt x="58808" y="1961295"/>
                  </a:lnTo>
                  <a:lnTo>
                    <a:pt x="34021" y="1921358"/>
                  </a:lnTo>
                  <a:lnTo>
                    <a:pt x="15538" y="1877625"/>
                  </a:lnTo>
                  <a:lnTo>
                    <a:pt x="3989" y="1830725"/>
                  </a:lnTo>
                  <a:lnTo>
                    <a:pt x="0" y="1781285"/>
                  </a:lnTo>
                  <a:lnTo>
                    <a:pt x="0" y="304799"/>
                  </a:ln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9" y="0"/>
                  </a:lnTo>
                  <a:lnTo>
                    <a:pt x="7913493" y="0"/>
                  </a:lnTo>
                  <a:lnTo>
                    <a:pt x="7962934" y="3989"/>
                  </a:lnTo>
                  <a:lnTo>
                    <a:pt x="8009834" y="15538"/>
                  </a:lnTo>
                  <a:lnTo>
                    <a:pt x="8053567" y="34021"/>
                  </a:lnTo>
                  <a:lnTo>
                    <a:pt x="8093504" y="58808"/>
                  </a:lnTo>
                  <a:lnTo>
                    <a:pt x="8129020" y="89273"/>
                  </a:lnTo>
                  <a:lnTo>
                    <a:pt x="8159485" y="124789"/>
                  </a:lnTo>
                  <a:lnTo>
                    <a:pt x="8184272" y="164726"/>
                  </a:lnTo>
                  <a:lnTo>
                    <a:pt x="8202754" y="208459"/>
                  </a:lnTo>
                  <a:lnTo>
                    <a:pt x="8214304" y="255359"/>
                  </a:lnTo>
                  <a:lnTo>
                    <a:pt x="8218293" y="304799"/>
                  </a:lnTo>
                  <a:lnTo>
                    <a:pt x="8218293" y="1781285"/>
                  </a:lnTo>
                  <a:lnTo>
                    <a:pt x="8214304" y="1830725"/>
                  </a:lnTo>
                  <a:lnTo>
                    <a:pt x="8202754" y="1877625"/>
                  </a:lnTo>
                  <a:lnTo>
                    <a:pt x="8184272" y="1921358"/>
                  </a:lnTo>
                  <a:lnTo>
                    <a:pt x="8159485" y="1961295"/>
                  </a:lnTo>
                  <a:lnTo>
                    <a:pt x="8129020" y="1996811"/>
                  </a:lnTo>
                  <a:lnTo>
                    <a:pt x="8093504" y="2027276"/>
                  </a:lnTo>
                  <a:lnTo>
                    <a:pt x="8053567" y="2052063"/>
                  </a:lnTo>
                  <a:lnTo>
                    <a:pt x="8009834" y="2070546"/>
                  </a:lnTo>
                  <a:lnTo>
                    <a:pt x="7962934" y="2082095"/>
                  </a:lnTo>
                  <a:lnTo>
                    <a:pt x="7913500" y="208608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95753" y="2413176"/>
              <a:ext cx="8218170" cy="1961514"/>
            </a:xfrm>
            <a:custGeom>
              <a:avLst/>
              <a:gdLst/>
              <a:ahLst/>
              <a:cxnLst/>
              <a:rect l="l" t="t" r="r" b="b"/>
              <a:pathLst>
                <a:path w="8218170" h="1961514">
                  <a:moveTo>
                    <a:pt x="304783" y="0"/>
                  </a:moveTo>
                  <a:lnTo>
                    <a:pt x="7913076" y="0"/>
                  </a:lnTo>
                  <a:lnTo>
                    <a:pt x="7962513" y="3989"/>
                  </a:lnTo>
                  <a:lnTo>
                    <a:pt x="8009411" y="15538"/>
                  </a:lnTo>
                  <a:lnTo>
                    <a:pt x="8053142" y="34019"/>
                  </a:lnTo>
                  <a:lnTo>
                    <a:pt x="8093077" y="58805"/>
                  </a:lnTo>
                  <a:lnTo>
                    <a:pt x="8128591" y="89269"/>
                  </a:lnTo>
                  <a:lnTo>
                    <a:pt x="8159054" y="124782"/>
                  </a:lnTo>
                  <a:lnTo>
                    <a:pt x="8183840" y="164718"/>
                  </a:lnTo>
                  <a:lnTo>
                    <a:pt x="8202321" y="208448"/>
                  </a:lnTo>
                  <a:lnTo>
                    <a:pt x="8213870" y="255346"/>
                  </a:lnTo>
                  <a:lnTo>
                    <a:pt x="8217859" y="304783"/>
                  </a:lnTo>
                  <a:lnTo>
                    <a:pt x="8217859" y="1781190"/>
                  </a:lnTo>
                  <a:lnTo>
                    <a:pt x="8213870" y="1830628"/>
                  </a:lnTo>
                  <a:lnTo>
                    <a:pt x="8202321" y="1877526"/>
                  </a:lnTo>
                  <a:lnTo>
                    <a:pt x="8183840" y="1921256"/>
                  </a:lnTo>
                </a:path>
                <a:path w="8218170" h="1961514">
                  <a:moveTo>
                    <a:pt x="8162945" y="1954922"/>
                  </a:moveTo>
                  <a:lnTo>
                    <a:pt x="8159054" y="1961192"/>
                  </a:lnTo>
                </a:path>
                <a:path w="8218170" h="1961514">
                  <a:moveTo>
                    <a:pt x="0" y="304783"/>
                  </a:moveTo>
                  <a:lnTo>
                    <a:pt x="3989" y="255346"/>
                  </a:lnTo>
                  <a:lnTo>
                    <a:pt x="15538" y="208448"/>
                  </a:lnTo>
                  <a:lnTo>
                    <a:pt x="34019" y="164718"/>
                  </a:lnTo>
                  <a:lnTo>
                    <a:pt x="58805" y="124782"/>
                  </a:lnTo>
                  <a:lnTo>
                    <a:pt x="89269" y="89269"/>
                  </a:lnTo>
                  <a:lnTo>
                    <a:pt x="124782" y="58805"/>
                  </a:lnTo>
                  <a:lnTo>
                    <a:pt x="164718" y="34019"/>
                  </a:lnTo>
                  <a:lnTo>
                    <a:pt x="208448" y="15538"/>
                  </a:lnTo>
                  <a:lnTo>
                    <a:pt x="255346" y="3989"/>
                  </a:lnTo>
                  <a:lnTo>
                    <a:pt x="304783" y="0"/>
                  </a:lnTo>
                </a:path>
              </a:pathLst>
            </a:custGeom>
            <a:ln w="209549">
              <a:solidFill>
                <a:srgbClr val="90E1D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524" y="2866082"/>
              <a:ext cx="1226820" cy="1226820"/>
            </a:xfrm>
            <a:custGeom>
              <a:avLst/>
              <a:gdLst/>
              <a:ahLst/>
              <a:cxnLst/>
              <a:rect l="l" t="t" r="r" b="b"/>
              <a:pathLst>
                <a:path w="1226820" h="1226820">
                  <a:moveTo>
                    <a:pt x="1226513" y="1226513"/>
                  </a:moveTo>
                  <a:lnTo>
                    <a:pt x="0" y="1226513"/>
                  </a:lnTo>
                  <a:lnTo>
                    <a:pt x="0" y="0"/>
                  </a:lnTo>
                  <a:lnTo>
                    <a:pt x="1226513" y="0"/>
                  </a:lnTo>
                  <a:lnTo>
                    <a:pt x="1226513" y="122651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90429" y="2987589"/>
            <a:ext cx="810260" cy="904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50" b="1">
                <a:solidFill>
                  <a:srgbClr val="90E1D5"/>
                </a:solidFill>
                <a:latin typeface="Tahoma"/>
                <a:cs typeface="Tahoma"/>
              </a:rPr>
              <a:t>0</a:t>
            </a:r>
            <a:r>
              <a:rPr dirty="0" sz="5750" spc="-1400" b="1">
                <a:solidFill>
                  <a:srgbClr val="90E1D5"/>
                </a:solidFill>
                <a:latin typeface="Tahoma"/>
                <a:cs typeface="Tahoma"/>
              </a:rPr>
              <a:t>1</a:t>
            </a:r>
            <a:endParaRPr sz="57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7546" y="2728877"/>
            <a:ext cx="7221220" cy="113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6000"/>
              </a:lnSpc>
              <a:spcBef>
                <a:spcPts val="100"/>
              </a:spcBef>
            </a:pP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dirty="0" sz="2300" spc="65">
                <a:solidFill>
                  <a:srgbClr val="231F20"/>
                </a:solidFill>
                <a:latin typeface="Times New Roman"/>
                <a:cs typeface="Times New Roman"/>
              </a:rPr>
              <a:t>study </a:t>
            </a:r>
            <a:r>
              <a:rPr dirty="0" sz="2300" spc="50">
                <a:solidFill>
                  <a:srgbClr val="231F20"/>
                </a:solidFill>
                <a:latin typeface="Times New Roman"/>
                <a:cs typeface="Times New Roman"/>
              </a:rPr>
              <a:t>presents 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dirty="0" sz="2300" spc="65">
                <a:solidFill>
                  <a:srgbClr val="231F20"/>
                </a:solidFill>
                <a:latin typeface="Times New Roman"/>
                <a:cs typeface="Times New Roman"/>
              </a:rPr>
              <a:t>integrated </a:t>
            </a:r>
            <a:r>
              <a:rPr dirty="0" sz="2300" spc="100">
                <a:solidFill>
                  <a:srgbClr val="231F20"/>
                </a:solidFill>
                <a:latin typeface="Times New Roman"/>
                <a:cs typeface="Times New Roman"/>
              </a:rPr>
              <a:t>approach </a:t>
            </a:r>
            <a:r>
              <a:rPr dirty="0" sz="2300" spc="75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2300" spc="-40" b="1">
                <a:solidFill>
                  <a:srgbClr val="231F20"/>
                </a:solidFill>
                <a:latin typeface="Times New Roman"/>
                <a:cs typeface="Times New Roman"/>
              </a:rPr>
              <a:t>detecting </a:t>
            </a:r>
            <a:r>
              <a:rPr dirty="0" sz="2300" spc="-3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-65" b="1">
                <a:solidFill>
                  <a:srgbClr val="231F20"/>
                </a:solidFill>
                <a:latin typeface="Times New Roman"/>
                <a:cs typeface="Times New Roman"/>
              </a:rPr>
              <a:t>cyberbullying</a:t>
            </a:r>
            <a:r>
              <a:rPr dirty="0" sz="2300" spc="-6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114">
                <a:solidFill>
                  <a:srgbClr val="231F20"/>
                </a:solidFill>
                <a:latin typeface="Times New Roman"/>
                <a:cs typeface="Times New Roman"/>
              </a:rPr>
              <a:t>on </a:t>
            </a:r>
            <a:r>
              <a:rPr dirty="0" sz="2300" spc="25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dirty="0" sz="2300" spc="3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60">
                <a:solidFill>
                  <a:srgbClr val="231F20"/>
                </a:solidFill>
                <a:latin typeface="Times New Roman"/>
                <a:cs typeface="Times New Roman"/>
              </a:rPr>
              <a:t>media</a:t>
            </a:r>
            <a:r>
              <a:rPr dirty="0" sz="2300" spc="6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70">
                <a:solidFill>
                  <a:srgbClr val="231F20"/>
                </a:solidFill>
                <a:latin typeface="Times New Roman"/>
                <a:cs typeface="Times New Roman"/>
              </a:rPr>
              <a:t>platforms</a:t>
            </a:r>
            <a:r>
              <a:rPr dirty="0" sz="2300" spc="7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55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dirty="0" sz="23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55">
                <a:solidFill>
                  <a:srgbClr val="231F20"/>
                </a:solidFill>
                <a:latin typeface="Times New Roman"/>
                <a:cs typeface="Times New Roman"/>
              </a:rPr>
              <a:t>combining </a:t>
            </a:r>
            <a:r>
              <a:rPr dirty="0" sz="23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55">
                <a:solidFill>
                  <a:srgbClr val="231F20"/>
                </a:solidFill>
                <a:latin typeface="Times New Roman"/>
                <a:cs typeface="Times New Roman"/>
              </a:rPr>
              <a:t>machine</a:t>
            </a:r>
            <a:r>
              <a:rPr dirty="0" sz="23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5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dirty="0" sz="23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114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dirty="0" sz="23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45">
                <a:solidFill>
                  <a:srgbClr val="231F20"/>
                </a:solidFill>
                <a:latin typeface="Times New Roman"/>
                <a:cs typeface="Times New Roman"/>
              </a:rPr>
              <a:t>deep</a:t>
            </a:r>
            <a:r>
              <a:rPr dirty="0" sz="23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50">
                <a:solidFill>
                  <a:srgbClr val="231F20"/>
                </a:solidFill>
                <a:latin typeface="Times New Roman"/>
                <a:cs typeface="Times New Roman"/>
              </a:rPr>
              <a:t>learning</a:t>
            </a:r>
            <a:r>
              <a:rPr dirty="0" sz="23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45">
                <a:solidFill>
                  <a:srgbClr val="231F20"/>
                </a:solidFill>
                <a:latin typeface="Times New Roman"/>
                <a:cs typeface="Times New Roman"/>
              </a:rPr>
              <a:t>models.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61458" y="2308401"/>
            <a:ext cx="8396605" cy="2592070"/>
            <a:chOff x="9061458" y="2308401"/>
            <a:chExt cx="8396605" cy="25920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3155" y="4395325"/>
              <a:ext cx="6838949" cy="5048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675472" y="2413176"/>
              <a:ext cx="7782559" cy="2086610"/>
            </a:xfrm>
            <a:custGeom>
              <a:avLst/>
              <a:gdLst/>
              <a:ahLst/>
              <a:cxnLst/>
              <a:rect l="l" t="t" r="r" b="b"/>
              <a:pathLst>
                <a:path w="7782559" h="2086610">
                  <a:moveTo>
                    <a:pt x="7478133" y="2086084"/>
                  </a:moveTo>
                  <a:lnTo>
                    <a:pt x="304792" y="2086084"/>
                  </a:lnTo>
                  <a:lnTo>
                    <a:pt x="255359" y="2082095"/>
                  </a:lnTo>
                  <a:lnTo>
                    <a:pt x="208459" y="2070546"/>
                  </a:lnTo>
                  <a:lnTo>
                    <a:pt x="164726" y="2052063"/>
                  </a:lnTo>
                  <a:lnTo>
                    <a:pt x="124789" y="2027276"/>
                  </a:lnTo>
                  <a:lnTo>
                    <a:pt x="89273" y="1996811"/>
                  </a:lnTo>
                  <a:lnTo>
                    <a:pt x="58808" y="1961295"/>
                  </a:lnTo>
                  <a:lnTo>
                    <a:pt x="34021" y="1921358"/>
                  </a:lnTo>
                  <a:lnTo>
                    <a:pt x="15538" y="1877625"/>
                  </a:lnTo>
                  <a:lnTo>
                    <a:pt x="3989" y="1830725"/>
                  </a:lnTo>
                  <a:lnTo>
                    <a:pt x="0" y="1781285"/>
                  </a:lnTo>
                  <a:lnTo>
                    <a:pt x="0" y="304799"/>
                  </a:ln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9" y="0"/>
                  </a:lnTo>
                  <a:lnTo>
                    <a:pt x="7478126" y="0"/>
                  </a:lnTo>
                  <a:lnTo>
                    <a:pt x="7527566" y="3989"/>
                  </a:lnTo>
                  <a:lnTo>
                    <a:pt x="7574466" y="15538"/>
                  </a:lnTo>
                  <a:lnTo>
                    <a:pt x="7618199" y="34021"/>
                  </a:lnTo>
                  <a:lnTo>
                    <a:pt x="7658137" y="58808"/>
                  </a:lnTo>
                  <a:lnTo>
                    <a:pt x="7693652" y="89273"/>
                  </a:lnTo>
                  <a:lnTo>
                    <a:pt x="7724117" y="124789"/>
                  </a:lnTo>
                  <a:lnTo>
                    <a:pt x="7748904" y="164726"/>
                  </a:lnTo>
                  <a:lnTo>
                    <a:pt x="7767387" y="208459"/>
                  </a:lnTo>
                  <a:lnTo>
                    <a:pt x="7778936" y="255359"/>
                  </a:lnTo>
                  <a:lnTo>
                    <a:pt x="7782074" y="294240"/>
                  </a:lnTo>
                  <a:lnTo>
                    <a:pt x="7782074" y="1791844"/>
                  </a:lnTo>
                  <a:lnTo>
                    <a:pt x="7778936" y="1830725"/>
                  </a:lnTo>
                  <a:lnTo>
                    <a:pt x="7767387" y="1877625"/>
                  </a:lnTo>
                  <a:lnTo>
                    <a:pt x="7748904" y="1921358"/>
                  </a:lnTo>
                  <a:lnTo>
                    <a:pt x="7724117" y="1961295"/>
                  </a:lnTo>
                  <a:lnTo>
                    <a:pt x="7693652" y="1996811"/>
                  </a:lnTo>
                  <a:lnTo>
                    <a:pt x="7658137" y="2027276"/>
                  </a:lnTo>
                  <a:lnTo>
                    <a:pt x="7618199" y="2052063"/>
                  </a:lnTo>
                  <a:lnTo>
                    <a:pt x="7574466" y="2070546"/>
                  </a:lnTo>
                  <a:lnTo>
                    <a:pt x="7527566" y="2082095"/>
                  </a:lnTo>
                  <a:lnTo>
                    <a:pt x="7478133" y="208608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675622" y="2413176"/>
              <a:ext cx="7618095" cy="2027555"/>
            </a:xfrm>
            <a:custGeom>
              <a:avLst/>
              <a:gdLst/>
              <a:ahLst/>
              <a:cxnLst/>
              <a:rect l="l" t="t" r="r" b="b"/>
              <a:pathLst>
                <a:path w="7618094" h="2027554">
                  <a:moveTo>
                    <a:pt x="304783" y="0"/>
                  </a:moveTo>
                  <a:lnTo>
                    <a:pt x="7477732" y="0"/>
                  </a:lnTo>
                  <a:lnTo>
                    <a:pt x="7527170" y="3989"/>
                  </a:lnTo>
                  <a:lnTo>
                    <a:pt x="7574068" y="15538"/>
                  </a:lnTo>
                  <a:lnTo>
                    <a:pt x="7617798" y="34019"/>
                  </a:lnTo>
                </a:path>
                <a:path w="7618094" h="2027554">
                  <a:moveTo>
                    <a:pt x="124782" y="2027169"/>
                  </a:moveTo>
                  <a:lnTo>
                    <a:pt x="89269" y="1996705"/>
                  </a:lnTo>
                  <a:lnTo>
                    <a:pt x="58805" y="1961192"/>
                  </a:lnTo>
                  <a:lnTo>
                    <a:pt x="34019" y="1921256"/>
                  </a:lnTo>
                  <a:lnTo>
                    <a:pt x="15538" y="1877526"/>
                  </a:lnTo>
                  <a:lnTo>
                    <a:pt x="3989" y="1830628"/>
                  </a:lnTo>
                  <a:lnTo>
                    <a:pt x="0" y="1781190"/>
                  </a:lnTo>
                  <a:lnTo>
                    <a:pt x="0" y="304783"/>
                  </a:lnTo>
                  <a:lnTo>
                    <a:pt x="3989" y="255346"/>
                  </a:lnTo>
                  <a:lnTo>
                    <a:pt x="15538" y="208448"/>
                  </a:lnTo>
                  <a:lnTo>
                    <a:pt x="34019" y="164718"/>
                  </a:lnTo>
                  <a:lnTo>
                    <a:pt x="58805" y="124782"/>
                  </a:lnTo>
                  <a:lnTo>
                    <a:pt x="89269" y="89269"/>
                  </a:lnTo>
                  <a:lnTo>
                    <a:pt x="124782" y="58805"/>
                  </a:lnTo>
                  <a:lnTo>
                    <a:pt x="164718" y="34019"/>
                  </a:lnTo>
                  <a:lnTo>
                    <a:pt x="208448" y="15538"/>
                  </a:lnTo>
                  <a:lnTo>
                    <a:pt x="255346" y="3989"/>
                  </a:lnTo>
                  <a:lnTo>
                    <a:pt x="304783" y="0"/>
                  </a:lnTo>
                </a:path>
              </a:pathLst>
            </a:custGeom>
            <a:ln w="209549">
              <a:solidFill>
                <a:srgbClr val="F7B1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061458" y="2866082"/>
              <a:ext cx="1226820" cy="1226820"/>
            </a:xfrm>
            <a:custGeom>
              <a:avLst/>
              <a:gdLst/>
              <a:ahLst/>
              <a:cxnLst/>
              <a:rect l="l" t="t" r="r" b="b"/>
              <a:pathLst>
                <a:path w="1226820" h="1226820">
                  <a:moveTo>
                    <a:pt x="1226513" y="1226513"/>
                  </a:moveTo>
                  <a:lnTo>
                    <a:pt x="0" y="1226513"/>
                  </a:lnTo>
                  <a:lnTo>
                    <a:pt x="0" y="0"/>
                  </a:lnTo>
                  <a:lnTo>
                    <a:pt x="1226513" y="0"/>
                  </a:lnTo>
                  <a:lnTo>
                    <a:pt x="1226513" y="122651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197140" y="2987589"/>
            <a:ext cx="956944" cy="904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50" b="1">
                <a:solidFill>
                  <a:srgbClr val="F7B17C"/>
                </a:solidFill>
                <a:latin typeface="Tahoma"/>
                <a:cs typeface="Tahoma"/>
              </a:rPr>
              <a:t>0</a:t>
            </a:r>
            <a:r>
              <a:rPr dirty="0" sz="5750" spc="-250" b="1">
                <a:solidFill>
                  <a:srgbClr val="F7B17C"/>
                </a:solidFill>
                <a:latin typeface="Tahoma"/>
                <a:cs typeface="Tahoma"/>
              </a:rPr>
              <a:t>3</a:t>
            </a:r>
            <a:endParaRPr sz="57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26186" y="2890802"/>
            <a:ext cx="677989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  <a:tabLst>
                <a:tab pos="521970" algn="l"/>
                <a:tab pos="1700530" algn="l"/>
                <a:tab pos="2014855" algn="l"/>
                <a:tab pos="3050540" algn="l"/>
                <a:tab pos="4185920" algn="l"/>
                <a:tab pos="4692650" algn="l"/>
                <a:tab pos="5457190" algn="l"/>
                <a:tab pos="6508115" algn="l"/>
              </a:tabLst>
            </a:pPr>
            <a:r>
              <a:rPr dirty="0" sz="2300" spc="-5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y	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300" spc="-25">
                <a:solidFill>
                  <a:srgbClr val="231F20"/>
                </a:solidFill>
                <a:latin typeface="Times New Roman"/>
                <a:cs typeface="Times New Roman"/>
              </a:rPr>
              <a:t>ili</a:t>
            </a:r>
            <a:r>
              <a:rPr dirty="0" sz="2300" spc="-20">
                <a:solidFill>
                  <a:srgbClr val="231F20"/>
                </a:solidFill>
                <a:latin typeface="Times New Roman"/>
                <a:cs typeface="Times New Roman"/>
              </a:rPr>
              <a:t>z</a:t>
            </a:r>
            <a:r>
              <a:rPr dirty="0" sz="2300" spc="-2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g	</a:t>
            </a:r>
            <a:r>
              <a:rPr dirty="0" sz="2300" spc="125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2300" spc="-2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2300" spc="-5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dirty="0" sz="23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2300" spc="-1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2300" spc="-1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300" spc="-1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23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300" spc="45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2300" spc="-15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dirty="0" sz="2300" spc="-15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300" spc="-2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2300" spc="114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2300" spc="95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od</a:t>
            </a:r>
            <a:r>
              <a:rPr dirty="0" sz="23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300" spc="-25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2300" spc="-1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2300" spc="75">
                <a:solidFill>
                  <a:srgbClr val="231F20"/>
                </a:solidFill>
                <a:latin typeface="Times New Roman"/>
                <a:cs typeface="Times New Roman"/>
              </a:rPr>
              <a:t>o  </a:t>
            </a:r>
            <a:r>
              <a:rPr dirty="0" sz="2300" spc="35">
                <a:solidFill>
                  <a:srgbClr val="231F20"/>
                </a:solidFill>
                <a:latin typeface="Times New Roman"/>
                <a:cs typeface="Times New Roman"/>
              </a:rPr>
              <a:t>identify</a:t>
            </a:r>
            <a:r>
              <a:rPr dirty="0" sz="23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35">
                <a:solidFill>
                  <a:srgbClr val="231F20"/>
                </a:solidFill>
                <a:latin typeface="Times New Roman"/>
                <a:cs typeface="Times New Roman"/>
              </a:rPr>
              <a:t>cyberbullying</a:t>
            </a:r>
            <a:r>
              <a:rPr dirty="0" sz="2300" spc="-1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85">
                <a:solidFill>
                  <a:srgbClr val="231F20"/>
                </a:solidFill>
                <a:latin typeface="Times New Roman"/>
                <a:cs typeface="Times New Roman"/>
              </a:rPr>
              <a:t>patterns</a:t>
            </a:r>
            <a:r>
              <a:rPr dirty="0" sz="23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5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dirty="0" sz="2300" spc="-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-75" b="1">
                <a:solidFill>
                  <a:srgbClr val="231F20"/>
                </a:solidFill>
                <a:latin typeface="Times New Roman"/>
                <a:cs typeface="Times New Roman"/>
              </a:rPr>
              <a:t>high</a:t>
            </a:r>
            <a:r>
              <a:rPr dirty="0" sz="2300" spc="-1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-35" b="1">
                <a:solidFill>
                  <a:srgbClr val="231F20"/>
                </a:solidFill>
                <a:latin typeface="Times New Roman"/>
                <a:cs typeface="Times New Roman"/>
              </a:rPr>
              <a:t>accuracy</a:t>
            </a:r>
            <a:r>
              <a:rPr dirty="0" sz="2300" spc="-35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3306" y="4873484"/>
            <a:ext cx="8495665" cy="2086610"/>
          </a:xfrm>
          <a:custGeom>
            <a:avLst/>
            <a:gdLst/>
            <a:ahLst/>
            <a:cxnLst/>
            <a:rect l="l" t="t" r="r" b="b"/>
            <a:pathLst>
              <a:path w="8495665" h="2086609">
                <a:moveTo>
                  <a:pt x="8495068" y="289864"/>
                </a:moveTo>
                <a:lnTo>
                  <a:pt x="8480730" y="208457"/>
                </a:lnTo>
                <a:lnTo>
                  <a:pt x="8462251" y="164719"/>
                </a:lnTo>
                <a:lnTo>
                  <a:pt x="8437461" y="124790"/>
                </a:lnTo>
                <a:lnTo>
                  <a:pt x="8406993" y="89268"/>
                </a:lnTo>
                <a:lnTo>
                  <a:pt x="8371472" y="58801"/>
                </a:lnTo>
                <a:lnTo>
                  <a:pt x="8331543" y="34010"/>
                </a:lnTo>
                <a:lnTo>
                  <a:pt x="8287804" y="15532"/>
                </a:lnTo>
                <a:lnTo>
                  <a:pt x="8240903" y="3987"/>
                </a:lnTo>
                <a:lnTo>
                  <a:pt x="8191462" y="0"/>
                </a:lnTo>
                <a:lnTo>
                  <a:pt x="985189" y="0"/>
                </a:lnTo>
                <a:lnTo>
                  <a:pt x="935748" y="3987"/>
                </a:lnTo>
                <a:lnTo>
                  <a:pt x="888847" y="15532"/>
                </a:lnTo>
                <a:lnTo>
                  <a:pt x="845121" y="34010"/>
                </a:lnTo>
                <a:lnTo>
                  <a:pt x="805180" y="58801"/>
                </a:lnTo>
                <a:lnTo>
                  <a:pt x="769670" y="89268"/>
                </a:lnTo>
                <a:lnTo>
                  <a:pt x="739203" y="124790"/>
                </a:lnTo>
                <a:lnTo>
                  <a:pt x="714413" y="164719"/>
                </a:lnTo>
                <a:lnTo>
                  <a:pt x="695934" y="208457"/>
                </a:lnTo>
                <a:lnTo>
                  <a:pt x="684377" y="255358"/>
                </a:lnTo>
                <a:lnTo>
                  <a:pt x="680389" y="304800"/>
                </a:lnTo>
                <a:lnTo>
                  <a:pt x="680389" y="452894"/>
                </a:lnTo>
                <a:lnTo>
                  <a:pt x="0" y="452894"/>
                </a:lnTo>
                <a:lnTo>
                  <a:pt x="0" y="1679409"/>
                </a:lnTo>
                <a:lnTo>
                  <a:pt x="680389" y="1679409"/>
                </a:lnTo>
                <a:lnTo>
                  <a:pt x="680389" y="1781276"/>
                </a:lnTo>
                <a:lnTo>
                  <a:pt x="684377" y="1830717"/>
                </a:lnTo>
                <a:lnTo>
                  <a:pt x="695934" y="1877618"/>
                </a:lnTo>
                <a:lnTo>
                  <a:pt x="714413" y="1921357"/>
                </a:lnTo>
                <a:lnTo>
                  <a:pt x="739203" y="1961286"/>
                </a:lnTo>
                <a:lnTo>
                  <a:pt x="769670" y="1996808"/>
                </a:lnTo>
                <a:lnTo>
                  <a:pt x="805180" y="2027275"/>
                </a:lnTo>
                <a:lnTo>
                  <a:pt x="845121" y="2052053"/>
                </a:lnTo>
                <a:lnTo>
                  <a:pt x="888847" y="2070544"/>
                </a:lnTo>
                <a:lnTo>
                  <a:pt x="935748" y="2082088"/>
                </a:lnTo>
                <a:lnTo>
                  <a:pt x="985189" y="2086076"/>
                </a:lnTo>
                <a:lnTo>
                  <a:pt x="8191474" y="2086076"/>
                </a:lnTo>
                <a:lnTo>
                  <a:pt x="8240903" y="2082088"/>
                </a:lnTo>
                <a:lnTo>
                  <a:pt x="8287804" y="2070544"/>
                </a:lnTo>
                <a:lnTo>
                  <a:pt x="8331543" y="2052053"/>
                </a:lnTo>
                <a:lnTo>
                  <a:pt x="8371472" y="2027275"/>
                </a:lnTo>
                <a:lnTo>
                  <a:pt x="8406993" y="1996808"/>
                </a:lnTo>
                <a:lnTo>
                  <a:pt x="8437461" y="1961286"/>
                </a:lnTo>
                <a:lnTo>
                  <a:pt x="8462251" y="1921357"/>
                </a:lnTo>
                <a:lnTo>
                  <a:pt x="8480730" y="1877618"/>
                </a:lnTo>
                <a:lnTo>
                  <a:pt x="8492274" y="1830717"/>
                </a:lnTo>
                <a:lnTo>
                  <a:pt x="8495068" y="1796211"/>
                </a:lnTo>
                <a:lnTo>
                  <a:pt x="8495068" y="289864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6121" y="5447886"/>
            <a:ext cx="955040" cy="904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50" b="1">
                <a:solidFill>
                  <a:srgbClr val="F7D389"/>
                </a:solidFill>
                <a:latin typeface="Tahoma"/>
                <a:cs typeface="Tahoma"/>
              </a:rPr>
              <a:t>0</a:t>
            </a:r>
            <a:r>
              <a:rPr dirty="0" sz="5750" spc="-260" b="1">
                <a:solidFill>
                  <a:srgbClr val="F7D389"/>
                </a:solidFill>
                <a:latin typeface="Tahoma"/>
                <a:cs typeface="Tahoma"/>
              </a:rPr>
              <a:t>2</a:t>
            </a:r>
            <a:endParaRPr sz="57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0414" y="5271072"/>
            <a:ext cx="3319145" cy="76835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265"/>
              </a:spcBef>
              <a:tabLst>
                <a:tab pos="698500" algn="l"/>
                <a:tab pos="2000250" algn="l"/>
                <a:tab pos="2432685" algn="l"/>
              </a:tabLst>
            </a:pPr>
            <a:r>
              <a:rPr dirty="0" sz="2300" spc="70">
                <a:solidFill>
                  <a:srgbClr val="231F20"/>
                </a:solidFill>
                <a:latin typeface="Times New Roman"/>
                <a:cs typeface="Times New Roman"/>
              </a:rPr>
              <a:t>the	</a:t>
            </a:r>
            <a:r>
              <a:rPr dirty="0" sz="2300" spc="60">
                <a:solidFill>
                  <a:srgbClr val="231F20"/>
                </a:solidFill>
                <a:latin typeface="Times New Roman"/>
                <a:cs typeface="Times New Roman"/>
              </a:rPr>
              <a:t>strengths	</a:t>
            </a:r>
            <a:r>
              <a:rPr dirty="0" sz="2300" spc="55">
                <a:solidFill>
                  <a:srgbClr val="231F20"/>
                </a:solidFill>
                <a:latin typeface="Times New Roman"/>
                <a:cs typeface="Times New Roman"/>
              </a:rPr>
              <a:t>of	</a:t>
            </a:r>
            <a:r>
              <a:rPr dirty="0" sz="2300" spc="-65" b="1">
                <a:solidFill>
                  <a:srgbClr val="231F20"/>
                </a:solidFill>
                <a:latin typeface="Times New Roman"/>
                <a:cs typeface="Times New Roman"/>
              </a:rPr>
              <a:t>natural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699135" algn="l"/>
                <a:tab pos="2046605" algn="l"/>
              </a:tabLst>
            </a:pP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to	</a:t>
            </a:r>
            <a:r>
              <a:rPr dirty="0" sz="2300" spc="40">
                <a:solidFill>
                  <a:srgbClr val="231F20"/>
                </a:solidFill>
                <a:latin typeface="Times New Roman"/>
                <a:cs typeface="Times New Roman"/>
              </a:rPr>
              <a:t>analyse	</a:t>
            </a:r>
            <a:r>
              <a:rPr dirty="0" sz="2300" spc="-25" b="1">
                <a:solidFill>
                  <a:srgbClr val="231F20"/>
                </a:solidFill>
                <a:latin typeface="Times New Roman"/>
                <a:cs typeface="Times New Roman"/>
              </a:rPr>
              <a:t>text-based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24181" y="5271072"/>
            <a:ext cx="3174365" cy="113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  <a:tabLst>
                <a:tab pos="684530" algn="l"/>
                <a:tab pos="1524000" algn="l"/>
                <a:tab pos="2035810" algn="l"/>
              </a:tabLst>
            </a:pPr>
            <a:r>
              <a:rPr dirty="0" sz="2300" spc="105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dirty="0" sz="2300" spc="114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pp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300" spc="-2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2300" spc="114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2300" spc="-25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23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300" spc="-5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dirty="0" sz="23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2300" spc="-5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dirty="0" sz="2300" spc="-2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dirty="0" sz="2300" spc="-10">
                <a:solidFill>
                  <a:srgbClr val="231F20"/>
                </a:solidFill>
                <a:latin typeface="Times New Roman"/>
                <a:cs typeface="Times New Roman"/>
              </a:rPr>
              <a:t>s  </a:t>
            </a:r>
            <a:r>
              <a:rPr dirty="0" sz="2300" spc="-45" b="1">
                <a:solidFill>
                  <a:srgbClr val="231F20"/>
                </a:solidFill>
                <a:latin typeface="Times New Roman"/>
                <a:cs typeface="Times New Roman"/>
              </a:rPr>
              <a:t>language	</a:t>
            </a:r>
            <a:r>
              <a:rPr dirty="0" sz="2300" spc="-50" b="1">
                <a:solidFill>
                  <a:srgbClr val="231F20"/>
                </a:solidFill>
                <a:latin typeface="Times New Roman"/>
                <a:cs typeface="Times New Roman"/>
              </a:rPr>
              <a:t>processing </a:t>
            </a:r>
            <a:r>
              <a:rPr dirty="0" sz="2300" spc="-4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-40" b="1">
                <a:solidFill>
                  <a:srgbClr val="231F20"/>
                </a:solidFill>
                <a:latin typeface="Times New Roman"/>
                <a:cs typeface="Times New Roman"/>
              </a:rPr>
              <a:t>interactions</a:t>
            </a:r>
            <a:r>
              <a:rPr dirty="0" sz="2300" spc="-4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061458" y="4745578"/>
            <a:ext cx="8396605" cy="2291715"/>
            <a:chOff x="9061458" y="4745578"/>
            <a:chExt cx="8396605" cy="2291715"/>
          </a:xfrm>
        </p:grpSpPr>
        <p:sp>
          <p:nvSpPr>
            <p:cNvPr id="22" name="object 22"/>
            <p:cNvSpPr/>
            <p:nvPr/>
          </p:nvSpPr>
          <p:spPr>
            <a:xfrm>
              <a:off x="9675472" y="4850353"/>
              <a:ext cx="7782559" cy="2086610"/>
            </a:xfrm>
            <a:custGeom>
              <a:avLst/>
              <a:gdLst/>
              <a:ahLst/>
              <a:cxnLst/>
              <a:rect l="l" t="t" r="r" b="b"/>
              <a:pathLst>
                <a:path w="7782559" h="2086609">
                  <a:moveTo>
                    <a:pt x="7478127" y="2086084"/>
                  </a:moveTo>
                  <a:lnTo>
                    <a:pt x="304798" y="2086084"/>
                  </a:lnTo>
                  <a:lnTo>
                    <a:pt x="255359" y="2082095"/>
                  </a:lnTo>
                  <a:lnTo>
                    <a:pt x="208459" y="2070545"/>
                  </a:lnTo>
                  <a:lnTo>
                    <a:pt x="164726" y="2052063"/>
                  </a:lnTo>
                  <a:lnTo>
                    <a:pt x="124789" y="2027276"/>
                  </a:lnTo>
                  <a:lnTo>
                    <a:pt x="89273" y="1996810"/>
                  </a:lnTo>
                  <a:lnTo>
                    <a:pt x="58808" y="1961295"/>
                  </a:lnTo>
                  <a:lnTo>
                    <a:pt x="34021" y="1921357"/>
                  </a:lnTo>
                  <a:lnTo>
                    <a:pt x="15538" y="1877625"/>
                  </a:lnTo>
                  <a:lnTo>
                    <a:pt x="3989" y="1830724"/>
                  </a:lnTo>
                  <a:lnTo>
                    <a:pt x="0" y="1781284"/>
                  </a:lnTo>
                  <a:lnTo>
                    <a:pt x="0" y="304800"/>
                  </a:ln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9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9" y="0"/>
                  </a:lnTo>
                  <a:lnTo>
                    <a:pt x="7478126" y="0"/>
                  </a:lnTo>
                  <a:lnTo>
                    <a:pt x="7527566" y="3989"/>
                  </a:lnTo>
                  <a:lnTo>
                    <a:pt x="7574466" y="15538"/>
                  </a:lnTo>
                  <a:lnTo>
                    <a:pt x="7618199" y="34021"/>
                  </a:lnTo>
                  <a:lnTo>
                    <a:pt x="7658137" y="58808"/>
                  </a:lnTo>
                  <a:lnTo>
                    <a:pt x="7693652" y="89273"/>
                  </a:lnTo>
                  <a:lnTo>
                    <a:pt x="7724117" y="124789"/>
                  </a:lnTo>
                  <a:lnTo>
                    <a:pt x="7748904" y="164726"/>
                  </a:lnTo>
                  <a:lnTo>
                    <a:pt x="7767387" y="208459"/>
                  </a:lnTo>
                  <a:lnTo>
                    <a:pt x="7778936" y="255359"/>
                  </a:lnTo>
                  <a:lnTo>
                    <a:pt x="7782074" y="294240"/>
                  </a:lnTo>
                  <a:lnTo>
                    <a:pt x="7782074" y="1791844"/>
                  </a:lnTo>
                  <a:lnTo>
                    <a:pt x="7778936" y="1830724"/>
                  </a:lnTo>
                  <a:lnTo>
                    <a:pt x="7767387" y="1877625"/>
                  </a:lnTo>
                  <a:lnTo>
                    <a:pt x="7748904" y="1921357"/>
                  </a:lnTo>
                  <a:lnTo>
                    <a:pt x="7724117" y="1961295"/>
                  </a:lnTo>
                  <a:lnTo>
                    <a:pt x="7693652" y="1996810"/>
                  </a:lnTo>
                  <a:lnTo>
                    <a:pt x="7658137" y="2027276"/>
                  </a:lnTo>
                  <a:lnTo>
                    <a:pt x="7618199" y="2052063"/>
                  </a:lnTo>
                  <a:lnTo>
                    <a:pt x="7574466" y="2070545"/>
                  </a:lnTo>
                  <a:lnTo>
                    <a:pt x="7527566" y="2082095"/>
                  </a:lnTo>
                  <a:lnTo>
                    <a:pt x="7478127" y="208608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675622" y="4850353"/>
              <a:ext cx="304800" cy="2082164"/>
            </a:xfrm>
            <a:custGeom>
              <a:avLst/>
              <a:gdLst/>
              <a:ahLst/>
              <a:cxnLst/>
              <a:rect l="l" t="t" r="r" b="b"/>
              <a:pathLst>
                <a:path w="304800" h="2082165">
                  <a:moveTo>
                    <a:pt x="255345" y="2081985"/>
                  </a:moveTo>
                  <a:lnTo>
                    <a:pt x="208448" y="2070436"/>
                  </a:lnTo>
                  <a:lnTo>
                    <a:pt x="164718" y="2051955"/>
                  </a:lnTo>
                  <a:lnTo>
                    <a:pt x="124782" y="2027169"/>
                  </a:lnTo>
                  <a:lnTo>
                    <a:pt x="89269" y="1996705"/>
                  </a:lnTo>
                  <a:lnTo>
                    <a:pt x="58805" y="1961192"/>
                  </a:lnTo>
                  <a:lnTo>
                    <a:pt x="34019" y="1921256"/>
                  </a:lnTo>
                  <a:lnTo>
                    <a:pt x="15538" y="1877526"/>
                  </a:lnTo>
                  <a:lnTo>
                    <a:pt x="3989" y="1830628"/>
                  </a:lnTo>
                  <a:lnTo>
                    <a:pt x="0" y="1781190"/>
                  </a:lnTo>
                  <a:lnTo>
                    <a:pt x="0" y="304783"/>
                  </a:lnTo>
                  <a:lnTo>
                    <a:pt x="3989" y="255346"/>
                  </a:lnTo>
                  <a:lnTo>
                    <a:pt x="15538" y="208448"/>
                  </a:lnTo>
                  <a:lnTo>
                    <a:pt x="34019" y="164718"/>
                  </a:lnTo>
                  <a:lnTo>
                    <a:pt x="58805" y="124782"/>
                  </a:lnTo>
                  <a:lnTo>
                    <a:pt x="89269" y="89269"/>
                  </a:lnTo>
                  <a:lnTo>
                    <a:pt x="124782" y="58805"/>
                  </a:lnTo>
                  <a:lnTo>
                    <a:pt x="164718" y="34019"/>
                  </a:lnTo>
                  <a:lnTo>
                    <a:pt x="208448" y="15538"/>
                  </a:lnTo>
                  <a:lnTo>
                    <a:pt x="255346" y="3989"/>
                  </a:lnTo>
                  <a:lnTo>
                    <a:pt x="304783" y="0"/>
                  </a:lnTo>
                </a:path>
              </a:pathLst>
            </a:custGeom>
            <a:ln w="209549">
              <a:solidFill>
                <a:srgbClr val="FF82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061458" y="5303259"/>
              <a:ext cx="1226820" cy="1226820"/>
            </a:xfrm>
            <a:custGeom>
              <a:avLst/>
              <a:gdLst/>
              <a:ahLst/>
              <a:cxnLst/>
              <a:rect l="l" t="t" r="r" b="b"/>
              <a:pathLst>
                <a:path w="1226820" h="1226820">
                  <a:moveTo>
                    <a:pt x="1226513" y="1226513"/>
                  </a:moveTo>
                  <a:lnTo>
                    <a:pt x="0" y="1226513"/>
                  </a:lnTo>
                  <a:lnTo>
                    <a:pt x="0" y="0"/>
                  </a:lnTo>
                  <a:lnTo>
                    <a:pt x="1226513" y="0"/>
                  </a:lnTo>
                  <a:lnTo>
                    <a:pt x="1226513" y="122651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326186" y="5268983"/>
            <a:ext cx="677989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110">
                <a:solidFill>
                  <a:srgbClr val="231F20"/>
                </a:solidFill>
                <a:latin typeface="Times New Roman"/>
                <a:cs typeface="Times New Roman"/>
              </a:rPr>
              <a:t>Our</a:t>
            </a:r>
            <a:r>
              <a:rPr dirty="0" sz="2300" spc="4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35">
                <a:solidFill>
                  <a:srgbClr val="231F20"/>
                </a:solidFill>
                <a:latin typeface="Times New Roman"/>
                <a:cs typeface="Times New Roman"/>
              </a:rPr>
              <a:t>findings</a:t>
            </a:r>
            <a:r>
              <a:rPr dirty="0" sz="2300" spc="4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75">
                <a:solidFill>
                  <a:srgbClr val="231F20"/>
                </a:solidFill>
                <a:latin typeface="Times New Roman"/>
                <a:cs typeface="Times New Roman"/>
              </a:rPr>
              <a:t>contribute</a:t>
            </a:r>
            <a:r>
              <a:rPr dirty="0" sz="2300" spc="4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12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dirty="0" sz="2300" spc="4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7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dirty="0" sz="2300" spc="4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50">
                <a:solidFill>
                  <a:srgbClr val="231F20"/>
                </a:solidFill>
                <a:latin typeface="Times New Roman"/>
                <a:cs typeface="Times New Roman"/>
              </a:rPr>
              <a:t>development</a:t>
            </a:r>
            <a:r>
              <a:rPr dirty="0" sz="2300" spc="4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55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dirty="0" sz="2300" spc="4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-40" b="1">
                <a:solidFill>
                  <a:srgbClr val="231F20"/>
                </a:solidFill>
                <a:latin typeface="Times New Roman"/>
                <a:cs typeface="Times New Roman"/>
              </a:rPr>
              <a:t>safer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36170" y="5199927"/>
            <a:ext cx="7352665" cy="904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16908" sz="8625" spc="419" b="1">
                <a:solidFill>
                  <a:srgbClr val="FF8278"/>
                </a:solidFill>
                <a:latin typeface="Tahoma"/>
                <a:cs typeface="Tahoma"/>
              </a:rPr>
              <a:t>04</a:t>
            </a:r>
            <a:r>
              <a:rPr dirty="0" baseline="-16908" sz="8625" spc="-607" b="1">
                <a:solidFill>
                  <a:srgbClr val="FF8278"/>
                </a:solidFill>
                <a:latin typeface="Tahoma"/>
                <a:cs typeface="Tahoma"/>
              </a:rPr>
              <a:t> </a:t>
            </a:r>
            <a:r>
              <a:rPr dirty="0" sz="2300" spc="-55" b="1">
                <a:solidFill>
                  <a:srgbClr val="231F20"/>
                </a:solidFill>
                <a:latin typeface="Times New Roman"/>
                <a:cs typeface="Times New Roman"/>
              </a:rPr>
              <a:t>online</a:t>
            </a:r>
            <a:r>
              <a:rPr dirty="0" sz="230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-80" b="1">
                <a:solidFill>
                  <a:srgbClr val="231F20"/>
                </a:solidFill>
                <a:latin typeface="Times New Roman"/>
                <a:cs typeface="Times New Roman"/>
              </a:rPr>
              <a:t>environments</a:t>
            </a:r>
            <a:r>
              <a:rPr dirty="0" sz="230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95">
                <a:solidFill>
                  <a:srgbClr val="231F20"/>
                </a:solidFill>
                <a:latin typeface="Times New Roman"/>
                <a:cs typeface="Times New Roman"/>
              </a:rPr>
              <a:t>through</a:t>
            </a:r>
            <a:r>
              <a:rPr dirty="0" sz="23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-75" b="1">
                <a:solidFill>
                  <a:srgbClr val="231F20"/>
                </a:solidFill>
                <a:latin typeface="Times New Roman"/>
                <a:cs typeface="Times New Roman"/>
              </a:rPr>
              <a:t>advanced</a:t>
            </a:r>
            <a:r>
              <a:rPr dirty="0" sz="2300" spc="-5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-30" b="1">
                <a:solidFill>
                  <a:srgbClr val="231F20"/>
                </a:solidFill>
                <a:latin typeface="Times New Roman"/>
                <a:cs typeface="Times New Roman"/>
              </a:rPr>
              <a:t>technology</a:t>
            </a:r>
            <a:r>
              <a:rPr dirty="0" sz="2300" spc="-3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91082" y="7632321"/>
            <a:ext cx="9180830" cy="2280285"/>
            <a:chOff x="4491082" y="7632321"/>
            <a:chExt cx="9180830" cy="2280285"/>
          </a:xfrm>
        </p:grpSpPr>
        <p:sp>
          <p:nvSpPr>
            <p:cNvPr id="28" name="object 28"/>
            <p:cNvSpPr/>
            <p:nvPr/>
          </p:nvSpPr>
          <p:spPr>
            <a:xfrm>
              <a:off x="5217884" y="7721558"/>
              <a:ext cx="8349615" cy="2086610"/>
            </a:xfrm>
            <a:custGeom>
              <a:avLst/>
              <a:gdLst/>
              <a:ahLst/>
              <a:cxnLst/>
              <a:rect l="l" t="t" r="r" b="b"/>
              <a:pathLst>
                <a:path w="8349615" h="2086609">
                  <a:moveTo>
                    <a:pt x="8044259" y="2086084"/>
                  </a:moveTo>
                  <a:lnTo>
                    <a:pt x="304791" y="2086084"/>
                  </a:lnTo>
                  <a:lnTo>
                    <a:pt x="255359" y="2082095"/>
                  </a:lnTo>
                  <a:lnTo>
                    <a:pt x="208459" y="2070546"/>
                  </a:lnTo>
                  <a:lnTo>
                    <a:pt x="164726" y="2052064"/>
                  </a:lnTo>
                  <a:lnTo>
                    <a:pt x="124788" y="2027276"/>
                  </a:lnTo>
                  <a:lnTo>
                    <a:pt x="89273" y="1996811"/>
                  </a:lnTo>
                  <a:lnTo>
                    <a:pt x="58808" y="1961296"/>
                  </a:lnTo>
                  <a:lnTo>
                    <a:pt x="34021" y="1921358"/>
                  </a:lnTo>
                  <a:lnTo>
                    <a:pt x="15538" y="1877625"/>
                  </a:lnTo>
                  <a:lnTo>
                    <a:pt x="3989" y="1830725"/>
                  </a:lnTo>
                  <a:lnTo>
                    <a:pt x="0" y="1781286"/>
                  </a:lnTo>
                  <a:lnTo>
                    <a:pt x="0" y="304798"/>
                  </a:lnTo>
                  <a:lnTo>
                    <a:pt x="3989" y="255359"/>
                  </a:lnTo>
                  <a:lnTo>
                    <a:pt x="15538" y="208459"/>
                  </a:lnTo>
                  <a:lnTo>
                    <a:pt x="34021" y="164726"/>
                  </a:lnTo>
                  <a:lnTo>
                    <a:pt x="58808" y="124789"/>
                  </a:lnTo>
                  <a:lnTo>
                    <a:pt x="89273" y="89273"/>
                  </a:lnTo>
                  <a:lnTo>
                    <a:pt x="124788" y="58808"/>
                  </a:lnTo>
                  <a:lnTo>
                    <a:pt x="164726" y="34021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9" y="0"/>
                  </a:lnTo>
                  <a:lnTo>
                    <a:pt x="8044251" y="0"/>
                  </a:lnTo>
                  <a:lnTo>
                    <a:pt x="8093691" y="3989"/>
                  </a:lnTo>
                  <a:lnTo>
                    <a:pt x="8140592" y="15538"/>
                  </a:lnTo>
                  <a:lnTo>
                    <a:pt x="8184324" y="34021"/>
                  </a:lnTo>
                  <a:lnTo>
                    <a:pt x="8224262" y="58808"/>
                  </a:lnTo>
                  <a:lnTo>
                    <a:pt x="8259777" y="89273"/>
                  </a:lnTo>
                  <a:lnTo>
                    <a:pt x="8290243" y="124789"/>
                  </a:lnTo>
                  <a:lnTo>
                    <a:pt x="8315030" y="164726"/>
                  </a:lnTo>
                  <a:lnTo>
                    <a:pt x="8333512" y="208459"/>
                  </a:lnTo>
                  <a:lnTo>
                    <a:pt x="8345062" y="255359"/>
                  </a:lnTo>
                  <a:lnTo>
                    <a:pt x="8349051" y="304798"/>
                  </a:lnTo>
                  <a:lnTo>
                    <a:pt x="8349051" y="1781286"/>
                  </a:lnTo>
                  <a:lnTo>
                    <a:pt x="8345062" y="1830725"/>
                  </a:lnTo>
                  <a:lnTo>
                    <a:pt x="8333512" y="1877625"/>
                  </a:lnTo>
                  <a:lnTo>
                    <a:pt x="8315030" y="1921358"/>
                  </a:lnTo>
                  <a:lnTo>
                    <a:pt x="8290243" y="1961296"/>
                  </a:lnTo>
                  <a:lnTo>
                    <a:pt x="8259777" y="1996811"/>
                  </a:lnTo>
                  <a:lnTo>
                    <a:pt x="8224262" y="2027276"/>
                  </a:lnTo>
                  <a:lnTo>
                    <a:pt x="8184324" y="2052064"/>
                  </a:lnTo>
                  <a:lnTo>
                    <a:pt x="8140592" y="2070546"/>
                  </a:lnTo>
                  <a:lnTo>
                    <a:pt x="8093691" y="2082095"/>
                  </a:lnTo>
                  <a:lnTo>
                    <a:pt x="8044259" y="208608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222047" y="7737096"/>
              <a:ext cx="8345170" cy="2070735"/>
            </a:xfrm>
            <a:custGeom>
              <a:avLst/>
              <a:gdLst/>
              <a:ahLst/>
              <a:cxnLst/>
              <a:rect l="l" t="t" r="r" b="b"/>
              <a:pathLst>
                <a:path w="8345169" h="2070734">
                  <a:moveTo>
                    <a:pt x="8136173" y="0"/>
                  </a:moveTo>
                  <a:lnTo>
                    <a:pt x="8179903" y="18481"/>
                  </a:lnTo>
                  <a:lnTo>
                    <a:pt x="8219839" y="43267"/>
                  </a:lnTo>
                  <a:lnTo>
                    <a:pt x="8255352" y="73731"/>
                  </a:lnTo>
                  <a:lnTo>
                    <a:pt x="8285816" y="109244"/>
                  </a:lnTo>
                  <a:lnTo>
                    <a:pt x="8310602" y="149180"/>
                  </a:lnTo>
                  <a:lnTo>
                    <a:pt x="8329083" y="192910"/>
                  </a:lnTo>
                  <a:lnTo>
                    <a:pt x="8340632" y="239808"/>
                  </a:lnTo>
                  <a:lnTo>
                    <a:pt x="8344622" y="289245"/>
                  </a:lnTo>
                  <a:lnTo>
                    <a:pt x="8344622" y="1765652"/>
                  </a:lnTo>
                  <a:lnTo>
                    <a:pt x="8340632" y="1815090"/>
                  </a:lnTo>
                  <a:lnTo>
                    <a:pt x="8329083" y="1861988"/>
                  </a:lnTo>
                  <a:lnTo>
                    <a:pt x="8310602" y="1905718"/>
                  </a:lnTo>
                  <a:lnTo>
                    <a:pt x="8285816" y="1945654"/>
                  </a:lnTo>
                  <a:lnTo>
                    <a:pt x="8255352" y="1981167"/>
                  </a:lnTo>
                  <a:lnTo>
                    <a:pt x="8219839" y="2011631"/>
                  </a:lnTo>
                  <a:lnTo>
                    <a:pt x="8179903" y="2036417"/>
                  </a:lnTo>
                  <a:lnTo>
                    <a:pt x="8136173" y="2054898"/>
                  </a:lnTo>
                  <a:lnTo>
                    <a:pt x="8089275" y="2066447"/>
                  </a:lnTo>
                  <a:lnTo>
                    <a:pt x="8039838" y="2070436"/>
                  </a:lnTo>
                </a:path>
                <a:path w="8345169" h="2070734">
                  <a:moveTo>
                    <a:pt x="178016" y="2043723"/>
                  </a:moveTo>
                  <a:lnTo>
                    <a:pt x="160728" y="2036417"/>
                  </a:lnTo>
                </a:path>
                <a:path w="8345169" h="2070734">
                  <a:moveTo>
                    <a:pt x="156950" y="2034072"/>
                  </a:moveTo>
                  <a:lnTo>
                    <a:pt x="120793" y="2011631"/>
                  </a:lnTo>
                  <a:lnTo>
                    <a:pt x="85279" y="1981167"/>
                  </a:lnTo>
                  <a:lnTo>
                    <a:pt x="54816" y="1945654"/>
                  </a:lnTo>
                  <a:lnTo>
                    <a:pt x="30030" y="1905718"/>
                  </a:lnTo>
                  <a:lnTo>
                    <a:pt x="11548" y="1861988"/>
                  </a:lnTo>
                  <a:lnTo>
                    <a:pt x="0" y="1815090"/>
                  </a:lnTo>
                </a:path>
              </a:pathLst>
            </a:custGeom>
            <a:ln w="209549">
              <a:solidFill>
                <a:srgbClr val="9397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491082" y="8174464"/>
              <a:ext cx="1452245" cy="1226820"/>
            </a:xfrm>
            <a:custGeom>
              <a:avLst/>
              <a:gdLst/>
              <a:ahLst/>
              <a:cxnLst/>
              <a:rect l="l" t="t" r="r" b="b"/>
              <a:pathLst>
                <a:path w="1452245" h="1226820">
                  <a:moveTo>
                    <a:pt x="1451693" y="1226513"/>
                  </a:moveTo>
                  <a:lnTo>
                    <a:pt x="0" y="1226513"/>
                  </a:lnTo>
                  <a:lnTo>
                    <a:pt x="0" y="0"/>
                  </a:lnTo>
                  <a:lnTo>
                    <a:pt x="1451693" y="0"/>
                  </a:lnTo>
                  <a:lnTo>
                    <a:pt x="1451693" y="1226513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738385" y="8295971"/>
            <a:ext cx="958850" cy="904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5750" spc="250" b="1">
                <a:solidFill>
                  <a:srgbClr val="9397D8"/>
                </a:solidFill>
                <a:latin typeface="Tahoma"/>
                <a:cs typeface="Tahoma"/>
              </a:rPr>
              <a:t>0</a:t>
            </a:r>
            <a:r>
              <a:rPr dirty="0" sz="5750" spc="-229" b="1">
                <a:solidFill>
                  <a:srgbClr val="9397D8"/>
                </a:solidFill>
                <a:latin typeface="Tahoma"/>
                <a:cs typeface="Tahoma"/>
              </a:rPr>
              <a:t>5</a:t>
            </a:r>
            <a:endParaRPr sz="57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42543" y="8127056"/>
            <a:ext cx="7660640" cy="113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6000"/>
              </a:lnSpc>
              <a:spcBef>
                <a:spcPts val="100"/>
              </a:spcBef>
            </a:pPr>
            <a:r>
              <a:rPr dirty="0" sz="2300" spc="75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dirty="0" sz="2300" spc="-95" b="1">
                <a:solidFill>
                  <a:srgbClr val="231F20"/>
                </a:solidFill>
                <a:latin typeface="Times New Roman"/>
                <a:cs typeface="Times New Roman"/>
              </a:rPr>
              <a:t>hybrid </a:t>
            </a:r>
            <a:r>
              <a:rPr dirty="0" sz="2300" spc="100">
                <a:solidFill>
                  <a:srgbClr val="231F20"/>
                </a:solidFill>
                <a:latin typeface="Times New Roman"/>
                <a:cs typeface="Times New Roman"/>
              </a:rPr>
              <a:t>approach </a:t>
            </a:r>
            <a:r>
              <a:rPr dirty="0" sz="2300" spc="25">
                <a:solidFill>
                  <a:srgbClr val="231F20"/>
                </a:solidFill>
                <a:latin typeface="Times New Roman"/>
                <a:cs typeface="Times New Roman"/>
              </a:rPr>
              <a:t>allows </a:t>
            </a:r>
            <a:r>
              <a:rPr dirty="0" sz="2300" spc="75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dirty="0" sz="2300" spc="125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2300" spc="75">
                <a:solidFill>
                  <a:srgbClr val="231F20"/>
                </a:solidFill>
                <a:latin typeface="Times New Roman"/>
                <a:cs typeface="Times New Roman"/>
              </a:rPr>
              <a:t>more </a:t>
            </a:r>
            <a:r>
              <a:rPr dirty="0" sz="2300" spc="95">
                <a:solidFill>
                  <a:srgbClr val="231F20"/>
                </a:solidFill>
                <a:latin typeface="Times New Roman"/>
                <a:cs typeface="Times New Roman"/>
              </a:rPr>
              <a:t>robust </a:t>
            </a:r>
            <a:r>
              <a:rPr dirty="0" sz="2300" spc="114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dirty="0" sz="2300" spc="85">
                <a:solidFill>
                  <a:srgbClr val="231F20"/>
                </a:solidFill>
                <a:latin typeface="Times New Roman"/>
                <a:cs typeface="Times New Roman"/>
              </a:rPr>
              <a:t>adaptable </a:t>
            </a:r>
            <a:r>
              <a:rPr dirty="0" sz="2300" spc="-5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55">
                <a:solidFill>
                  <a:srgbClr val="231F20"/>
                </a:solidFill>
                <a:latin typeface="Times New Roman"/>
                <a:cs typeface="Times New Roman"/>
              </a:rPr>
              <a:t>detection</a:t>
            </a:r>
            <a:r>
              <a:rPr dirty="0" sz="2300" spc="6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30">
                <a:solidFill>
                  <a:srgbClr val="231F20"/>
                </a:solidFill>
                <a:latin typeface="Times New Roman"/>
                <a:cs typeface="Times New Roman"/>
              </a:rPr>
              <a:t>system,</a:t>
            </a:r>
            <a:r>
              <a:rPr dirty="0" sz="2300" spc="35">
                <a:solidFill>
                  <a:srgbClr val="231F20"/>
                </a:solidFill>
                <a:latin typeface="Times New Roman"/>
                <a:cs typeface="Times New Roman"/>
              </a:rPr>
              <a:t> offering</a:t>
            </a:r>
            <a:r>
              <a:rPr dirty="0" sz="2300" spc="4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70">
                <a:solidFill>
                  <a:srgbClr val="231F20"/>
                </a:solidFill>
                <a:latin typeface="Times New Roman"/>
                <a:cs typeface="Times New Roman"/>
              </a:rPr>
              <a:t>potential</a:t>
            </a:r>
            <a:r>
              <a:rPr dirty="0" sz="2300" spc="75">
                <a:solidFill>
                  <a:srgbClr val="231F20"/>
                </a:solidFill>
                <a:latin typeface="Times New Roman"/>
                <a:cs typeface="Times New Roman"/>
              </a:rPr>
              <a:t> for</a:t>
            </a:r>
            <a:r>
              <a:rPr dirty="0" sz="2300" spc="8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-45" b="1">
                <a:solidFill>
                  <a:srgbClr val="231F20"/>
                </a:solidFill>
                <a:latin typeface="Times New Roman"/>
                <a:cs typeface="Times New Roman"/>
              </a:rPr>
              <a:t>real-time </a:t>
            </a:r>
            <a:r>
              <a:rPr dirty="0" sz="2300" spc="-40" b="1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2300" spc="-55" b="1">
                <a:solidFill>
                  <a:srgbClr val="231F20"/>
                </a:solidFill>
                <a:latin typeface="Times New Roman"/>
                <a:cs typeface="Times New Roman"/>
              </a:rPr>
              <a:t>implementation</a:t>
            </a:r>
            <a:r>
              <a:rPr dirty="0" sz="2300" spc="-55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79331" y="302774"/>
            <a:ext cx="2436044" cy="19059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4812644" cy="2054225"/>
          </a:xfrm>
          <a:custGeom>
            <a:avLst/>
            <a:gdLst/>
            <a:ahLst/>
            <a:cxnLst/>
            <a:rect l="l" t="t" r="r" b="b"/>
            <a:pathLst>
              <a:path w="14812644" h="2054225">
                <a:moveTo>
                  <a:pt x="14812076" y="2053704"/>
                </a:moveTo>
                <a:lnTo>
                  <a:pt x="0" y="2053704"/>
                </a:lnTo>
                <a:lnTo>
                  <a:pt x="0" y="0"/>
                </a:lnTo>
                <a:lnTo>
                  <a:pt x="14812076" y="0"/>
                </a:lnTo>
                <a:lnTo>
                  <a:pt x="14812076" y="2053704"/>
                </a:lnTo>
                <a:close/>
              </a:path>
            </a:pathLst>
          </a:custGeom>
          <a:solidFill>
            <a:srgbClr val="A6AB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24756" y="9878925"/>
            <a:ext cx="5563870" cy="408305"/>
          </a:xfrm>
          <a:custGeom>
            <a:avLst/>
            <a:gdLst/>
            <a:ahLst/>
            <a:cxnLst/>
            <a:rect l="l" t="t" r="r" b="b"/>
            <a:pathLst>
              <a:path w="5563869" h="408304">
                <a:moveTo>
                  <a:pt x="5563242" y="408074"/>
                </a:moveTo>
                <a:lnTo>
                  <a:pt x="0" y="408074"/>
                </a:lnTo>
                <a:lnTo>
                  <a:pt x="20646" y="379039"/>
                </a:lnTo>
                <a:lnTo>
                  <a:pt x="48659" y="343392"/>
                </a:lnTo>
                <a:lnTo>
                  <a:pt x="78318" y="309153"/>
                </a:lnTo>
                <a:lnTo>
                  <a:pt x="109563" y="276381"/>
                </a:lnTo>
                <a:lnTo>
                  <a:pt x="142334" y="245137"/>
                </a:lnTo>
                <a:lnTo>
                  <a:pt x="176573" y="215478"/>
                </a:lnTo>
                <a:lnTo>
                  <a:pt x="212221" y="187465"/>
                </a:lnTo>
                <a:lnTo>
                  <a:pt x="249217" y="161156"/>
                </a:lnTo>
                <a:lnTo>
                  <a:pt x="287503" y="136612"/>
                </a:lnTo>
                <a:lnTo>
                  <a:pt x="327019" y="113890"/>
                </a:lnTo>
                <a:lnTo>
                  <a:pt x="367706" y="93051"/>
                </a:lnTo>
                <a:lnTo>
                  <a:pt x="409506" y="74154"/>
                </a:lnTo>
                <a:lnTo>
                  <a:pt x="452357" y="57259"/>
                </a:lnTo>
                <a:lnTo>
                  <a:pt x="496202" y="42423"/>
                </a:lnTo>
                <a:lnTo>
                  <a:pt x="540981" y="29707"/>
                </a:lnTo>
                <a:lnTo>
                  <a:pt x="586634" y="19171"/>
                </a:lnTo>
                <a:lnTo>
                  <a:pt x="633103" y="10872"/>
                </a:lnTo>
                <a:lnTo>
                  <a:pt x="680328" y="4871"/>
                </a:lnTo>
                <a:lnTo>
                  <a:pt x="728249" y="1227"/>
                </a:lnTo>
                <a:lnTo>
                  <a:pt x="776808" y="0"/>
                </a:lnTo>
                <a:lnTo>
                  <a:pt x="5563242" y="0"/>
                </a:lnTo>
                <a:lnTo>
                  <a:pt x="5563242" y="408074"/>
                </a:lnTo>
                <a:close/>
              </a:path>
            </a:pathLst>
          </a:custGeom>
          <a:solidFill>
            <a:srgbClr val="E6D4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978338" y="4642265"/>
            <a:ext cx="309880" cy="919480"/>
          </a:xfrm>
          <a:custGeom>
            <a:avLst/>
            <a:gdLst/>
            <a:ahLst/>
            <a:cxnLst/>
            <a:rect l="l" t="t" r="r" b="b"/>
            <a:pathLst>
              <a:path w="309880" h="919479">
                <a:moveTo>
                  <a:pt x="309660" y="919167"/>
                </a:moveTo>
                <a:lnTo>
                  <a:pt x="216303" y="919167"/>
                </a:lnTo>
                <a:lnTo>
                  <a:pt x="166762" y="913445"/>
                </a:lnTo>
                <a:lnTo>
                  <a:pt x="121256" y="897150"/>
                </a:lnTo>
                <a:lnTo>
                  <a:pt x="81091" y="871591"/>
                </a:lnTo>
                <a:lnTo>
                  <a:pt x="47575" y="838075"/>
                </a:lnTo>
                <a:lnTo>
                  <a:pt x="22016" y="797910"/>
                </a:lnTo>
                <a:lnTo>
                  <a:pt x="5722" y="752404"/>
                </a:lnTo>
                <a:lnTo>
                  <a:pt x="0" y="702863"/>
                </a:lnTo>
                <a:lnTo>
                  <a:pt x="18" y="216140"/>
                </a:lnTo>
                <a:lnTo>
                  <a:pt x="5722" y="166762"/>
                </a:lnTo>
                <a:lnTo>
                  <a:pt x="22016" y="121256"/>
                </a:lnTo>
                <a:lnTo>
                  <a:pt x="47575" y="81091"/>
                </a:lnTo>
                <a:lnTo>
                  <a:pt x="81091" y="47575"/>
                </a:lnTo>
                <a:lnTo>
                  <a:pt x="121256" y="22016"/>
                </a:lnTo>
                <a:lnTo>
                  <a:pt x="166762" y="5722"/>
                </a:lnTo>
                <a:lnTo>
                  <a:pt x="216303" y="0"/>
                </a:lnTo>
                <a:lnTo>
                  <a:pt x="309660" y="0"/>
                </a:lnTo>
                <a:lnTo>
                  <a:pt x="309660" y="49403"/>
                </a:lnTo>
                <a:lnTo>
                  <a:pt x="216303" y="49403"/>
                </a:lnTo>
                <a:lnTo>
                  <a:pt x="172014" y="55366"/>
                </a:lnTo>
                <a:lnTo>
                  <a:pt x="132194" y="72191"/>
                </a:lnTo>
                <a:lnTo>
                  <a:pt x="98441" y="98279"/>
                </a:lnTo>
                <a:lnTo>
                  <a:pt x="72353" y="132031"/>
                </a:lnTo>
                <a:lnTo>
                  <a:pt x="55529" y="171851"/>
                </a:lnTo>
                <a:lnTo>
                  <a:pt x="49566" y="216140"/>
                </a:lnTo>
                <a:lnTo>
                  <a:pt x="49566" y="702863"/>
                </a:lnTo>
                <a:lnTo>
                  <a:pt x="55529" y="747152"/>
                </a:lnTo>
                <a:lnTo>
                  <a:pt x="72353" y="786972"/>
                </a:lnTo>
                <a:lnTo>
                  <a:pt x="98441" y="820725"/>
                </a:lnTo>
                <a:lnTo>
                  <a:pt x="132194" y="846813"/>
                </a:lnTo>
                <a:lnTo>
                  <a:pt x="172014" y="863637"/>
                </a:lnTo>
                <a:lnTo>
                  <a:pt x="216303" y="869600"/>
                </a:lnTo>
                <a:lnTo>
                  <a:pt x="309660" y="869600"/>
                </a:lnTo>
                <a:lnTo>
                  <a:pt x="309660" y="919167"/>
                </a:lnTo>
                <a:close/>
              </a:path>
              <a:path w="309880" h="919479">
                <a:moveTo>
                  <a:pt x="309660" y="49566"/>
                </a:moveTo>
                <a:lnTo>
                  <a:pt x="216303" y="49566"/>
                </a:lnTo>
                <a:lnTo>
                  <a:pt x="216303" y="49403"/>
                </a:lnTo>
                <a:lnTo>
                  <a:pt x="309660" y="49403"/>
                </a:lnTo>
                <a:lnTo>
                  <a:pt x="309660" y="49566"/>
                </a:lnTo>
                <a:close/>
              </a:path>
            </a:pathLst>
          </a:custGeom>
          <a:solidFill>
            <a:srgbClr val="939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945022" y="6457359"/>
            <a:ext cx="343535" cy="619125"/>
          </a:xfrm>
          <a:custGeom>
            <a:avLst/>
            <a:gdLst/>
            <a:ahLst/>
            <a:cxnLst/>
            <a:rect l="l" t="t" r="r" b="b"/>
            <a:pathLst>
              <a:path w="343534" h="619125">
                <a:moveTo>
                  <a:pt x="342975" y="618520"/>
                </a:moveTo>
                <a:lnTo>
                  <a:pt x="149998" y="618520"/>
                </a:lnTo>
                <a:lnTo>
                  <a:pt x="102634" y="610861"/>
                </a:lnTo>
                <a:lnTo>
                  <a:pt x="61464" y="589543"/>
                </a:lnTo>
                <a:lnTo>
                  <a:pt x="28976" y="557055"/>
                </a:lnTo>
                <a:lnTo>
                  <a:pt x="7658" y="515885"/>
                </a:lnTo>
                <a:lnTo>
                  <a:pt x="26" y="468684"/>
                </a:lnTo>
                <a:lnTo>
                  <a:pt x="0" y="149998"/>
                </a:lnTo>
                <a:lnTo>
                  <a:pt x="7658" y="102634"/>
                </a:lnTo>
                <a:lnTo>
                  <a:pt x="28976" y="61464"/>
                </a:lnTo>
                <a:lnTo>
                  <a:pt x="61464" y="28976"/>
                </a:lnTo>
                <a:lnTo>
                  <a:pt x="102634" y="7658"/>
                </a:lnTo>
                <a:lnTo>
                  <a:pt x="149998" y="0"/>
                </a:lnTo>
                <a:lnTo>
                  <a:pt x="342975" y="0"/>
                </a:lnTo>
                <a:lnTo>
                  <a:pt x="342975" y="49566"/>
                </a:lnTo>
                <a:lnTo>
                  <a:pt x="149998" y="49566"/>
                </a:lnTo>
                <a:lnTo>
                  <a:pt x="110901" y="57491"/>
                </a:lnTo>
                <a:lnTo>
                  <a:pt x="78919" y="79082"/>
                </a:lnTo>
                <a:lnTo>
                  <a:pt x="57328" y="111064"/>
                </a:lnTo>
                <a:lnTo>
                  <a:pt x="49436" y="149998"/>
                </a:lnTo>
                <a:lnTo>
                  <a:pt x="49403" y="468684"/>
                </a:lnTo>
                <a:lnTo>
                  <a:pt x="57328" y="507780"/>
                </a:lnTo>
                <a:lnTo>
                  <a:pt x="78919" y="539762"/>
                </a:lnTo>
                <a:lnTo>
                  <a:pt x="110901" y="561354"/>
                </a:lnTo>
                <a:lnTo>
                  <a:pt x="149998" y="569278"/>
                </a:lnTo>
                <a:lnTo>
                  <a:pt x="342975" y="569278"/>
                </a:lnTo>
                <a:lnTo>
                  <a:pt x="342975" y="618520"/>
                </a:lnTo>
                <a:close/>
              </a:path>
            </a:pathLst>
          </a:custGeom>
          <a:solidFill>
            <a:srgbClr val="939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075260" y="7837572"/>
            <a:ext cx="919480" cy="919480"/>
          </a:xfrm>
          <a:custGeom>
            <a:avLst/>
            <a:gdLst/>
            <a:ahLst/>
            <a:cxnLst/>
            <a:rect l="l" t="t" r="r" b="b"/>
            <a:pathLst>
              <a:path w="919480" h="919479">
                <a:moveTo>
                  <a:pt x="703026" y="919329"/>
                </a:moveTo>
                <a:lnTo>
                  <a:pt x="216303" y="919329"/>
                </a:lnTo>
                <a:lnTo>
                  <a:pt x="166762" y="913607"/>
                </a:lnTo>
                <a:lnTo>
                  <a:pt x="121256" y="897313"/>
                </a:lnTo>
                <a:lnTo>
                  <a:pt x="81091" y="871754"/>
                </a:lnTo>
                <a:lnTo>
                  <a:pt x="47575" y="838238"/>
                </a:lnTo>
                <a:lnTo>
                  <a:pt x="22016" y="798073"/>
                </a:lnTo>
                <a:lnTo>
                  <a:pt x="5722" y="752566"/>
                </a:lnTo>
                <a:lnTo>
                  <a:pt x="0" y="703026"/>
                </a:lnTo>
                <a:lnTo>
                  <a:pt x="0" y="216302"/>
                </a:lnTo>
                <a:lnTo>
                  <a:pt x="5722" y="166762"/>
                </a:lnTo>
                <a:lnTo>
                  <a:pt x="22016" y="121256"/>
                </a:lnTo>
                <a:lnTo>
                  <a:pt x="47575" y="81091"/>
                </a:lnTo>
                <a:lnTo>
                  <a:pt x="81091" y="47575"/>
                </a:lnTo>
                <a:lnTo>
                  <a:pt x="121256" y="22016"/>
                </a:lnTo>
                <a:lnTo>
                  <a:pt x="166762" y="5722"/>
                </a:lnTo>
                <a:lnTo>
                  <a:pt x="216303" y="0"/>
                </a:lnTo>
                <a:lnTo>
                  <a:pt x="703026" y="0"/>
                </a:lnTo>
                <a:lnTo>
                  <a:pt x="752566" y="5722"/>
                </a:lnTo>
                <a:lnTo>
                  <a:pt x="798073" y="22016"/>
                </a:lnTo>
                <a:lnTo>
                  <a:pt x="838238" y="47575"/>
                </a:lnTo>
                <a:lnTo>
                  <a:pt x="840229" y="49565"/>
                </a:lnTo>
                <a:lnTo>
                  <a:pt x="216303" y="49565"/>
                </a:lnTo>
                <a:lnTo>
                  <a:pt x="172014" y="55529"/>
                </a:lnTo>
                <a:lnTo>
                  <a:pt x="132194" y="72353"/>
                </a:lnTo>
                <a:lnTo>
                  <a:pt x="98441" y="98441"/>
                </a:lnTo>
                <a:lnTo>
                  <a:pt x="72353" y="132194"/>
                </a:lnTo>
                <a:lnTo>
                  <a:pt x="55529" y="172014"/>
                </a:lnTo>
                <a:lnTo>
                  <a:pt x="49566" y="216302"/>
                </a:lnTo>
                <a:lnTo>
                  <a:pt x="49566" y="703026"/>
                </a:lnTo>
                <a:lnTo>
                  <a:pt x="55529" y="747314"/>
                </a:lnTo>
                <a:lnTo>
                  <a:pt x="72353" y="787134"/>
                </a:lnTo>
                <a:lnTo>
                  <a:pt x="98441" y="820887"/>
                </a:lnTo>
                <a:lnTo>
                  <a:pt x="132194" y="846975"/>
                </a:lnTo>
                <a:lnTo>
                  <a:pt x="172014" y="863799"/>
                </a:lnTo>
                <a:lnTo>
                  <a:pt x="216303" y="869762"/>
                </a:lnTo>
                <a:lnTo>
                  <a:pt x="840177" y="869762"/>
                </a:lnTo>
                <a:lnTo>
                  <a:pt x="838187" y="871754"/>
                </a:lnTo>
                <a:lnTo>
                  <a:pt x="798044" y="897313"/>
                </a:lnTo>
                <a:lnTo>
                  <a:pt x="752558" y="913607"/>
                </a:lnTo>
                <a:lnTo>
                  <a:pt x="703026" y="919329"/>
                </a:lnTo>
                <a:close/>
              </a:path>
              <a:path w="919480" h="919479">
                <a:moveTo>
                  <a:pt x="840177" y="869762"/>
                </a:moveTo>
                <a:lnTo>
                  <a:pt x="703026" y="869762"/>
                </a:lnTo>
                <a:lnTo>
                  <a:pt x="747315" y="863799"/>
                </a:lnTo>
                <a:lnTo>
                  <a:pt x="787135" y="846975"/>
                </a:lnTo>
                <a:lnTo>
                  <a:pt x="820887" y="820887"/>
                </a:lnTo>
                <a:lnTo>
                  <a:pt x="846975" y="787134"/>
                </a:lnTo>
                <a:lnTo>
                  <a:pt x="863800" y="747314"/>
                </a:lnTo>
                <a:lnTo>
                  <a:pt x="869763" y="703026"/>
                </a:lnTo>
                <a:lnTo>
                  <a:pt x="869763" y="216302"/>
                </a:lnTo>
                <a:lnTo>
                  <a:pt x="863800" y="172013"/>
                </a:lnTo>
                <a:lnTo>
                  <a:pt x="846975" y="132194"/>
                </a:lnTo>
                <a:lnTo>
                  <a:pt x="820887" y="98441"/>
                </a:lnTo>
                <a:lnTo>
                  <a:pt x="787135" y="72353"/>
                </a:lnTo>
                <a:lnTo>
                  <a:pt x="747315" y="55529"/>
                </a:lnTo>
                <a:lnTo>
                  <a:pt x="703026" y="49565"/>
                </a:lnTo>
                <a:lnTo>
                  <a:pt x="840229" y="49565"/>
                </a:lnTo>
                <a:lnTo>
                  <a:pt x="871754" y="81091"/>
                </a:lnTo>
                <a:lnTo>
                  <a:pt x="897313" y="121256"/>
                </a:lnTo>
                <a:lnTo>
                  <a:pt x="913607" y="166762"/>
                </a:lnTo>
                <a:lnTo>
                  <a:pt x="919329" y="216302"/>
                </a:lnTo>
                <a:lnTo>
                  <a:pt x="919329" y="703026"/>
                </a:lnTo>
                <a:lnTo>
                  <a:pt x="913556" y="752566"/>
                </a:lnTo>
                <a:lnTo>
                  <a:pt x="897242" y="798073"/>
                </a:lnTo>
                <a:lnTo>
                  <a:pt x="871685" y="838238"/>
                </a:lnTo>
                <a:lnTo>
                  <a:pt x="840177" y="869762"/>
                </a:lnTo>
                <a:close/>
              </a:path>
            </a:pathLst>
          </a:custGeom>
          <a:solidFill>
            <a:srgbClr val="9397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13244" y="6926856"/>
            <a:ext cx="619125" cy="619125"/>
          </a:xfrm>
          <a:custGeom>
            <a:avLst/>
            <a:gdLst/>
            <a:ahLst/>
            <a:cxnLst/>
            <a:rect l="l" t="t" r="r" b="b"/>
            <a:pathLst>
              <a:path w="619125" h="619125">
                <a:moveTo>
                  <a:pt x="468521" y="618520"/>
                </a:moveTo>
                <a:lnTo>
                  <a:pt x="149998" y="618520"/>
                </a:lnTo>
                <a:lnTo>
                  <a:pt x="102634" y="610861"/>
                </a:lnTo>
                <a:lnTo>
                  <a:pt x="61464" y="589543"/>
                </a:lnTo>
                <a:lnTo>
                  <a:pt x="28976" y="557055"/>
                </a:lnTo>
                <a:lnTo>
                  <a:pt x="7658" y="515885"/>
                </a:lnTo>
                <a:lnTo>
                  <a:pt x="0" y="468521"/>
                </a:lnTo>
                <a:lnTo>
                  <a:pt x="0" y="149998"/>
                </a:lnTo>
                <a:lnTo>
                  <a:pt x="7658" y="102634"/>
                </a:lnTo>
                <a:lnTo>
                  <a:pt x="28976" y="61464"/>
                </a:lnTo>
                <a:lnTo>
                  <a:pt x="61464" y="28976"/>
                </a:lnTo>
                <a:lnTo>
                  <a:pt x="102634" y="7658"/>
                </a:lnTo>
                <a:lnTo>
                  <a:pt x="149998" y="0"/>
                </a:lnTo>
                <a:lnTo>
                  <a:pt x="468521" y="0"/>
                </a:lnTo>
                <a:lnTo>
                  <a:pt x="515885" y="7658"/>
                </a:lnTo>
                <a:lnTo>
                  <a:pt x="557055" y="28976"/>
                </a:lnTo>
                <a:lnTo>
                  <a:pt x="577482" y="49403"/>
                </a:lnTo>
                <a:lnTo>
                  <a:pt x="149998" y="49403"/>
                </a:lnTo>
                <a:lnTo>
                  <a:pt x="110901" y="57328"/>
                </a:lnTo>
                <a:lnTo>
                  <a:pt x="78919" y="78919"/>
                </a:lnTo>
                <a:lnTo>
                  <a:pt x="57328" y="110901"/>
                </a:lnTo>
                <a:lnTo>
                  <a:pt x="49403" y="149998"/>
                </a:lnTo>
                <a:lnTo>
                  <a:pt x="49403" y="468521"/>
                </a:lnTo>
                <a:lnTo>
                  <a:pt x="57328" y="507618"/>
                </a:lnTo>
                <a:lnTo>
                  <a:pt x="78919" y="539600"/>
                </a:lnTo>
                <a:lnTo>
                  <a:pt x="110901" y="561191"/>
                </a:lnTo>
                <a:lnTo>
                  <a:pt x="149998" y="569116"/>
                </a:lnTo>
                <a:lnTo>
                  <a:pt x="577482" y="569116"/>
                </a:lnTo>
                <a:lnTo>
                  <a:pt x="557055" y="589543"/>
                </a:lnTo>
                <a:lnTo>
                  <a:pt x="515885" y="610861"/>
                </a:lnTo>
                <a:lnTo>
                  <a:pt x="468521" y="618520"/>
                </a:lnTo>
                <a:close/>
              </a:path>
              <a:path w="619125" h="619125">
                <a:moveTo>
                  <a:pt x="577482" y="569116"/>
                </a:moveTo>
                <a:lnTo>
                  <a:pt x="468521" y="569116"/>
                </a:lnTo>
                <a:lnTo>
                  <a:pt x="507618" y="561191"/>
                </a:lnTo>
                <a:lnTo>
                  <a:pt x="539600" y="539600"/>
                </a:lnTo>
                <a:lnTo>
                  <a:pt x="561191" y="507618"/>
                </a:lnTo>
                <a:lnTo>
                  <a:pt x="569116" y="468521"/>
                </a:lnTo>
                <a:lnTo>
                  <a:pt x="569116" y="149998"/>
                </a:lnTo>
                <a:lnTo>
                  <a:pt x="561191" y="110901"/>
                </a:lnTo>
                <a:lnTo>
                  <a:pt x="539600" y="78919"/>
                </a:lnTo>
                <a:lnTo>
                  <a:pt x="507618" y="57328"/>
                </a:lnTo>
                <a:lnTo>
                  <a:pt x="468521" y="49403"/>
                </a:lnTo>
                <a:lnTo>
                  <a:pt x="577482" y="49403"/>
                </a:lnTo>
                <a:lnTo>
                  <a:pt x="589543" y="61464"/>
                </a:lnTo>
                <a:lnTo>
                  <a:pt x="610861" y="102634"/>
                </a:lnTo>
                <a:lnTo>
                  <a:pt x="618520" y="149998"/>
                </a:lnTo>
                <a:lnTo>
                  <a:pt x="618520" y="468521"/>
                </a:lnTo>
                <a:lnTo>
                  <a:pt x="610861" y="515885"/>
                </a:lnTo>
                <a:lnTo>
                  <a:pt x="589543" y="557055"/>
                </a:lnTo>
                <a:lnTo>
                  <a:pt x="577482" y="569116"/>
                </a:lnTo>
                <a:close/>
              </a:path>
            </a:pathLst>
          </a:custGeom>
          <a:solidFill>
            <a:srgbClr val="9397D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351" y="2565457"/>
            <a:ext cx="76200" cy="761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351" y="3822757"/>
            <a:ext cx="76200" cy="7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351" y="5080057"/>
            <a:ext cx="76200" cy="761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351" y="6966007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351" y="8851957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02601" y="2107521"/>
            <a:ext cx="14786610" cy="7569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2800"/>
              </a:lnSpc>
              <a:spcBef>
                <a:spcPts val="95"/>
              </a:spcBef>
            </a:pPr>
            <a:r>
              <a:rPr dirty="0" sz="2700" spc="145">
                <a:solidFill>
                  <a:srgbClr val="2A1511"/>
                </a:solidFill>
                <a:latin typeface="Times New Roman"/>
                <a:cs typeface="Times New Roman"/>
              </a:rPr>
              <a:t>In our </a:t>
            </a:r>
            <a:r>
              <a:rPr dirty="0" sz="2700" spc="95">
                <a:solidFill>
                  <a:srgbClr val="2A1511"/>
                </a:solidFill>
                <a:latin typeface="Times New Roman"/>
                <a:cs typeface="Times New Roman"/>
              </a:rPr>
              <a:t>Modernized </a:t>
            </a:r>
            <a:r>
              <a:rPr dirty="0" sz="2700" spc="85">
                <a:solidFill>
                  <a:srgbClr val="2A1511"/>
                </a:solidFill>
                <a:latin typeface="Times New Roman"/>
                <a:cs typeface="Times New Roman"/>
              </a:rPr>
              <a:t>era, </a:t>
            </a:r>
            <a:r>
              <a:rPr dirty="0" sz="2700" spc="40">
                <a:solidFill>
                  <a:srgbClr val="2A1511"/>
                </a:solidFill>
                <a:latin typeface="Times New Roman"/>
                <a:cs typeface="Times New Roman"/>
              </a:rPr>
              <a:t>social </a:t>
            </a:r>
            <a:r>
              <a:rPr dirty="0" sz="2700" spc="80">
                <a:solidFill>
                  <a:srgbClr val="2A1511"/>
                </a:solidFill>
                <a:latin typeface="Times New Roman"/>
                <a:cs typeface="Times New Roman"/>
              </a:rPr>
              <a:t>media </a:t>
            </a:r>
            <a:r>
              <a:rPr dirty="0" sz="2700" spc="100">
                <a:solidFill>
                  <a:srgbClr val="2A1511"/>
                </a:solidFill>
                <a:latin typeface="Times New Roman"/>
                <a:cs typeface="Times New Roman"/>
              </a:rPr>
              <a:t>has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become </a:t>
            </a:r>
            <a:r>
              <a:rPr dirty="0" sz="2700" spc="150">
                <a:solidFill>
                  <a:srgbClr val="2A1511"/>
                </a:solidFill>
                <a:latin typeface="Times New Roman"/>
                <a:cs typeface="Times New Roman"/>
              </a:rPr>
              <a:t>an </a:t>
            </a:r>
            <a:r>
              <a:rPr dirty="0" sz="2700" spc="70">
                <a:solidFill>
                  <a:srgbClr val="2A1511"/>
                </a:solidFill>
                <a:latin typeface="Times New Roman"/>
                <a:cs typeface="Times New Roman"/>
              </a:rPr>
              <a:t>integral </a:t>
            </a:r>
            <a:r>
              <a:rPr dirty="0" sz="2700" spc="150">
                <a:solidFill>
                  <a:srgbClr val="2A1511"/>
                </a:solidFill>
                <a:latin typeface="Times New Roman"/>
                <a:cs typeface="Times New Roman"/>
              </a:rPr>
              <a:t>part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of </a:t>
            </a:r>
            <a:r>
              <a:rPr dirty="0" sz="2700" spc="55">
                <a:solidFill>
                  <a:srgbClr val="2A1511"/>
                </a:solidFill>
                <a:latin typeface="Times New Roman"/>
                <a:cs typeface="Times New Roman"/>
              </a:rPr>
              <a:t>daily 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life, </a:t>
            </a:r>
            <a:r>
              <a:rPr dirty="0" sz="2700" spc="55">
                <a:solidFill>
                  <a:srgbClr val="2A1511"/>
                </a:solidFill>
                <a:latin typeface="Times New Roman"/>
                <a:cs typeface="Times New Roman"/>
              </a:rPr>
              <a:t>facilitating </a:t>
            </a:r>
            <a:r>
              <a:rPr dirty="0" sz="2700" spc="100">
                <a:solidFill>
                  <a:srgbClr val="2A1511"/>
                </a:solidFill>
                <a:latin typeface="Times New Roman"/>
                <a:cs typeface="Times New Roman"/>
              </a:rPr>
              <a:t>instant </a:t>
            </a:r>
            <a:r>
              <a:rPr dirty="0" sz="2700" spc="10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2A1511"/>
                </a:solidFill>
                <a:latin typeface="Times New Roman"/>
                <a:cs typeface="Times New Roman"/>
              </a:rPr>
              <a:t>communication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50">
                <a:solidFill>
                  <a:srgbClr val="2A1511"/>
                </a:solidFill>
                <a:latin typeface="Times New Roman"/>
                <a:cs typeface="Times New Roman"/>
              </a:rPr>
              <a:t>and</a:t>
            </a:r>
            <a:r>
              <a:rPr dirty="0" sz="2700" spc="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60" b="1">
                <a:solidFill>
                  <a:srgbClr val="2A1511"/>
                </a:solidFill>
                <a:latin typeface="Times New Roman"/>
                <a:cs typeface="Times New Roman"/>
              </a:rPr>
              <a:t>information</a:t>
            </a:r>
            <a:r>
              <a:rPr dirty="0" sz="2700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70" b="1">
                <a:solidFill>
                  <a:srgbClr val="2A1511"/>
                </a:solidFill>
                <a:latin typeface="Times New Roman"/>
                <a:cs typeface="Times New Roman"/>
              </a:rPr>
              <a:t>sharing</a:t>
            </a:r>
            <a:r>
              <a:rPr dirty="0" sz="2700" spc="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14">
                <a:solidFill>
                  <a:srgbClr val="2A1511"/>
                </a:solidFill>
                <a:latin typeface="Times New Roman"/>
                <a:cs typeface="Times New Roman"/>
              </a:rPr>
              <a:t>among</a:t>
            </a:r>
            <a:r>
              <a:rPr dirty="0" sz="2700" spc="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50" b="1">
                <a:solidFill>
                  <a:srgbClr val="2A1511"/>
                </a:solidFill>
                <a:latin typeface="Times New Roman"/>
                <a:cs typeface="Times New Roman"/>
              </a:rPr>
              <a:t>billions</a:t>
            </a:r>
            <a:r>
              <a:rPr dirty="0" sz="2700" spc="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of</a:t>
            </a:r>
            <a:r>
              <a:rPr dirty="0" sz="2700" spc="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65" b="1">
                <a:solidFill>
                  <a:srgbClr val="2A1511"/>
                </a:solidFill>
                <a:latin typeface="Times New Roman"/>
                <a:cs typeface="Times New Roman"/>
              </a:rPr>
              <a:t>users</a:t>
            </a:r>
            <a:r>
              <a:rPr dirty="0" sz="2700" spc="10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2A1511"/>
                </a:solidFill>
                <a:latin typeface="Times New Roman"/>
                <a:cs typeface="Times New Roman"/>
              </a:rPr>
              <a:t>worldwide.</a:t>
            </a:r>
            <a:endParaRPr sz="27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2700" spc="100">
                <a:solidFill>
                  <a:srgbClr val="2A1511"/>
                </a:solidFill>
                <a:latin typeface="Times New Roman"/>
                <a:cs typeface="Times New Roman"/>
              </a:rPr>
              <a:t>The</a:t>
            </a:r>
            <a:r>
              <a:rPr dirty="0" sz="2700" spc="10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2A1511"/>
                </a:solidFill>
                <a:latin typeface="Times New Roman"/>
                <a:cs typeface="Times New Roman"/>
              </a:rPr>
              <a:t>digital</a:t>
            </a:r>
            <a:r>
              <a:rPr dirty="0" sz="2700" spc="6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landscape</a:t>
            </a:r>
            <a:r>
              <a:rPr dirty="0" sz="2700" spc="8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2A1511"/>
                </a:solidFill>
                <a:latin typeface="Times New Roman"/>
                <a:cs typeface="Times New Roman"/>
              </a:rPr>
              <a:t>confronts</a:t>
            </a:r>
            <a:r>
              <a:rPr dirty="0" sz="2700" spc="1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2A1511"/>
                </a:solidFill>
                <a:latin typeface="Times New Roman"/>
                <a:cs typeface="Times New Roman"/>
              </a:rPr>
              <a:t>cyberbullying</a:t>
            </a:r>
            <a:r>
              <a:rPr dirty="0" sz="2700" spc="-55">
                <a:solidFill>
                  <a:srgbClr val="2A1511"/>
                </a:solidFill>
                <a:latin typeface="Times New Roman"/>
                <a:cs typeface="Times New Roman"/>
              </a:rPr>
              <a:t>,</a:t>
            </a:r>
            <a:r>
              <a:rPr dirty="0" sz="2700" spc="-5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60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700" spc="16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45">
                <a:solidFill>
                  <a:srgbClr val="2A1511"/>
                </a:solidFill>
                <a:latin typeface="Times New Roman"/>
                <a:cs typeface="Times New Roman"/>
              </a:rPr>
              <a:t>pervasive</a:t>
            </a:r>
            <a:r>
              <a:rPr dirty="0" sz="2700" spc="5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20">
                <a:solidFill>
                  <a:srgbClr val="2A1511"/>
                </a:solidFill>
                <a:latin typeface="Times New Roman"/>
                <a:cs typeface="Times New Roman"/>
              </a:rPr>
              <a:t>threat</a:t>
            </a:r>
            <a:r>
              <a:rPr dirty="0" sz="2700" spc="12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50">
                <a:solidFill>
                  <a:srgbClr val="2A1511"/>
                </a:solidFill>
                <a:latin typeface="Times New Roman"/>
                <a:cs typeface="Times New Roman"/>
              </a:rPr>
              <a:t>to</a:t>
            </a:r>
            <a:r>
              <a:rPr dirty="0" sz="2700" spc="15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90">
                <a:solidFill>
                  <a:srgbClr val="2A1511"/>
                </a:solidFill>
                <a:latin typeface="Times New Roman"/>
                <a:cs typeface="Times New Roman"/>
              </a:rPr>
              <a:t>emotional</a:t>
            </a:r>
            <a:r>
              <a:rPr dirty="0" sz="2700" spc="9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25">
                <a:solidFill>
                  <a:srgbClr val="2A1511"/>
                </a:solidFill>
                <a:latin typeface="Times New Roman"/>
                <a:cs typeface="Times New Roman"/>
              </a:rPr>
              <a:t>well-being, </a:t>
            </a:r>
            <a:r>
              <a:rPr dirty="0" sz="2700" spc="3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80">
                <a:solidFill>
                  <a:srgbClr val="2A1511"/>
                </a:solidFill>
                <a:latin typeface="Times New Roman"/>
                <a:cs typeface="Times New Roman"/>
              </a:rPr>
              <a:t>transcending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2A1511"/>
                </a:solidFill>
                <a:latin typeface="Times New Roman"/>
                <a:cs typeface="Times New Roman"/>
              </a:rPr>
              <a:t>borders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50">
                <a:solidFill>
                  <a:srgbClr val="2A1511"/>
                </a:solidFill>
                <a:latin typeface="Times New Roman"/>
                <a:cs typeface="Times New Roman"/>
              </a:rPr>
              <a:t>and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occurring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2A1511"/>
                </a:solidFill>
                <a:latin typeface="Times New Roman"/>
                <a:cs typeface="Times New Roman"/>
              </a:rPr>
              <a:t>unpredictably</a:t>
            </a:r>
            <a:r>
              <a:rPr dirty="0" sz="2700" spc="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45">
                <a:solidFill>
                  <a:srgbClr val="2A1511"/>
                </a:solidFill>
                <a:latin typeface="Times New Roman"/>
                <a:cs typeface="Times New Roman"/>
              </a:rPr>
              <a:t>on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2A1511"/>
                </a:solidFill>
                <a:latin typeface="Times New Roman"/>
                <a:cs typeface="Times New Roman"/>
              </a:rPr>
              <a:t>digital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90">
                <a:solidFill>
                  <a:srgbClr val="2A1511"/>
                </a:solidFill>
                <a:latin typeface="Times New Roman"/>
                <a:cs typeface="Times New Roman"/>
              </a:rPr>
              <a:t>platforms.</a:t>
            </a:r>
            <a:endParaRPr sz="27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2700" spc="145">
                <a:solidFill>
                  <a:srgbClr val="2A1511"/>
                </a:solidFill>
                <a:latin typeface="Times New Roman"/>
                <a:cs typeface="Times New Roman"/>
              </a:rPr>
              <a:t>Our </a:t>
            </a:r>
            <a:r>
              <a:rPr dirty="0" sz="2700" spc="85">
                <a:solidFill>
                  <a:srgbClr val="2A1511"/>
                </a:solidFill>
                <a:latin typeface="Times New Roman"/>
                <a:cs typeface="Times New Roman"/>
              </a:rPr>
              <a:t>study</a:t>
            </a:r>
            <a:r>
              <a:rPr dirty="0" sz="2700" spc="9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30">
                <a:solidFill>
                  <a:srgbClr val="2A1511"/>
                </a:solidFill>
                <a:latin typeface="Times New Roman"/>
                <a:cs typeface="Times New Roman"/>
              </a:rPr>
              <a:t>uses</a:t>
            </a:r>
            <a:r>
              <a:rPr dirty="0" sz="2700" spc="3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225">
                <a:solidFill>
                  <a:srgbClr val="2A1511"/>
                </a:solidFill>
                <a:latin typeface="Times New Roman"/>
                <a:cs typeface="Times New Roman"/>
              </a:rPr>
              <a:t>ML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techniques</a:t>
            </a:r>
            <a:r>
              <a:rPr dirty="0" sz="2700" spc="7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25">
                <a:solidFill>
                  <a:srgbClr val="2A1511"/>
                </a:solidFill>
                <a:latin typeface="Times New Roman"/>
                <a:cs typeface="Times New Roman"/>
              </a:rPr>
              <a:t>like</a:t>
            </a:r>
            <a:r>
              <a:rPr dirty="0" sz="2700" spc="3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85" b="1">
                <a:solidFill>
                  <a:srgbClr val="2A1511"/>
                </a:solidFill>
                <a:latin typeface="Times New Roman"/>
                <a:cs typeface="Times New Roman"/>
              </a:rPr>
              <a:t>SVM,</a:t>
            </a:r>
            <a:r>
              <a:rPr dirty="0" sz="2700" spc="90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5" b="1">
                <a:solidFill>
                  <a:srgbClr val="2A1511"/>
                </a:solidFill>
                <a:latin typeface="Times New Roman"/>
                <a:cs typeface="Times New Roman"/>
              </a:rPr>
              <a:t>Logistic</a:t>
            </a:r>
            <a:r>
              <a:rPr dirty="0" sz="2700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30" b="1">
                <a:solidFill>
                  <a:srgbClr val="2A1511"/>
                </a:solidFill>
                <a:latin typeface="Times New Roman"/>
                <a:cs typeface="Times New Roman"/>
              </a:rPr>
              <a:t>Regression,</a:t>
            </a:r>
            <a:r>
              <a:rPr dirty="0" sz="2700" spc="-2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50">
                <a:solidFill>
                  <a:srgbClr val="2A1511"/>
                </a:solidFill>
                <a:latin typeface="Times New Roman"/>
                <a:cs typeface="Times New Roman"/>
              </a:rPr>
              <a:t>and </a:t>
            </a:r>
            <a:r>
              <a:rPr dirty="0" sz="2700" spc="-10" b="1">
                <a:solidFill>
                  <a:srgbClr val="2A1511"/>
                </a:solidFill>
                <a:latin typeface="Times New Roman"/>
                <a:cs typeface="Times New Roman"/>
              </a:rPr>
              <a:t>Naïve</a:t>
            </a:r>
            <a:r>
              <a:rPr dirty="0" sz="2700" spc="-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2A1511"/>
                </a:solidFill>
                <a:latin typeface="Times New Roman"/>
                <a:cs typeface="Times New Roman"/>
              </a:rPr>
              <a:t>Bayes</a:t>
            </a:r>
            <a:r>
              <a:rPr dirty="0" sz="2700" spc="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5">
                <a:solidFill>
                  <a:srgbClr val="2A1511"/>
                </a:solidFill>
                <a:latin typeface="Times New Roman"/>
                <a:cs typeface="Times New Roman"/>
              </a:rPr>
              <a:t>classifiers</a:t>
            </a:r>
            <a:r>
              <a:rPr dirty="0" sz="2700" spc="2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50">
                <a:solidFill>
                  <a:srgbClr val="2A1511"/>
                </a:solidFill>
                <a:latin typeface="Times New Roman"/>
                <a:cs typeface="Times New Roman"/>
              </a:rPr>
              <a:t>to </a:t>
            </a:r>
            <a:r>
              <a:rPr dirty="0" sz="2700" spc="15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2A1511"/>
                </a:solidFill>
                <a:latin typeface="Times New Roman"/>
                <a:cs typeface="Times New Roman"/>
              </a:rPr>
              <a:t>automatically</a:t>
            </a:r>
            <a:r>
              <a:rPr dirty="0" sz="2700" spc="1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detect</a:t>
            </a:r>
            <a:r>
              <a:rPr dirty="0" sz="2700" spc="1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2A1511"/>
                </a:solidFill>
                <a:latin typeface="Times New Roman"/>
                <a:cs typeface="Times New Roman"/>
              </a:rPr>
              <a:t>cyberbullying</a:t>
            </a:r>
            <a:r>
              <a:rPr dirty="0" sz="2700" spc="1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in</a:t>
            </a:r>
            <a:r>
              <a:rPr dirty="0" sz="2700" spc="1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35">
                <a:solidFill>
                  <a:srgbClr val="2A1511"/>
                </a:solidFill>
                <a:latin typeface="Times New Roman"/>
                <a:cs typeface="Times New Roman"/>
              </a:rPr>
              <a:t>diverse</a:t>
            </a:r>
            <a:r>
              <a:rPr dirty="0" sz="2700" spc="1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35">
                <a:solidFill>
                  <a:srgbClr val="2A1511"/>
                </a:solidFill>
                <a:latin typeface="Times New Roman"/>
                <a:cs typeface="Times New Roman"/>
              </a:rPr>
              <a:t>linguistic</a:t>
            </a:r>
            <a:r>
              <a:rPr dirty="0" sz="2700" spc="2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70">
                <a:solidFill>
                  <a:srgbClr val="2A1511"/>
                </a:solidFill>
                <a:latin typeface="Times New Roman"/>
                <a:cs typeface="Times New Roman"/>
              </a:rPr>
              <a:t>contexts,</a:t>
            </a:r>
            <a:r>
              <a:rPr dirty="0" sz="2700" spc="1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enhancing</a:t>
            </a:r>
            <a:r>
              <a:rPr dirty="0" sz="2700" spc="1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detection</a:t>
            </a:r>
            <a:r>
              <a:rPr dirty="0" sz="2700" spc="1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50">
                <a:solidFill>
                  <a:srgbClr val="2A1511"/>
                </a:solidFill>
                <a:latin typeface="Times New Roman"/>
                <a:cs typeface="Times New Roman"/>
              </a:rPr>
              <a:t>and</a:t>
            </a:r>
            <a:r>
              <a:rPr dirty="0" sz="2700" spc="1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response</a:t>
            </a:r>
            <a:r>
              <a:rPr dirty="0" sz="2700" spc="2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in </a:t>
            </a:r>
            <a:r>
              <a:rPr dirty="0" sz="2700" spc="-66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2A1511"/>
                </a:solidFill>
                <a:latin typeface="Times New Roman"/>
                <a:cs typeface="Times New Roman"/>
              </a:rPr>
              <a:t>digital</a:t>
            </a:r>
            <a:r>
              <a:rPr dirty="0" sz="2700" spc="-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environments.</a:t>
            </a:r>
            <a:endParaRPr sz="27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2700" spc="130">
                <a:solidFill>
                  <a:srgbClr val="2A1511"/>
                </a:solidFill>
                <a:latin typeface="Times New Roman"/>
                <a:cs typeface="Times New Roman"/>
              </a:rPr>
              <a:t>Throughout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this </a:t>
            </a:r>
            <a:r>
              <a:rPr dirty="0" sz="2700" spc="90">
                <a:solidFill>
                  <a:srgbClr val="2A1511"/>
                </a:solidFill>
                <a:latin typeface="Times New Roman"/>
                <a:cs typeface="Times New Roman"/>
              </a:rPr>
              <a:t>presentation, </a:t>
            </a:r>
            <a:r>
              <a:rPr dirty="0" sz="2700" spc="-5">
                <a:solidFill>
                  <a:srgbClr val="2A1511"/>
                </a:solidFill>
                <a:latin typeface="Times New Roman"/>
                <a:cs typeface="Times New Roman"/>
              </a:rPr>
              <a:t>we </a:t>
            </a:r>
            <a:r>
              <a:rPr dirty="0" sz="2700" spc="-15">
                <a:solidFill>
                  <a:srgbClr val="2A1511"/>
                </a:solidFill>
                <a:latin typeface="Times New Roman"/>
                <a:cs typeface="Times New Roman"/>
              </a:rPr>
              <a:t>will </a:t>
            </a:r>
            <a:r>
              <a:rPr dirty="0" sz="2700" spc="55">
                <a:solidFill>
                  <a:srgbClr val="2A1511"/>
                </a:solidFill>
                <a:latin typeface="Times New Roman"/>
                <a:cs typeface="Times New Roman"/>
              </a:rPr>
              <a:t>explore </a:t>
            </a:r>
            <a:r>
              <a:rPr dirty="0" sz="2700" spc="95">
                <a:solidFill>
                  <a:srgbClr val="2A1511"/>
                </a:solidFill>
                <a:latin typeface="Times New Roman"/>
                <a:cs typeface="Times New Roman"/>
              </a:rPr>
              <a:t>the </a:t>
            </a:r>
            <a:r>
              <a:rPr dirty="0" sz="2700" spc="10">
                <a:solidFill>
                  <a:srgbClr val="2A1511"/>
                </a:solidFill>
                <a:latin typeface="Times New Roman"/>
                <a:cs typeface="Times New Roman"/>
              </a:rPr>
              <a:t>efficacy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of </a:t>
            </a:r>
            <a:r>
              <a:rPr dirty="0" sz="2700" spc="50">
                <a:solidFill>
                  <a:srgbClr val="2A1511"/>
                </a:solidFill>
                <a:latin typeface="Times New Roman"/>
                <a:cs typeface="Times New Roman"/>
              </a:rPr>
              <a:t>these </a:t>
            </a:r>
            <a:r>
              <a:rPr dirty="0" sz="2700" spc="-50" b="1">
                <a:solidFill>
                  <a:srgbClr val="2A1511"/>
                </a:solidFill>
                <a:latin typeface="Times New Roman"/>
                <a:cs typeface="Times New Roman"/>
              </a:rPr>
              <a:t>algorithms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in </a:t>
            </a:r>
            <a:r>
              <a:rPr dirty="0" sz="2700" spc="45">
                <a:solidFill>
                  <a:srgbClr val="2A1511"/>
                </a:solidFill>
                <a:latin typeface="Times New Roman"/>
                <a:cs typeface="Times New Roman"/>
              </a:rPr>
              <a:t>identifying </a:t>
            </a:r>
            <a:r>
              <a:rPr dirty="0" sz="2700" spc="150">
                <a:solidFill>
                  <a:srgbClr val="2A1511"/>
                </a:solidFill>
                <a:latin typeface="Times New Roman"/>
                <a:cs typeface="Times New Roman"/>
              </a:rPr>
              <a:t>and </a:t>
            </a:r>
            <a:r>
              <a:rPr dirty="0" sz="2700" spc="15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70">
                <a:solidFill>
                  <a:srgbClr val="2A1511"/>
                </a:solidFill>
                <a:latin typeface="Times New Roman"/>
                <a:cs typeface="Times New Roman"/>
              </a:rPr>
              <a:t>addressing </a:t>
            </a:r>
            <a:r>
              <a:rPr dirty="0" sz="2700" spc="50">
                <a:solidFill>
                  <a:srgbClr val="2A1511"/>
                </a:solidFill>
                <a:latin typeface="Times New Roman"/>
                <a:cs typeface="Times New Roman"/>
              </a:rPr>
              <a:t>cyberbullying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behaviors </a:t>
            </a:r>
            <a:r>
              <a:rPr dirty="0" sz="2700" spc="70">
                <a:solidFill>
                  <a:srgbClr val="2A1511"/>
                </a:solidFill>
                <a:latin typeface="Times New Roman"/>
                <a:cs typeface="Times New Roman"/>
              </a:rPr>
              <a:t>across </a:t>
            </a:r>
            <a:r>
              <a:rPr dirty="0" sz="2700" spc="80">
                <a:solidFill>
                  <a:srgbClr val="2A1511"/>
                </a:solidFill>
                <a:latin typeface="Times New Roman"/>
                <a:cs typeface="Times New Roman"/>
              </a:rPr>
              <a:t>various </a:t>
            </a:r>
            <a:r>
              <a:rPr dirty="0" sz="2700" spc="-55" b="1">
                <a:solidFill>
                  <a:srgbClr val="2A1511"/>
                </a:solidFill>
                <a:latin typeface="Times New Roman"/>
                <a:cs typeface="Times New Roman"/>
              </a:rPr>
              <a:t>online platforms </a:t>
            </a:r>
            <a:r>
              <a:rPr dirty="0" sz="2700" spc="150">
                <a:solidFill>
                  <a:srgbClr val="2A1511"/>
                </a:solidFill>
                <a:latin typeface="Times New Roman"/>
                <a:cs typeface="Times New Roman"/>
              </a:rPr>
              <a:t>and </a:t>
            </a:r>
            <a:r>
              <a:rPr dirty="0" sz="2700" spc="60">
                <a:solidFill>
                  <a:srgbClr val="2A1511"/>
                </a:solidFill>
                <a:latin typeface="Times New Roman"/>
                <a:cs typeface="Times New Roman"/>
              </a:rPr>
              <a:t>languages, </a:t>
            </a:r>
            <a:r>
              <a:rPr dirty="0" sz="2700" spc="55">
                <a:solidFill>
                  <a:srgbClr val="2A1511"/>
                </a:solidFill>
                <a:latin typeface="Times New Roman"/>
                <a:cs typeface="Times New Roman"/>
              </a:rPr>
              <a:t>highlighting </a:t>
            </a:r>
            <a:r>
              <a:rPr dirty="0" sz="2700" spc="95">
                <a:solidFill>
                  <a:srgbClr val="2A1511"/>
                </a:solidFill>
                <a:latin typeface="Times New Roman"/>
                <a:cs typeface="Times New Roman"/>
              </a:rPr>
              <a:t>the </a:t>
            </a:r>
            <a:r>
              <a:rPr dirty="0" sz="2700" spc="1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90">
                <a:solidFill>
                  <a:srgbClr val="2A1511"/>
                </a:solidFill>
                <a:latin typeface="Times New Roman"/>
                <a:cs typeface="Times New Roman"/>
              </a:rPr>
              <a:t>transformative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2A1511"/>
                </a:solidFill>
                <a:latin typeface="Times New Roman"/>
                <a:cs typeface="Times New Roman"/>
              </a:rPr>
              <a:t>potential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of</a:t>
            </a:r>
            <a:r>
              <a:rPr dirty="0" sz="2700" spc="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70" b="1">
                <a:solidFill>
                  <a:srgbClr val="2A1511"/>
                </a:solidFill>
                <a:latin typeface="Times New Roman"/>
                <a:cs typeface="Times New Roman"/>
              </a:rPr>
              <a:t>machine</a:t>
            </a:r>
            <a:r>
              <a:rPr dirty="0" sz="2700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60" b="1">
                <a:solidFill>
                  <a:srgbClr val="2A1511"/>
                </a:solidFill>
                <a:latin typeface="Times New Roman"/>
                <a:cs typeface="Times New Roman"/>
              </a:rPr>
              <a:t>learning</a:t>
            </a:r>
            <a:r>
              <a:rPr dirty="0" sz="2700" spc="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in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2A1511"/>
                </a:solidFill>
                <a:latin typeface="Times New Roman"/>
                <a:cs typeface="Times New Roman"/>
              </a:rPr>
              <a:t>combating</a:t>
            </a:r>
            <a:r>
              <a:rPr dirty="0" sz="2700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2A1511"/>
                </a:solidFill>
                <a:latin typeface="Times New Roman"/>
                <a:cs typeface="Times New Roman"/>
              </a:rPr>
              <a:t>online</a:t>
            </a:r>
            <a:r>
              <a:rPr dirty="0" sz="2700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2A1511"/>
                </a:solidFill>
                <a:latin typeface="Times New Roman"/>
                <a:cs typeface="Times New Roman"/>
              </a:rPr>
              <a:t>harassment</a:t>
            </a:r>
            <a:r>
              <a:rPr dirty="0" sz="2700" spc="-55">
                <a:solidFill>
                  <a:srgbClr val="2A1511"/>
                </a:solidFill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2800"/>
              </a:lnSpc>
            </a:pPr>
            <a:r>
              <a:rPr dirty="0" sz="2700" spc="145">
                <a:solidFill>
                  <a:srgbClr val="2A1511"/>
                </a:solidFill>
                <a:latin typeface="Times New Roman"/>
                <a:cs typeface="Times New Roman"/>
              </a:rPr>
              <a:t>In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this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project, </a:t>
            </a:r>
            <a:r>
              <a:rPr dirty="0" sz="2700" spc="-65" b="1">
                <a:solidFill>
                  <a:srgbClr val="2A1511"/>
                </a:solidFill>
                <a:latin typeface="Times New Roman"/>
                <a:cs typeface="Times New Roman"/>
              </a:rPr>
              <a:t>Cyberbullying </a:t>
            </a:r>
            <a:r>
              <a:rPr dirty="0" sz="2700" spc="-40" b="1">
                <a:solidFill>
                  <a:srgbClr val="2A1511"/>
                </a:solidFill>
                <a:latin typeface="Times New Roman"/>
                <a:cs typeface="Times New Roman"/>
              </a:rPr>
              <a:t>detection </a:t>
            </a:r>
            <a:r>
              <a:rPr dirty="0" sz="2700" spc="-15">
                <a:solidFill>
                  <a:srgbClr val="2A1511"/>
                </a:solidFill>
                <a:latin typeface="Times New Roman"/>
                <a:cs typeface="Times New Roman"/>
              </a:rPr>
              <a:t>is </a:t>
            </a:r>
            <a:r>
              <a:rPr dirty="0" sz="2700" spc="105">
                <a:solidFill>
                  <a:srgbClr val="2A1511"/>
                </a:solidFill>
                <a:latin typeface="Times New Roman"/>
                <a:cs typeface="Times New Roman"/>
              </a:rPr>
              <a:t>done </a:t>
            </a:r>
            <a:r>
              <a:rPr dirty="0" sz="2700" spc="145">
                <a:solidFill>
                  <a:srgbClr val="2A1511"/>
                </a:solidFill>
                <a:latin typeface="Times New Roman"/>
                <a:cs typeface="Times New Roman"/>
              </a:rPr>
              <a:t>on </a:t>
            </a:r>
            <a:r>
              <a:rPr dirty="0" sz="2700" spc="95">
                <a:solidFill>
                  <a:srgbClr val="2A1511"/>
                </a:solidFill>
                <a:latin typeface="Times New Roman"/>
                <a:cs typeface="Times New Roman"/>
              </a:rPr>
              <a:t>the </a:t>
            </a:r>
            <a:r>
              <a:rPr dirty="0" sz="2700" spc="70">
                <a:solidFill>
                  <a:srgbClr val="2A1511"/>
                </a:solidFill>
                <a:latin typeface="Times New Roman"/>
                <a:cs typeface="Times New Roman"/>
              </a:rPr>
              <a:t>language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of </a:t>
            </a:r>
            <a:r>
              <a:rPr dirty="0" sz="2700" spc="-35" b="1">
                <a:solidFill>
                  <a:srgbClr val="2A1511"/>
                </a:solidFill>
                <a:latin typeface="Times New Roman"/>
                <a:cs typeface="Times New Roman"/>
              </a:rPr>
              <a:t>Telugu</a:t>
            </a:r>
            <a:r>
              <a:rPr dirty="0" sz="2700" spc="-35">
                <a:solidFill>
                  <a:srgbClr val="2A1511"/>
                </a:solidFill>
                <a:latin typeface="Times New Roman"/>
                <a:cs typeface="Times New Roman"/>
              </a:rPr>
              <a:t>. </a:t>
            </a:r>
            <a:r>
              <a:rPr dirty="0" sz="2700" spc="65">
                <a:solidFill>
                  <a:srgbClr val="2A1511"/>
                </a:solidFill>
                <a:latin typeface="Times New Roman"/>
                <a:cs typeface="Times New Roman"/>
              </a:rPr>
              <a:t>We </a:t>
            </a:r>
            <a:r>
              <a:rPr dirty="0" sz="2700" spc="75">
                <a:solidFill>
                  <a:srgbClr val="2A1511"/>
                </a:solidFill>
                <a:latin typeface="Times New Roman"/>
                <a:cs typeface="Times New Roman"/>
              </a:rPr>
              <a:t>have </a:t>
            </a:r>
            <a:r>
              <a:rPr dirty="0" sz="2700" spc="105">
                <a:solidFill>
                  <a:srgbClr val="2A1511"/>
                </a:solidFill>
                <a:latin typeface="Times New Roman"/>
                <a:cs typeface="Times New Roman"/>
              </a:rPr>
              <a:t>incorporated </a:t>
            </a:r>
            <a:r>
              <a:rPr dirty="0" sz="2700" spc="145">
                <a:solidFill>
                  <a:srgbClr val="2A1511"/>
                </a:solidFill>
                <a:latin typeface="Times New Roman"/>
                <a:cs typeface="Times New Roman"/>
              </a:rPr>
              <a:t>our </a:t>
            </a:r>
            <a:r>
              <a:rPr dirty="0" sz="2700" spc="-66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2A1511"/>
                </a:solidFill>
                <a:latin typeface="Times New Roman"/>
                <a:cs typeface="Times New Roman"/>
              </a:rPr>
              <a:t>own</a:t>
            </a:r>
            <a:r>
              <a:rPr dirty="0" sz="2700" spc="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55" b="1">
                <a:solidFill>
                  <a:srgbClr val="2A1511"/>
                </a:solidFill>
                <a:latin typeface="Times New Roman"/>
                <a:cs typeface="Times New Roman"/>
              </a:rPr>
              <a:t>Telugu</a:t>
            </a:r>
            <a:r>
              <a:rPr dirty="0" sz="2700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-25" b="1">
                <a:solidFill>
                  <a:srgbClr val="2A1511"/>
                </a:solidFill>
                <a:latin typeface="Times New Roman"/>
                <a:cs typeface="Times New Roman"/>
              </a:rPr>
              <a:t>dataset</a:t>
            </a:r>
            <a:r>
              <a:rPr dirty="0" sz="2700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40">
                <a:solidFill>
                  <a:srgbClr val="2A1511"/>
                </a:solidFill>
                <a:latin typeface="Times New Roman"/>
                <a:cs typeface="Times New Roman"/>
              </a:rPr>
              <a:t>collected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105">
                <a:solidFill>
                  <a:srgbClr val="2A1511"/>
                </a:solidFill>
                <a:latin typeface="Times New Roman"/>
                <a:cs typeface="Times New Roman"/>
              </a:rPr>
              <a:t>from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80">
                <a:solidFill>
                  <a:srgbClr val="2A1511"/>
                </a:solidFill>
                <a:latin typeface="Times New Roman"/>
                <a:cs typeface="Times New Roman"/>
              </a:rPr>
              <a:t>various</a:t>
            </a:r>
            <a:r>
              <a:rPr dirty="0" sz="270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2A1511"/>
                </a:solidFill>
                <a:latin typeface="Times New Roman"/>
                <a:cs typeface="Times New Roman"/>
              </a:rPr>
              <a:t>sources.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34586" y="396206"/>
            <a:ext cx="9171940" cy="13512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700" spc="80">
                <a:solidFill>
                  <a:srgbClr val="000000"/>
                </a:solidFill>
              </a:rPr>
              <a:t>INTRODUCTION</a:t>
            </a:r>
            <a:endParaRPr sz="8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D4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906287"/>
            <a:ext cx="18289270" cy="1236345"/>
          </a:xfrm>
          <a:custGeom>
            <a:avLst/>
            <a:gdLst/>
            <a:ahLst/>
            <a:cxnLst/>
            <a:rect l="l" t="t" r="r" b="b"/>
            <a:pathLst>
              <a:path w="18289270" h="1236345">
                <a:moveTo>
                  <a:pt x="18288945" y="1236000"/>
                </a:moveTo>
                <a:lnTo>
                  <a:pt x="0" y="1236000"/>
                </a:lnTo>
                <a:lnTo>
                  <a:pt x="0" y="0"/>
                </a:lnTo>
                <a:lnTo>
                  <a:pt x="18288945" y="0"/>
                </a:lnTo>
                <a:lnTo>
                  <a:pt x="18288945" y="12360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2014213"/>
            <a:ext cx="18286730" cy="1567815"/>
          </a:xfrm>
          <a:custGeom>
            <a:avLst/>
            <a:gdLst/>
            <a:ahLst/>
            <a:cxnLst/>
            <a:rect l="l" t="t" r="r" b="b"/>
            <a:pathLst>
              <a:path w="18286730" h="1567814">
                <a:moveTo>
                  <a:pt x="18286394" y="1567755"/>
                </a:moveTo>
                <a:lnTo>
                  <a:pt x="0" y="1567755"/>
                </a:lnTo>
                <a:lnTo>
                  <a:pt x="0" y="0"/>
                </a:lnTo>
                <a:lnTo>
                  <a:pt x="18286394" y="0"/>
                </a:lnTo>
                <a:lnTo>
                  <a:pt x="18286394" y="15677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718890"/>
            <a:ext cx="18286095" cy="1482090"/>
          </a:xfrm>
          <a:custGeom>
            <a:avLst/>
            <a:gdLst/>
            <a:ahLst/>
            <a:cxnLst/>
            <a:rect l="l" t="t" r="r" b="b"/>
            <a:pathLst>
              <a:path w="18286095" h="1482089">
                <a:moveTo>
                  <a:pt x="18285593" y="1481833"/>
                </a:moveTo>
                <a:lnTo>
                  <a:pt x="0" y="1481833"/>
                </a:lnTo>
                <a:lnTo>
                  <a:pt x="0" y="0"/>
                </a:lnTo>
                <a:lnTo>
                  <a:pt x="18285593" y="0"/>
                </a:lnTo>
                <a:lnTo>
                  <a:pt x="18285593" y="148183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5331995"/>
            <a:ext cx="18288000" cy="1715135"/>
          </a:xfrm>
          <a:custGeom>
            <a:avLst/>
            <a:gdLst/>
            <a:ahLst/>
            <a:cxnLst/>
            <a:rect l="l" t="t" r="r" b="b"/>
            <a:pathLst>
              <a:path w="18288000" h="1715134">
                <a:moveTo>
                  <a:pt x="0" y="0"/>
                </a:moveTo>
                <a:lnTo>
                  <a:pt x="18287999" y="0"/>
                </a:lnTo>
                <a:lnTo>
                  <a:pt x="18287999" y="1714597"/>
                </a:lnTo>
                <a:lnTo>
                  <a:pt x="0" y="1714597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1149715"/>
            <a:ext cx="18288635" cy="9137650"/>
            <a:chOff x="0" y="1149715"/>
            <a:chExt cx="18288635" cy="9137650"/>
          </a:xfrm>
        </p:grpSpPr>
        <p:sp>
          <p:nvSpPr>
            <p:cNvPr id="8" name="object 8"/>
            <p:cNvSpPr/>
            <p:nvPr/>
          </p:nvSpPr>
          <p:spPr>
            <a:xfrm>
              <a:off x="0" y="7177864"/>
              <a:ext cx="18288635" cy="1619885"/>
            </a:xfrm>
            <a:custGeom>
              <a:avLst/>
              <a:gdLst/>
              <a:ahLst/>
              <a:cxnLst/>
              <a:rect l="l" t="t" r="r" b="b"/>
              <a:pathLst>
                <a:path w="18288635" h="1619884">
                  <a:moveTo>
                    <a:pt x="18288081" y="1619421"/>
                  </a:moveTo>
                  <a:lnTo>
                    <a:pt x="0" y="1619421"/>
                  </a:lnTo>
                  <a:lnTo>
                    <a:pt x="0" y="0"/>
                  </a:lnTo>
                  <a:lnTo>
                    <a:pt x="18288081" y="0"/>
                  </a:lnTo>
                  <a:lnTo>
                    <a:pt x="18288081" y="161942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493685" y="1515632"/>
              <a:ext cx="47625" cy="8771890"/>
            </a:xfrm>
            <a:custGeom>
              <a:avLst/>
              <a:gdLst/>
              <a:ahLst/>
              <a:cxnLst/>
              <a:rect l="l" t="t" r="r" b="b"/>
              <a:pathLst>
                <a:path w="47625" h="8771890">
                  <a:moveTo>
                    <a:pt x="47624" y="8771367"/>
                  </a:moveTo>
                  <a:lnTo>
                    <a:pt x="0" y="8771367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8771367"/>
                  </a:lnTo>
                  <a:close/>
                </a:path>
              </a:pathLst>
            </a:custGeom>
            <a:solidFill>
              <a:srgbClr val="0EAB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2247" y="1337038"/>
              <a:ext cx="190499" cy="1904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464492" y="1328308"/>
              <a:ext cx="47625" cy="8959215"/>
            </a:xfrm>
            <a:custGeom>
              <a:avLst/>
              <a:gdLst/>
              <a:ahLst/>
              <a:cxnLst/>
              <a:rect l="l" t="t" r="r" b="b"/>
              <a:pathLst>
                <a:path w="47625" h="8959215">
                  <a:moveTo>
                    <a:pt x="47624" y="8958690"/>
                  </a:moveTo>
                  <a:lnTo>
                    <a:pt x="0" y="8958690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8958690"/>
                  </a:lnTo>
                  <a:close/>
                </a:path>
              </a:pathLst>
            </a:custGeom>
            <a:solidFill>
              <a:srgbClr val="5B789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93054" y="1149715"/>
              <a:ext cx="190499" cy="1904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377476" y="1328308"/>
              <a:ext cx="47625" cy="8959215"/>
            </a:xfrm>
            <a:custGeom>
              <a:avLst/>
              <a:gdLst/>
              <a:ahLst/>
              <a:cxnLst/>
              <a:rect l="l" t="t" r="r" b="b"/>
              <a:pathLst>
                <a:path w="47625" h="8959215">
                  <a:moveTo>
                    <a:pt x="47624" y="8958690"/>
                  </a:moveTo>
                  <a:lnTo>
                    <a:pt x="0" y="8958690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8958690"/>
                  </a:lnTo>
                  <a:close/>
                </a:path>
              </a:pathLst>
            </a:custGeom>
            <a:solidFill>
              <a:srgbClr val="00BC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6038" y="1149715"/>
              <a:ext cx="190499" cy="1904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414168" y="1328308"/>
              <a:ext cx="47625" cy="8959215"/>
            </a:xfrm>
            <a:custGeom>
              <a:avLst/>
              <a:gdLst/>
              <a:ahLst/>
              <a:cxnLst/>
              <a:rect l="l" t="t" r="r" b="b"/>
              <a:pathLst>
                <a:path w="47625" h="8959215">
                  <a:moveTo>
                    <a:pt x="47624" y="8958690"/>
                  </a:moveTo>
                  <a:lnTo>
                    <a:pt x="0" y="8958690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8958690"/>
                  </a:lnTo>
                  <a:close/>
                </a:path>
              </a:pathLst>
            </a:custGeom>
            <a:solidFill>
              <a:srgbClr val="3B659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42730" y="1149715"/>
              <a:ext cx="190499" cy="1904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8245" y="9073984"/>
            <a:ext cx="34074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1350" spc="5">
                <a:latin typeface="Times New Roman"/>
                <a:cs typeface="Times New Roman"/>
              </a:rPr>
              <a:t>"HYBRID</a:t>
            </a:r>
            <a:r>
              <a:rPr dirty="0" sz="1350" spc="10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MODEL </a:t>
            </a:r>
            <a:r>
              <a:rPr dirty="0" sz="1350" spc="65">
                <a:latin typeface="Times New Roman"/>
                <a:cs typeface="Times New Roman"/>
              </a:rPr>
              <a:t>FOR </a:t>
            </a:r>
            <a:r>
              <a:rPr dirty="0" sz="1350" spc="5">
                <a:latin typeface="Times New Roman"/>
                <a:cs typeface="Times New Roman"/>
              </a:rPr>
              <a:t>CYBERBULLYING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55">
                <a:latin typeface="Times New Roman"/>
                <a:cs typeface="Times New Roman"/>
              </a:rPr>
              <a:t>D</a:t>
            </a:r>
            <a:r>
              <a:rPr dirty="0" sz="1350" spc="-5">
                <a:latin typeface="Times New Roman"/>
                <a:cs typeface="Times New Roman"/>
              </a:rPr>
              <a:t>ETE</a:t>
            </a:r>
            <a:r>
              <a:rPr dirty="0" sz="1350" spc="-10">
                <a:latin typeface="Times New Roman"/>
                <a:cs typeface="Times New Roman"/>
              </a:rPr>
              <a:t>C</a:t>
            </a:r>
            <a:r>
              <a:rPr dirty="0" sz="1350" spc="-5">
                <a:latin typeface="Times New Roman"/>
                <a:cs typeface="Times New Roman"/>
              </a:rPr>
              <a:t>T</a:t>
            </a:r>
            <a:r>
              <a:rPr dirty="0" sz="1350" spc="-10">
                <a:latin typeface="Times New Roman"/>
                <a:cs typeface="Times New Roman"/>
              </a:rPr>
              <a:t>I</a:t>
            </a:r>
            <a:r>
              <a:rPr dirty="0" sz="1350" spc="-15">
                <a:latin typeface="Times New Roman"/>
                <a:cs typeface="Times New Roman"/>
              </a:rPr>
              <a:t>O</a:t>
            </a:r>
            <a:r>
              <a:rPr dirty="0" sz="1350" spc="135">
                <a:latin typeface="Times New Roman"/>
                <a:cs typeface="Times New Roman"/>
              </a:rPr>
              <a:t>N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I</a:t>
            </a:r>
            <a:r>
              <a:rPr dirty="0" sz="1350" spc="135">
                <a:latin typeface="Times New Roman"/>
                <a:cs typeface="Times New Roman"/>
              </a:rPr>
              <a:t>N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-90">
                <a:latin typeface="Times New Roman"/>
                <a:cs typeface="Times New Roman"/>
              </a:rPr>
              <a:t>S</a:t>
            </a:r>
            <a:r>
              <a:rPr dirty="0" sz="1350" spc="-15">
                <a:latin typeface="Times New Roman"/>
                <a:cs typeface="Times New Roman"/>
              </a:rPr>
              <a:t>O</a:t>
            </a:r>
            <a:r>
              <a:rPr dirty="0" sz="1350" spc="-10">
                <a:latin typeface="Times New Roman"/>
                <a:cs typeface="Times New Roman"/>
              </a:rPr>
              <a:t>C</a:t>
            </a:r>
            <a:r>
              <a:rPr dirty="0" sz="1350" spc="-10">
                <a:latin typeface="Times New Roman"/>
                <a:cs typeface="Times New Roman"/>
              </a:rPr>
              <a:t>I</a:t>
            </a:r>
            <a:r>
              <a:rPr dirty="0" sz="1350" spc="-15">
                <a:latin typeface="Times New Roman"/>
                <a:cs typeface="Times New Roman"/>
              </a:rPr>
              <a:t>A</a:t>
            </a:r>
            <a:r>
              <a:rPr dirty="0" sz="1350" spc="75">
                <a:latin typeface="Times New Roman"/>
                <a:cs typeface="Times New Roman"/>
              </a:rPr>
              <a:t>L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55">
                <a:latin typeface="Times New Roman"/>
                <a:cs typeface="Times New Roman"/>
              </a:rPr>
              <a:t>M</a:t>
            </a:r>
            <a:r>
              <a:rPr dirty="0" sz="1350" spc="-5">
                <a:latin typeface="Times New Roman"/>
                <a:cs typeface="Times New Roman"/>
              </a:rPr>
              <a:t>E</a:t>
            </a:r>
            <a:r>
              <a:rPr dirty="0" sz="1350" spc="55">
                <a:latin typeface="Times New Roman"/>
                <a:cs typeface="Times New Roman"/>
              </a:rPr>
              <a:t>D</a:t>
            </a:r>
            <a:r>
              <a:rPr dirty="0" sz="1350" spc="-10">
                <a:latin typeface="Times New Roman"/>
                <a:cs typeface="Times New Roman"/>
              </a:rPr>
              <a:t>I</a:t>
            </a:r>
            <a:r>
              <a:rPr dirty="0" sz="1350" spc="-15">
                <a:latin typeface="Times New Roman"/>
                <a:cs typeface="Times New Roman"/>
              </a:rPr>
              <a:t>A</a:t>
            </a:r>
            <a:r>
              <a:rPr dirty="0" sz="1350" spc="-5">
                <a:latin typeface="Times New Roman"/>
                <a:cs typeface="Times New Roman"/>
              </a:rPr>
              <a:t>"</a:t>
            </a:r>
            <a:r>
              <a:rPr dirty="0" sz="1350" spc="110">
                <a:latin typeface="Times New Roman"/>
                <a:cs typeface="Times New Roman"/>
              </a:rPr>
              <a:t> </a:t>
            </a:r>
            <a:r>
              <a:rPr dirty="0" sz="1350" spc="-80">
                <a:latin typeface="Times New Roman"/>
                <a:cs typeface="Times New Roman"/>
              </a:rPr>
              <a:t>(2019</a:t>
            </a:r>
            <a:r>
              <a:rPr dirty="0" sz="135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245" y="2282435"/>
            <a:ext cx="34074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  <a:tabLst>
                <a:tab pos="1928495" algn="l"/>
              </a:tabLst>
            </a:pPr>
            <a:r>
              <a:rPr dirty="0" sz="1350" spc="-85">
                <a:latin typeface="Times New Roman"/>
                <a:cs typeface="Times New Roman"/>
              </a:rPr>
              <a:t>"</a:t>
            </a:r>
            <a:r>
              <a:rPr dirty="0" sz="1350" spc="-10">
                <a:latin typeface="Times New Roman"/>
                <a:cs typeface="Times New Roman"/>
              </a:rPr>
              <a:t>C</a:t>
            </a:r>
            <a:r>
              <a:rPr dirty="0" sz="1350" spc="-15">
                <a:latin typeface="Times New Roman"/>
                <a:cs typeface="Times New Roman"/>
              </a:rPr>
              <a:t>O</a:t>
            </a:r>
            <a:r>
              <a:rPr dirty="0" sz="1350" spc="55">
                <a:latin typeface="Times New Roman"/>
                <a:cs typeface="Times New Roman"/>
              </a:rPr>
              <a:t>N</a:t>
            </a:r>
            <a:r>
              <a:rPr dirty="0" sz="1350" spc="-5">
                <a:latin typeface="Times New Roman"/>
                <a:cs typeface="Times New Roman"/>
              </a:rPr>
              <a:t>TE</a:t>
            </a:r>
            <a:r>
              <a:rPr dirty="0" sz="1350" spc="-15">
                <a:latin typeface="Times New Roman"/>
                <a:cs typeface="Times New Roman"/>
              </a:rPr>
              <a:t>X</a:t>
            </a:r>
            <a:r>
              <a:rPr dirty="0" sz="1350" spc="-5">
                <a:latin typeface="Times New Roman"/>
                <a:cs typeface="Times New Roman"/>
              </a:rPr>
              <a:t>T</a:t>
            </a:r>
            <a:r>
              <a:rPr dirty="0" sz="1350" spc="-80">
                <a:latin typeface="Times New Roman"/>
                <a:cs typeface="Times New Roman"/>
              </a:rPr>
              <a:t>-</a:t>
            </a:r>
            <a:r>
              <a:rPr dirty="0" sz="1350" spc="-15">
                <a:latin typeface="Times New Roman"/>
                <a:cs typeface="Times New Roman"/>
              </a:rPr>
              <a:t>A</a:t>
            </a:r>
            <a:r>
              <a:rPr dirty="0" sz="1350" spc="-20">
                <a:latin typeface="Times New Roman"/>
                <a:cs typeface="Times New Roman"/>
              </a:rPr>
              <a:t>W</a:t>
            </a:r>
            <a:r>
              <a:rPr dirty="0" sz="1350" spc="-15">
                <a:latin typeface="Times New Roman"/>
                <a:cs typeface="Times New Roman"/>
              </a:rPr>
              <a:t>A</a:t>
            </a:r>
            <a:r>
              <a:rPr dirty="0" sz="1350" spc="60">
                <a:latin typeface="Times New Roman"/>
                <a:cs typeface="Times New Roman"/>
              </a:rPr>
              <a:t>R</a:t>
            </a:r>
            <a:r>
              <a:rPr dirty="0" sz="1350" spc="75">
                <a:latin typeface="Times New Roman"/>
                <a:cs typeface="Times New Roman"/>
              </a:rPr>
              <a:t>E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-10">
                <a:latin typeface="Times New Roman"/>
                <a:cs typeface="Times New Roman"/>
              </a:rPr>
              <a:t>C</a:t>
            </a:r>
            <a:r>
              <a:rPr dirty="0" sz="1350" spc="-15">
                <a:latin typeface="Times New Roman"/>
                <a:cs typeface="Times New Roman"/>
              </a:rPr>
              <a:t>Y</a:t>
            </a:r>
            <a:r>
              <a:rPr dirty="0" sz="1350" spc="-80">
                <a:latin typeface="Times New Roman"/>
                <a:cs typeface="Times New Roman"/>
              </a:rPr>
              <a:t>B</a:t>
            </a:r>
            <a:r>
              <a:rPr dirty="0" sz="1350" spc="-5">
                <a:latin typeface="Times New Roman"/>
                <a:cs typeface="Times New Roman"/>
              </a:rPr>
              <a:t>E</a:t>
            </a:r>
            <a:r>
              <a:rPr dirty="0" sz="1350" spc="60">
                <a:latin typeface="Times New Roman"/>
                <a:cs typeface="Times New Roman"/>
              </a:rPr>
              <a:t>R</a:t>
            </a:r>
            <a:r>
              <a:rPr dirty="0" sz="1350" spc="-80">
                <a:latin typeface="Times New Roman"/>
                <a:cs typeface="Times New Roman"/>
              </a:rPr>
              <a:t>B</a:t>
            </a:r>
            <a:r>
              <a:rPr dirty="0" sz="1350" spc="55">
                <a:latin typeface="Times New Roman"/>
                <a:cs typeface="Times New Roman"/>
              </a:rPr>
              <a:t>U</a:t>
            </a:r>
            <a:r>
              <a:rPr dirty="0" sz="1350" spc="-5">
                <a:latin typeface="Times New Roman"/>
                <a:cs typeface="Times New Roman"/>
              </a:rPr>
              <a:t>LL</a:t>
            </a:r>
            <a:r>
              <a:rPr dirty="0" sz="1350" spc="-15">
                <a:latin typeface="Times New Roman"/>
                <a:cs typeface="Times New Roman"/>
              </a:rPr>
              <a:t>Y</a:t>
            </a:r>
            <a:r>
              <a:rPr dirty="0" sz="1350" spc="-10">
                <a:latin typeface="Times New Roman"/>
                <a:cs typeface="Times New Roman"/>
              </a:rPr>
              <a:t>I</a:t>
            </a:r>
            <a:r>
              <a:rPr dirty="0" sz="1350" spc="55">
                <a:latin typeface="Times New Roman"/>
                <a:cs typeface="Times New Roman"/>
              </a:rPr>
              <a:t>N</a:t>
            </a:r>
            <a:r>
              <a:rPr dirty="0" sz="1350" spc="75">
                <a:latin typeface="Times New Roman"/>
                <a:cs typeface="Times New Roman"/>
              </a:rPr>
              <a:t>G  </a:t>
            </a:r>
            <a:r>
              <a:rPr dirty="0" sz="1350" spc="55">
                <a:latin typeface="Times New Roman"/>
                <a:cs typeface="Times New Roman"/>
              </a:rPr>
              <a:t>D</a:t>
            </a:r>
            <a:r>
              <a:rPr dirty="0" sz="1350" spc="-5">
                <a:latin typeface="Times New Roman"/>
                <a:cs typeface="Times New Roman"/>
              </a:rPr>
              <a:t>ETE</a:t>
            </a:r>
            <a:r>
              <a:rPr dirty="0" sz="1350" spc="-10">
                <a:latin typeface="Times New Roman"/>
                <a:cs typeface="Times New Roman"/>
              </a:rPr>
              <a:t>C</a:t>
            </a:r>
            <a:r>
              <a:rPr dirty="0" sz="1350" spc="-5">
                <a:latin typeface="Times New Roman"/>
                <a:cs typeface="Times New Roman"/>
              </a:rPr>
              <a:t>T</a:t>
            </a:r>
            <a:r>
              <a:rPr dirty="0" sz="1350" spc="-10">
                <a:latin typeface="Times New Roman"/>
                <a:cs typeface="Times New Roman"/>
              </a:rPr>
              <a:t>I</a:t>
            </a:r>
            <a:r>
              <a:rPr dirty="0" sz="1350" spc="-15">
                <a:latin typeface="Times New Roman"/>
                <a:cs typeface="Times New Roman"/>
              </a:rPr>
              <a:t>O</a:t>
            </a:r>
            <a:r>
              <a:rPr dirty="0" sz="1350" spc="135">
                <a:latin typeface="Times New Roman"/>
                <a:cs typeface="Times New Roman"/>
              </a:rPr>
              <a:t>N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55">
                <a:latin typeface="Times New Roman"/>
                <a:cs typeface="Times New Roman"/>
              </a:rPr>
              <a:t>U</a:t>
            </a:r>
            <a:r>
              <a:rPr dirty="0" sz="1350" spc="-90">
                <a:latin typeface="Times New Roman"/>
                <a:cs typeface="Times New Roman"/>
              </a:rPr>
              <a:t>S</a:t>
            </a:r>
            <a:r>
              <a:rPr dirty="0" sz="1350" spc="-10">
                <a:latin typeface="Times New Roman"/>
                <a:cs typeface="Times New Roman"/>
              </a:rPr>
              <a:t>I</a:t>
            </a:r>
            <a:r>
              <a:rPr dirty="0" sz="1350" spc="55">
                <a:latin typeface="Times New Roman"/>
                <a:cs typeface="Times New Roman"/>
              </a:rPr>
              <a:t>N</a:t>
            </a:r>
            <a:r>
              <a:rPr dirty="0" sz="1350" spc="135">
                <a:latin typeface="Times New Roman"/>
                <a:cs typeface="Times New Roman"/>
              </a:rPr>
              <a:t>G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-80">
                <a:latin typeface="Times New Roman"/>
                <a:cs typeface="Times New Roman"/>
              </a:rPr>
              <a:t>B</a:t>
            </a:r>
            <a:r>
              <a:rPr dirty="0" sz="1350" spc="-5">
                <a:latin typeface="Times New Roman"/>
                <a:cs typeface="Times New Roman"/>
              </a:rPr>
              <a:t>E</a:t>
            </a:r>
            <a:r>
              <a:rPr dirty="0" sz="1350" spc="60">
                <a:latin typeface="Times New Roman"/>
                <a:cs typeface="Times New Roman"/>
              </a:rPr>
              <a:t>R</a:t>
            </a:r>
            <a:r>
              <a:rPr dirty="0" sz="1350" spc="-5">
                <a:latin typeface="Times New Roman"/>
                <a:cs typeface="Times New Roman"/>
              </a:rPr>
              <a:t>T</a:t>
            </a:r>
            <a:r>
              <a:rPr dirty="0" sz="1350" spc="-85">
                <a:latin typeface="Times New Roman"/>
                <a:cs typeface="Times New Roman"/>
              </a:rPr>
              <a:t>"</a:t>
            </a:r>
            <a:r>
              <a:rPr dirty="0" sz="1350" spc="-80">
                <a:latin typeface="Times New Roman"/>
                <a:cs typeface="Times New Roman"/>
              </a:rPr>
              <a:t>(2024</a:t>
            </a:r>
            <a:r>
              <a:rPr dirty="0" sz="135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1250" y="2339380"/>
            <a:ext cx="259143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10">
                <a:latin typeface="Tahoma"/>
                <a:cs typeface="Tahoma"/>
              </a:rPr>
              <a:t>To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10">
                <a:latin typeface="Tahoma"/>
                <a:cs typeface="Tahoma"/>
              </a:rPr>
              <a:t>leverage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contextual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information</a:t>
            </a:r>
            <a:r>
              <a:rPr dirty="0" sz="1650" spc="20">
                <a:latin typeface="Tahoma"/>
                <a:cs typeface="Tahoma"/>
              </a:rPr>
              <a:t> for</a:t>
            </a:r>
            <a:r>
              <a:rPr dirty="0" sz="1650" spc="2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better </a:t>
            </a:r>
            <a:r>
              <a:rPr dirty="0" sz="1650" spc="25">
                <a:latin typeface="Tahoma"/>
                <a:cs typeface="Tahoma"/>
              </a:rPr>
              <a:t> cyberbullying</a:t>
            </a:r>
            <a:r>
              <a:rPr dirty="0" sz="1650" spc="-100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4356" y="2301084"/>
            <a:ext cx="366522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35">
                <a:latin typeface="Tahoma"/>
                <a:cs typeface="Tahoma"/>
              </a:rPr>
              <a:t>Bidirectional </a:t>
            </a:r>
            <a:r>
              <a:rPr dirty="0" sz="1650" spc="30">
                <a:latin typeface="Tahoma"/>
                <a:cs typeface="Tahoma"/>
              </a:rPr>
              <a:t>Encoder </a:t>
            </a:r>
            <a:r>
              <a:rPr dirty="0" sz="1650" spc="25">
                <a:latin typeface="Tahoma"/>
                <a:cs typeface="Tahoma"/>
              </a:rPr>
              <a:t>Representations </a:t>
            </a:r>
            <a:r>
              <a:rPr dirty="0" sz="1650" spc="-509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from</a:t>
            </a:r>
            <a:r>
              <a:rPr dirty="0" sz="1650" spc="-70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Transformers</a:t>
            </a:r>
            <a:r>
              <a:rPr dirty="0" sz="1650" spc="-65">
                <a:latin typeface="Tahoma"/>
                <a:cs typeface="Tahoma"/>
              </a:rPr>
              <a:t> </a:t>
            </a:r>
            <a:r>
              <a:rPr dirty="0" sz="1650" spc="-5">
                <a:latin typeface="Tahoma"/>
                <a:cs typeface="Tahoma"/>
              </a:rPr>
              <a:t>(BERT),</a:t>
            </a:r>
            <a:r>
              <a:rPr dirty="0" sz="1650" spc="-6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Contextual </a:t>
            </a:r>
            <a:r>
              <a:rPr dirty="0" sz="1650" spc="-500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Embeddings,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Transfer</a:t>
            </a:r>
            <a:r>
              <a:rPr dirty="0" sz="1650" spc="-70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Learning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78710" y="2087005"/>
            <a:ext cx="372046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6000" algn="l"/>
                <a:tab pos="2140585" algn="l"/>
                <a:tab pos="3535045" algn="l"/>
              </a:tabLst>
            </a:pPr>
            <a:r>
              <a:rPr dirty="0" sz="1650" spc="45">
                <a:latin typeface="Tahoma"/>
                <a:cs typeface="Tahoma"/>
              </a:rPr>
              <a:t>A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5">
                <a:latin typeface="Tahoma"/>
                <a:cs typeface="Tahoma"/>
              </a:rPr>
              <a:t>h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-15">
                <a:latin typeface="Tahoma"/>
                <a:cs typeface="Tahoma"/>
              </a:rPr>
              <a:t>v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3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55">
                <a:latin typeface="Tahoma"/>
                <a:cs typeface="Tahoma"/>
              </a:rPr>
              <a:t>s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30">
                <a:latin typeface="Tahoma"/>
                <a:cs typeface="Tahoma"/>
              </a:rPr>
              <a:t>g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-15">
                <a:latin typeface="Tahoma"/>
                <a:cs typeface="Tahoma"/>
              </a:rPr>
              <a:t>f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-10">
                <a:latin typeface="Tahoma"/>
                <a:cs typeface="Tahoma"/>
              </a:rPr>
              <a:t>m</a:t>
            </a:r>
            <a:r>
              <a:rPr dirty="0" sz="1650" spc="30">
                <a:latin typeface="Tahoma"/>
                <a:cs typeface="Tahoma"/>
              </a:rPr>
              <a:t>p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-15">
                <a:latin typeface="Tahoma"/>
                <a:cs typeface="Tahoma"/>
              </a:rPr>
              <a:t>v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-10">
                <a:latin typeface="Tahoma"/>
                <a:cs typeface="Tahoma"/>
              </a:rPr>
              <a:t>m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20">
                <a:latin typeface="Tahoma"/>
                <a:cs typeface="Tahoma"/>
              </a:rPr>
              <a:t>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78710" y="2339380"/>
            <a:ext cx="372046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577340" algn="l"/>
                <a:tab pos="1685925" algn="l"/>
                <a:tab pos="2865120" algn="l"/>
                <a:tab pos="3522979" algn="l"/>
              </a:tabLst>
            </a:pP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-5">
                <a:latin typeface="Tahoma"/>
                <a:cs typeface="Tahoma"/>
              </a:rPr>
              <a:t>x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15">
                <a:latin typeface="Tahoma"/>
                <a:cs typeface="Tahoma"/>
              </a:rPr>
              <a:t>u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45">
                <a:latin typeface="Tahoma"/>
                <a:cs typeface="Tahoma"/>
              </a:rPr>
              <a:t>l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15">
                <a:latin typeface="Tahoma"/>
                <a:cs typeface="Tahoma"/>
              </a:rPr>
              <a:t>un</a:t>
            </a:r>
            <a:r>
              <a:rPr dirty="0" sz="1650" spc="30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55">
                <a:latin typeface="Tahoma"/>
                <a:cs typeface="Tahoma"/>
              </a:rPr>
              <a:t>s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0">
                <a:latin typeface="Tahoma"/>
                <a:cs typeface="Tahoma"/>
              </a:rPr>
              <a:t>d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g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-15">
                <a:latin typeface="Tahoma"/>
                <a:cs typeface="Tahoma"/>
              </a:rPr>
              <a:t>f  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0">
                <a:latin typeface="Tahoma"/>
                <a:cs typeface="Tahoma"/>
              </a:rPr>
              <a:t>y</a:t>
            </a:r>
            <a:r>
              <a:rPr dirty="0" sz="1650" spc="30">
                <a:latin typeface="Tahoma"/>
                <a:cs typeface="Tahoma"/>
              </a:rPr>
              <a:t>b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30">
                <a:latin typeface="Tahoma"/>
                <a:cs typeface="Tahoma"/>
              </a:rPr>
              <a:t>b</a:t>
            </a:r>
            <a:r>
              <a:rPr dirty="0" sz="1650" spc="15">
                <a:latin typeface="Tahoma"/>
                <a:cs typeface="Tahoma"/>
              </a:rPr>
              <a:t>u</a:t>
            </a:r>
            <a:r>
              <a:rPr dirty="0" sz="1650" spc="45">
                <a:latin typeface="Tahoma"/>
                <a:cs typeface="Tahoma"/>
              </a:rPr>
              <a:t>ll</a:t>
            </a:r>
            <a:r>
              <a:rPr dirty="0" sz="1650" spc="10">
                <a:latin typeface="Tahoma"/>
                <a:cs typeface="Tahoma"/>
              </a:rPr>
              <a:t>y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g</a:t>
            </a:r>
            <a:r>
              <a:rPr dirty="0" sz="1650">
                <a:latin typeface="Tahoma"/>
                <a:cs typeface="Tahoma"/>
              </a:rPr>
              <a:t>		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-55">
                <a:latin typeface="Tahoma"/>
                <a:cs typeface="Tahoma"/>
              </a:rPr>
              <a:t>.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80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35">
                <a:latin typeface="Tahoma"/>
                <a:cs typeface="Tahoma"/>
              </a:rPr>
              <a:t>d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578710" y="2910880"/>
            <a:ext cx="372046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20">
                <a:latin typeface="Tahoma"/>
                <a:cs typeface="Tahoma"/>
              </a:rPr>
              <a:t>nuanced</a:t>
            </a:r>
            <a:r>
              <a:rPr dirty="0" sz="1650" spc="45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cases</a:t>
            </a:r>
            <a:r>
              <a:rPr dirty="0" sz="1650" spc="455">
                <a:latin typeface="Tahoma"/>
                <a:cs typeface="Tahoma"/>
              </a:rPr>
              <a:t> </a:t>
            </a:r>
            <a:r>
              <a:rPr dirty="0" sz="1650" spc="10">
                <a:latin typeface="Tahoma"/>
                <a:cs typeface="Tahoma"/>
              </a:rPr>
              <a:t>of</a:t>
            </a:r>
            <a:r>
              <a:rPr dirty="0" sz="1650" spc="450">
                <a:latin typeface="Tahoma"/>
                <a:cs typeface="Tahoma"/>
              </a:rPr>
              <a:t> </a:t>
            </a:r>
            <a:r>
              <a:rPr dirty="0" sz="1650" spc="30">
                <a:latin typeface="Tahoma"/>
                <a:cs typeface="Tahoma"/>
              </a:rPr>
              <a:t>cyberbullying</a:t>
            </a:r>
            <a:r>
              <a:rPr dirty="0" sz="1650" spc="455">
                <a:latin typeface="Tahoma"/>
                <a:cs typeface="Tahoma"/>
              </a:rPr>
              <a:t> </a:t>
            </a:r>
            <a:r>
              <a:rPr dirty="0" sz="1650" spc="10">
                <a:latin typeface="Tahoma"/>
                <a:cs typeface="Tahoma"/>
              </a:rPr>
              <a:t>with </a:t>
            </a:r>
            <a:r>
              <a:rPr dirty="0" sz="1650" spc="-500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higher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30">
                <a:latin typeface="Tahoma"/>
                <a:cs typeface="Tahoma"/>
              </a:rPr>
              <a:t>accuracy.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53896" y="2182919"/>
            <a:ext cx="353822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30">
                <a:latin typeface="Tahoma"/>
                <a:cs typeface="Tahoma"/>
              </a:rPr>
              <a:t>Computationally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intensive</a:t>
            </a:r>
            <a:r>
              <a:rPr dirty="0" sz="1650" spc="25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due</a:t>
            </a:r>
            <a:r>
              <a:rPr dirty="0" sz="1650" spc="20">
                <a:latin typeface="Tahoma"/>
                <a:cs typeface="Tahoma"/>
              </a:rPr>
              <a:t> </a:t>
            </a:r>
            <a:r>
              <a:rPr dirty="0" sz="1650" spc="35">
                <a:latin typeface="Tahoma"/>
                <a:cs typeface="Tahoma"/>
              </a:rPr>
              <a:t>to </a:t>
            </a:r>
            <a:r>
              <a:rPr dirty="0" sz="1650" spc="40">
                <a:latin typeface="Tahoma"/>
                <a:cs typeface="Tahoma"/>
              </a:rPr>
              <a:t> </a:t>
            </a:r>
            <a:r>
              <a:rPr dirty="0" sz="1650" spc="30">
                <a:latin typeface="Tahoma"/>
                <a:cs typeface="Tahoma"/>
              </a:rPr>
              <a:t>large</a:t>
            </a:r>
            <a:r>
              <a:rPr dirty="0" sz="1650" spc="425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models.</a:t>
            </a:r>
            <a:r>
              <a:rPr dirty="0" sz="1650" spc="42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Limited</a:t>
            </a:r>
            <a:r>
              <a:rPr dirty="0" sz="1650" spc="42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by</a:t>
            </a:r>
            <a:r>
              <a:rPr dirty="0" sz="1650" spc="425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the</a:t>
            </a:r>
            <a:r>
              <a:rPr dirty="0" sz="1650" spc="425">
                <a:latin typeface="Tahoma"/>
                <a:cs typeface="Tahoma"/>
              </a:rPr>
              <a:t> </a:t>
            </a:r>
            <a:r>
              <a:rPr dirty="0" sz="1650" spc="10">
                <a:latin typeface="Tahoma"/>
                <a:cs typeface="Tahoma"/>
              </a:rPr>
              <a:t>need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for </a:t>
            </a:r>
            <a:r>
              <a:rPr dirty="0" sz="1650" spc="15">
                <a:latin typeface="Tahoma"/>
                <a:cs typeface="Tahoma"/>
              </a:rPr>
              <a:t>extensive </a:t>
            </a:r>
            <a:r>
              <a:rPr dirty="0" sz="1650" spc="25">
                <a:latin typeface="Tahoma"/>
                <a:cs typeface="Tahoma"/>
              </a:rPr>
              <a:t>labelled data for </a:t>
            </a:r>
            <a:r>
              <a:rPr dirty="0" sz="1650" spc="20">
                <a:latin typeface="Tahoma"/>
                <a:cs typeface="Tahoma"/>
              </a:rPr>
              <a:t>fine- </a:t>
            </a:r>
            <a:r>
              <a:rPr dirty="0" sz="1650" spc="25">
                <a:latin typeface="Tahoma"/>
                <a:cs typeface="Tahoma"/>
              </a:rPr>
              <a:t> tuning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24" y="4073026"/>
            <a:ext cx="34575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1350" spc="-10">
                <a:latin typeface="Times New Roman"/>
                <a:cs typeface="Times New Roman"/>
              </a:rPr>
              <a:t>"EXPLAINABLE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Times New Roman"/>
                <a:cs typeface="Times New Roman"/>
              </a:rPr>
              <a:t>AI </a:t>
            </a:r>
            <a:r>
              <a:rPr dirty="0" sz="1350" spc="65">
                <a:latin typeface="Times New Roman"/>
                <a:cs typeface="Times New Roman"/>
              </a:rPr>
              <a:t>FOR </a:t>
            </a:r>
            <a:r>
              <a:rPr dirty="0" sz="1350" spc="5">
                <a:latin typeface="Times New Roman"/>
                <a:cs typeface="Times New Roman"/>
              </a:rPr>
              <a:t>CYBERBULLYING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-30">
                <a:latin typeface="Times New Roman"/>
                <a:cs typeface="Times New Roman"/>
              </a:rPr>
              <a:t>DETECTION"(2024)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91250" y="3790324"/>
            <a:ext cx="259016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10">
                <a:latin typeface="Tahoma"/>
                <a:cs typeface="Tahoma"/>
              </a:rPr>
              <a:t>To</a:t>
            </a:r>
            <a:r>
              <a:rPr dirty="0" sz="1650" spc="5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improve</a:t>
            </a:r>
            <a:r>
              <a:rPr dirty="0" sz="1650" spc="55">
                <a:latin typeface="Tahoma"/>
                <a:cs typeface="Tahoma"/>
              </a:rPr>
              <a:t> </a:t>
            </a:r>
            <a:r>
              <a:rPr dirty="0" sz="1650" spc="30">
                <a:latin typeface="Tahoma"/>
                <a:cs typeface="Tahoma"/>
              </a:rPr>
              <a:t>interpretability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91250" y="4042698"/>
            <a:ext cx="259016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20">
                <a:latin typeface="Tahoma"/>
                <a:cs typeface="Tahoma"/>
              </a:rPr>
              <a:t>and</a:t>
            </a:r>
            <a:r>
              <a:rPr dirty="0" sz="1650" spc="25">
                <a:latin typeface="Tahoma"/>
                <a:cs typeface="Tahoma"/>
              </a:rPr>
              <a:t> explainability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 spc="10">
                <a:latin typeface="Tahoma"/>
                <a:cs typeface="Tahoma"/>
              </a:rPr>
              <a:t>of 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30">
                <a:latin typeface="Tahoma"/>
                <a:cs typeface="Tahoma"/>
              </a:rPr>
              <a:t>cyberbullying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detection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models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1031" y="3837949"/>
            <a:ext cx="359791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20">
                <a:latin typeface="Tahoma"/>
                <a:cs typeface="Tahoma"/>
              </a:rPr>
              <a:t>Explainable </a:t>
            </a:r>
            <a:r>
              <a:rPr dirty="0" sz="1650" spc="25">
                <a:latin typeface="Tahoma"/>
                <a:cs typeface="Tahoma"/>
              </a:rPr>
              <a:t>AI </a:t>
            </a:r>
            <a:r>
              <a:rPr dirty="0" sz="1650">
                <a:latin typeface="Tahoma"/>
                <a:cs typeface="Tahoma"/>
              </a:rPr>
              <a:t>(XAI), </a:t>
            </a:r>
            <a:r>
              <a:rPr dirty="0" sz="1650" spc="20">
                <a:latin typeface="Tahoma"/>
                <a:cs typeface="Tahoma"/>
              </a:rPr>
              <a:t>Decision </a:t>
            </a:r>
            <a:r>
              <a:rPr dirty="0" sz="1650" spc="5">
                <a:latin typeface="Tahoma"/>
                <a:cs typeface="Tahoma"/>
              </a:rPr>
              <a:t>Trees, 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5">
                <a:latin typeface="Tahoma"/>
                <a:cs typeface="Tahoma"/>
              </a:rPr>
              <a:t>LIME</a:t>
            </a:r>
            <a:r>
              <a:rPr dirty="0" sz="1650" spc="10">
                <a:latin typeface="Tahoma"/>
                <a:cs typeface="Tahoma"/>
              </a:rPr>
              <a:t> </a:t>
            </a:r>
            <a:r>
              <a:rPr dirty="0" sz="1650" spc="30">
                <a:latin typeface="Tahoma"/>
                <a:cs typeface="Tahoma"/>
              </a:rPr>
              <a:t>(Local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Interpretable</a:t>
            </a:r>
            <a:r>
              <a:rPr dirty="0" sz="1650" spc="30">
                <a:latin typeface="Tahoma"/>
                <a:cs typeface="Tahoma"/>
              </a:rPr>
              <a:t> Model-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35">
                <a:latin typeface="Tahoma"/>
                <a:cs typeface="Tahoma"/>
              </a:rPr>
              <a:t>agnostic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Explanations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04220" y="3915539"/>
            <a:ext cx="372554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-10">
                <a:latin typeface="Tahoma"/>
                <a:cs typeface="Tahoma"/>
              </a:rPr>
              <a:t>Provided </a:t>
            </a:r>
            <a:r>
              <a:rPr dirty="0" sz="1650">
                <a:latin typeface="Tahoma"/>
                <a:cs typeface="Tahoma"/>
              </a:rPr>
              <a:t>insights </a:t>
            </a:r>
            <a:r>
              <a:rPr dirty="0" sz="1650" spc="-5">
                <a:latin typeface="Tahoma"/>
                <a:cs typeface="Tahoma"/>
              </a:rPr>
              <a:t>into </a:t>
            </a:r>
            <a:r>
              <a:rPr dirty="0" sz="1650" spc="-10">
                <a:latin typeface="Tahoma"/>
                <a:cs typeface="Tahoma"/>
              </a:rPr>
              <a:t>model </a:t>
            </a:r>
            <a:r>
              <a:rPr dirty="0" sz="1650">
                <a:latin typeface="Tahoma"/>
                <a:cs typeface="Tahoma"/>
              </a:rPr>
              <a:t>decision- 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-15">
                <a:latin typeface="Tahoma"/>
                <a:cs typeface="Tahoma"/>
              </a:rPr>
              <a:t>making</a:t>
            </a:r>
            <a:r>
              <a:rPr dirty="0" sz="1650" spc="-10">
                <a:latin typeface="Tahoma"/>
                <a:cs typeface="Tahoma"/>
              </a:rPr>
              <a:t> </a:t>
            </a:r>
            <a:r>
              <a:rPr dirty="0" sz="1650" spc="-5">
                <a:latin typeface="Tahoma"/>
                <a:cs typeface="Tahoma"/>
              </a:rPr>
              <a:t>processes.</a:t>
            </a:r>
            <a:r>
              <a:rPr dirty="0" sz="1650">
                <a:latin typeface="Tahoma"/>
                <a:cs typeface="Tahoma"/>
              </a:rPr>
              <a:t> </a:t>
            </a:r>
            <a:r>
              <a:rPr dirty="0" sz="1650" spc="-20">
                <a:latin typeface="Tahoma"/>
                <a:cs typeface="Tahoma"/>
              </a:rPr>
              <a:t>Improved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-5">
                <a:latin typeface="Tahoma"/>
                <a:cs typeface="Tahoma"/>
              </a:rPr>
              <a:t>transparency</a:t>
            </a:r>
            <a:r>
              <a:rPr dirty="0" sz="1650" spc="-160">
                <a:latin typeface="Tahoma"/>
                <a:cs typeface="Tahoma"/>
              </a:rPr>
              <a:t> </a:t>
            </a:r>
            <a:r>
              <a:rPr dirty="0" sz="1650" spc="5">
                <a:latin typeface="Tahoma"/>
                <a:cs typeface="Tahoma"/>
              </a:rPr>
              <a:t>in</a:t>
            </a:r>
            <a:r>
              <a:rPr dirty="0" sz="1650" spc="-160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cyberbullying</a:t>
            </a:r>
            <a:r>
              <a:rPr dirty="0" sz="1650" spc="-160">
                <a:latin typeface="Tahoma"/>
                <a:cs typeface="Tahoma"/>
              </a:rPr>
              <a:t> </a:t>
            </a:r>
            <a:r>
              <a:rPr dirty="0" sz="1650" spc="-20">
                <a:latin typeface="Tahoma"/>
                <a:cs typeface="Tahoma"/>
              </a:rPr>
              <a:t>detection.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506271" y="3829814"/>
            <a:ext cx="88138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-30">
                <a:latin typeface="Tahoma"/>
                <a:cs typeface="Tahoma"/>
              </a:rPr>
              <a:t>Trade-off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-35">
                <a:latin typeface="Tahoma"/>
                <a:cs typeface="Tahoma"/>
              </a:rPr>
              <a:t>a</a:t>
            </a:r>
            <a:r>
              <a:rPr dirty="0" sz="1650" spc="15">
                <a:latin typeface="Tahoma"/>
                <a:cs typeface="Tahoma"/>
              </a:rPr>
              <a:t>cc</a:t>
            </a:r>
            <a:r>
              <a:rPr dirty="0" sz="1650" spc="-35">
                <a:latin typeface="Tahoma"/>
                <a:cs typeface="Tahoma"/>
              </a:rPr>
              <a:t>u</a:t>
            </a:r>
            <a:r>
              <a:rPr dirty="0" sz="1650" spc="5">
                <a:latin typeface="Tahoma"/>
                <a:cs typeface="Tahoma"/>
              </a:rPr>
              <a:t>r</a:t>
            </a:r>
            <a:r>
              <a:rPr dirty="0" sz="1650" spc="-35">
                <a:latin typeface="Tahoma"/>
                <a:cs typeface="Tahoma"/>
              </a:rPr>
              <a:t>a</a:t>
            </a:r>
            <a:r>
              <a:rPr dirty="0" sz="1650" spc="15">
                <a:latin typeface="Tahoma"/>
                <a:cs typeface="Tahoma"/>
              </a:rPr>
              <a:t>c</a:t>
            </a:r>
            <a:r>
              <a:rPr dirty="0" sz="1650" spc="-40">
                <a:latin typeface="Tahoma"/>
                <a:cs typeface="Tahoma"/>
              </a:rPr>
              <a:t>y</a:t>
            </a:r>
            <a:r>
              <a:rPr dirty="0" sz="1650" spc="-55"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516642" y="3829814"/>
            <a:ext cx="264795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670" marR="5080" indent="-141605">
              <a:lnSpc>
                <a:spcPct val="113599"/>
              </a:lnSpc>
              <a:spcBef>
                <a:spcPts val="100"/>
              </a:spcBef>
              <a:tabLst>
                <a:tab pos="819150" algn="l"/>
                <a:tab pos="952500" algn="l"/>
                <a:tab pos="1755775" algn="l"/>
                <a:tab pos="2294890" algn="l"/>
              </a:tabLst>
            </a:pPr>
            <a:r>
              <a:rPr dirty="0" sz="1650" spc="-20">
                <a:latin typeface="Tahoma"/>
                <a:cs typeface="Tahoma"/>
              </a:rPr>
              <a:t>b</a:t>
            </a:r>
            <a:r>
              <a:rPr dirty="0" sz="1650" spc="-50">
                <a:latin typeface="Tahoma"/>
                <a:cs typeface="Tahoma"/>
              </a:rPr>
              <a:t>e</a:t>
            </a:r>
            <a:r>
              <a:rPr dirty="0" sz="1650" spc="-20">
                <a:latin typeface="Tahoma"/>
                <a:cs typeface="Tahoma"/>
              </a:rPr>
              <a:t>t</a:t>
            </a:r>
            <a:r>
              <a:rPr dirty="0" sz="1650" spc="-90">
                <a:latin typeface="Tahoma"/>
                <a:cs typeface="Tahoma"/>
              </a:rPr>
              <a:t>w</a:t>
            </a:r>
            <a:r>
              <a:rPr dirty="0" sz="1650" spc="-50">
                <a:latin typeface="Tahoma"/>
                <a:cs typeface="Tahoma"/>
              </a:rPr>
              <a:t>ee</a:t>
            </a:r>
            <a:r>
              <a:rPr dirty="0" sz="1650" spc="20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		</a:t>
            </a:r>
            <a:r>
              <a:rPr dirty="0" sz="1650" spc="-50">
                <a:latin typeface="Tahoma"/>
                <a:cs typeface="Tahoma"/>
              </a:rPr>
              <a:t>e</a:t>
            </a:r>
            <a:r>
              <a:rPr dirty="0" sz="1650" spc="-55">
                <a:latin typeface="Tahoma"/>
                <a:cs typeface="Tahoma"/>
              </a:rPr>
              <a:t>x</a:t>
            </a:r>
            <a:r>
              <a:rPr dirty="0" sz="1650" spc="-20">
                <a:latin typeface="Tahoma"/>
                <a:cs typeface="Tahoma"/>
              </a:rPr>
              <a:t>p</a:t>
            </a:r>
            <a:r>
              <a:rPr dirty="0" sz="1650" spc="-10">
                <a:latin typeface="Tahoma"/>
                <a:cs typeface="Tahoma"/>
              </a:rPr>
              <a:t>l</a:t>
            </a:r>
            <a:r>
              <a:rPr dirty="0" sz="1650" spc="-35">
                <a:latin typeface="Tahoma"/>
                <a:cs typeface="Tahoma"/>
              </a:rPr>
              <a:t>a</a:t>
            </a:r>
            <a:r>
              <a:rPr dirty="0" sz="1650" spc="-20">
                <a:latin typeface="Tahoma"/>
                <a:cs typeface="Tahoma"/>
              </a:rPr>
              <a:t>i</a:t>
            </a:r>
            <a:r>
              <a:rPr dirty="0" sz="1650" spc="-35">
                <a:latin typeface="Tahoma"/>
                <a:cs typeface="Tahoma"/>
              </a:rPr>
              <a:t>n</a:t>
            </a:r>
            <a:r>
              <a:rPr dirty="0" sz="1650" spc="-35">
                <a:latin typeface="Tahoma"/>
                <a:cs typeface="Tahoma"/>
              </a:rPr>
              <a:t>a</a:t>
            </a:r>
            <a:r>
              <a:rPr dirty="0" sz="1650" spc="-20">
                <a:latin typeface="Tahoma"/>
                <a:cs typeface="Tahoma"/>
              </a:rPr>
              <a:t>b</a:t>
            </a:r>
            <a:r>
              <a:rPr dirty="0" sz="1650" spc="-20">
                <a:latin typeface="Tahoma"/>
                <a:cs typeface="Tahoma"/>
              </a:rPr>
              <a:t>i</a:t>
            </a:r>
            <a:r>
              <a:rPr dirty="0" sz="1650" spc="-10">
                <a:latin typeface="Tahoma"/>
                <a:cs typeface="Tahoma"/>
              </a:rPr>
              <a:t>l</a:t>
            </a:r>
            <a:r>
              <a:rPr dirty="0" sz="1650" spc="-20">
                <a:latin typeface="Tahoma"/>
                <a:cs typeface="Tahoma"/>
              </a:rPr>
              <a:t>i</a:t>
            </a:r>
            <a:r>
              <a:rPr dirty="0" sz="1650" spc="-20">
                <a:latin typeface="Tahoma"/>
                <a:cs typeface="Tahoma"/>
              </a:rPr>
              <a:t>t</a:t>
            </a:r>
            <a:r>
              <a:rPr dirty="0" sz="1650" spc="15">
                <a:latin typeface="Tahoma"/>
                <a:cs typeface="Tahoma"/>
              </a:rPr>
              <a:t>y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35">
                <a:latin typeface="Tahoma"/>
                <a:cs typeface="Tahoma"/>
              </a:rPr>
              <a:t>a</a:t>
            </a:r>
            <a:r>
              <a:rPr dirty="0" sz="1650" spc="-35">
                <a:latin typeface="Tahoma"/>
                <a:cs typeface="Tahoma"/>
              </a:rPr>
              <a:t>n</a:t>
            </a:r>
            <a:r>
              <a:rPr dirty="0" sz="1650" spc="25">
                <a:latin typeface="Tahoma"/>
                <a:cs typeface="Tahoma"/>
              </a:rPr>
              <a:t>d  </a:t>
            </a:r>
            <a:r>
              <a:rPr dirty="0" sz="1650" spc="-40">
                <a:latin typeface="Tahoma"/>
                <a:cs typeface="Tahoma"/>
              </a:rPr>
              <a:t>M</a:t>
            </a:r>
            <a:r>
              <a:rPr dirty="0" sz="1650" spc="-35">
                <a:latin typeface="Tahoma"/>
                <a:cs typeface="Tahoma"/>
              </a:rPr>
              <a:t>a</a:t>
            </a:r>
            <a:r>
              <a:rPr dirty="0" sz="1650" spc="15">
                <a:latin typeface="Tahoma"/>
                <a:cs typeface="Tahoma"/>
              </a:rPr>
              <a:t>y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5">
                <a:latin typeface="Tahoma"/>
                <a:cs typeface="Tahoma"/>
              </a:rPr>
              <a:t>r</a:t>
            </a:r>
            <a:r>
              <a:rPr dirty="0" sz="1650" spc="-50">
                <a:latin typeface="Tahoma"/>
                <a:cs typeface="Tahoma"/>
              </a:rPr>
              <a:t>e</a:t>
            </a:r>
            <a:r>
              <a:rPr dirty="0" sz="1650" spc="-20">
                <a:latin typeface="Tahoma"/>
                <a:cs typeface="Tahoma"/>
              </a:rPr>
              <a:t>q</a:t>
            </a:r>
            <a:r>
              <a:rPr dirty="0" sz="1650" spc="-35">
                <a:latin typeface="Tahoma"/>
                <a:cs typeface="Tahoma"/>
              </a:rPr>
              <a:t>u</a:t>
            </a:r>
            <a:r>
              <a:rPr dirty="0" sz="1650" spc="-20">
                <a:latin typeface="Tahoma"/>
                <a:cs typeface="Tahoma"/>
              </a:rPr>
              <a:t>i</a:t>
            </a:r>
            <a:r>
              <a:rPr dirty="0" sz="1650" spc="5">
                <a:latin typeface="Tahoma"/>
                <a:cs typeface="Tahoma"/>
              </a:rPr>
              <a:t>r</a:t>
            </a:r>
            <a:r>
              <a:rPr dirty="0" sz="1650" spc="5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35">
                <a:latin typeface="Tahoma"/>
                <a:cs typeface="Tahoma"/>
              </a:rPr>
              <a:t>a</a:t>
            </a:r>
            <a:r>
              <a:rPr dirty="0" sz="1650" spc="-20">
                <a:latin typeface="Tahoma"/>
                <a:cs typeface="Tahoma"/>
              </a:rPr>
              <a:t>dd</a:t>
            </a:r>
            <a:r>
              <a:rPr dirty="0" sz="1650" spc="-20">
                <a:latin typeface="Tahoma"/>
                <a:cs typeface="Tahoma"/>
              </a:rPr>
              <a:t>i</a:t>
            </a:r>
            <a:r>
              <a:rPr dirty="0" sz="1650" spc="-20">
                <a:latin typeface="Tahoma"/>
                <a:cs typeface="Tahoma"/>
              </a:rPr>
              <a:t>t</a:t>
            </a:r>
            <a:r>
              <a:rPr dirty="0" sz="1650" spc="-20">
                <a:latin typeface="Tahoma"/>
                <a:cs typeface="Tahoma"/>
              </a:rPr>
              <a:t>i</a:t>
            </a:r>
            <a:r>
              <a:rPr dirty="0" sz="1650" spc="-20">
                <a:latin typeface="Tahoma"/>
                <a:cs typeface="Tahoma"/>
              </a:rPr>
              <a:t>o</a:t>
            </a:r>
            <a:r>
              <a:rPr dirty="0" sz="1650" spc="-35">
                <a:latin typeface="Tahoma"/>
                <a:cs typeface="Tahoma"/>
              </a:rPr>
              <a:t>n</a:t>
            </a:r>
            <a:r>
              <a:rPr dirty="0" sz="1650" spc="-35">
                <a:latin typeface="Tahoma"/>
                <a:cs typeface="Tahoma"/>
              </a:rPr>
              <a:t>a</a:t>
            </a:r>
            <a:r>
              <a:rPr dirty="0" sz="1650" spc="45">
                <a:latin typeface="Tahoma"/>
                <a:cs typeface="Tahoma"/>
              </a:rPr>
              <a:t>l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506271" y="4401314"/>
            <a:ext cx="365823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-5">
                <a:latin typeface="Tahoma"/>
                <a:cs typeface="Tahoma"/>
              </a:rPr>
              <a:t>resources</a:t>
            </a:r>
            <a:r>
              <a:rPr dirty="0" sz="1650" spc="195">
                <a:latin typeface="Tahoma"/>
                <a:cs typeface="Tahoma"/>
              </a:rPr>
              <a:t> </a:t>
            </a:r>
            <a:r>
              <a:rPr dirty="0" sz="1650" spc="-10">
                <a:latin typeface="Tahoma"/>
                <a:cs typeface="Tahoma"/>
              </a:rPr>
              <a:t>for</a:t>
            </a:r>
            <a:r>
              <a:rPr dirty="0" sz="1650" spc="200">
                <a:latin typeface="Tahoma"/>
                <a:cs typeface="Tahoma"/>
              </a:rPr>
              <a:t> </a:t>
            </a:r>
            <a:r>
              <a:rPr dirty="0" sz="1650" spc="-30">
                <a:latin typeface="Tahoma"/>
                <a:cs typeface="Tahoma"/>
              </a:rPr>
              <a:t>implementing</a:t>
            </a:r>
            <a:r>
              <a:rPr dirty="0" sz="1650" spc="195">
                <a:latin typeface="Tahoma"/>
                <a:cs typeface="Tahoma"/>
              </a:rPr>
              <a:t> </a:t>
            </a:r>
            <a:r>
              <a:rPr dirty="0" sz="1650" spc="-25">
                <a:latin typeface="Tahoma"/>
                <a:cs typeface="Tahoma"/>
              </a:rPr>
              <a:t>explainable </a:t>
            </a:r>
            <a:r>
              <a:rPr dirty="0" sz="1650" spc="-500">
                <a:latin typeface="Tahoma"/>
                <a:cs typeface="Tahoma"/>
              </a:rPr>
              <a:t> </a:t>
            </a:r>
            <a:r>
              <a:rPr dirty="0" sz="1650" spc="-5">
                <a:latin typeface="Tahoma"/>
                <a:cs typeface="Tahoma"/>
              </a:rPr>
              <a:t>A</a:t>
            </a:r>
            <a:r>
              <a:rPr dirty="0" sz="1650" spc="5">
                <a:latin typeface="Tahoma"/>
                <a:cs typeface="Tahoma"/>
              </a:rPr>
              <a:t>I</a:t>
            </a:r>
            <a:r>
              <a:rPr dirty="0" sz="1650" spc="-175">
                <a:latin typeface="Tahoma"/>
                <a:cs typeface="Tahoma"/>
              </a:rPr>
              <a:t> </a:t>
            </a:r>
            <a:r>
              <a:rPr dirty="0" sz="1650" spc="-20">
                <a:latin typeface="Tahoma"/>
                <a:cs typeface="Tahoma"/>
              </a:rPr>
              <a:t>t</a:t>
            </a:r>
            <a:r>
              <a:rPr dirty="0" sz="1650" spc="-50">
                <a:latin typeface="Tahoma"/>
                <a:cs typeface="Tahoma"/>
              </a:rPr>
              <a:t>e</a:t>
            </a:r>
            <a:r>
              <a:rPr dirty="0" sz="1650" spc="15">
                <a:latin typeface="Tahoma"/>
                <a:cs typeface="Tahoma"/>
              </a:rPr>
              <a:t>c</a:t>
            </a:r>
            <a:r>
              <a:rPr dirty="0" sz="1650" spc="-35">
                <a:latin typeface="Tahoma"/>
                <a:cs typeface="Tahoma"/>
              </a:rPr>
              <a:t>hn</a:t>
            </a:r>
            <a:r>
              <a:rPr dirty="0" sz="1650" spc="-20">
                <a:latin typeface="Tahoma"/>
                <a:cs typeface="Tahoma"/>
              </a:rPr>
              <a:t>i</a:t>
            </a:r>
            <a:r>
              <a:rPr dirty="0" sz="1650" spc="-20">
                <a:latin typeface="Tahoma"/>
                <a:cs typeface="Tahoma"/>
              </a:rPr>
              <a:t>q</a:t>
            </a:r>
            <a:r>
              <a:rPr dirty="0" sz="1650" spc="-35">
                <a:latin typeface="Tahoma"/>
                <a:cs typeface="Tahoma"/>
              </a:rPr>
              <a:t>u</a:t>
            </a:r>
            <a:r>
              <a:rPr dirty="0" sz="1650" spc="-50">
                <a:latin typeface="Tahoma"/>
                <a:cs typeface="Tahoma"/>
              </a:rPr>
              <a:t>e</a:t>
            </a:r>
            <a:r>
              <a:rPr dirty="0" sz="1650" spc="5">
                <a:latin typeface="Tahoma"/>
                <a:cs typeface="Tahoma"/>
              </a:rPr>
              <a:t>s</a:t>
            </a:r>
            <a:r>
              <a:rPr dirty="0" sz="1650" spc="-55"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245" y="5739188"/>
            <a:ext cx="31991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1350">
                <a:latin typeface="Times New Roman"/>
                <a:cs typeface="Times New Roman"/>
              </a:rPr>
              <a:t>"CYBERBULLYING</a:t>
            </a:r>
            <a:r>
              <a:rPr dirty="0" sz="1350" spc="8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DETECTION</a:t>
            </a:r>
            <a:r>
              <a:rPr dirty="0" sz="1350" spc="90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USING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Times New Roman"/>
                <a:cs typeface="Times New Roman"/>
              </a:rPr>
              <a:t>DEEP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LEARNING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TECHNIQUES"</a:t>
            </a:r>
            <a:r>
              <a:rPr dirty="0" sz="1350" spc="110">
                <a:latin typeface="Times New Roman"/>
                <a:cs typeface="Times New Roman"/>
              </a:rPr>
              <a:t> </a:t>
            </a:r>
            <a:r>
              <a:rPr dirty="0" sz="1350" spc="-70">
                <a:latin typeface="Times New Roman"/>
                <a:cs typeface="Times New Roman"/>
              </a:rPr>
              <a:t>(2018)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64838" y="5687182"/>
            <a:ext cx="83566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1445">
              <a:lnSpc>
                <a:spcPct val="113599"/>
              </a:lnSpc>
              <a:spcBef>
                <a:spcPts val="100"/>
              </a:spcBef>
            </a:pPr>
            <a:r>
              <a:rPr dirty="0" sz="1650" spc="-75">
                <a:latin typeface="Tahoma"/>
                <a:cs typeface="Tahoma"/>
              </a:rPr>
              <a:t>e</a:t>
            </a:r>
            <a:r>
              <a:rPr dirty="0" sz="1650" spc="-95">
                <a:latin typeface="Tahoma"/>
                <a:cs typeface="Tahoma"/>
              </a:rPr>
              <a:t>ff</a:t>
            </a:r>
            <a:r>
              <a:rPr dirty="0" sz="1650" spc="-45">
                <a:latin typeface="Tahoma"/>
                <a:cs typeface="Tahoma"/>
              </a:rPr>
              <a:t>i</a:t>
            </a:r>
            <a:r>
              <a:rPr dirty="0" sz="1650" spc="-10">
                <a:latin typeface="Tahoma"/>
                <a:cs typeface="Tahoma"/>
              </a:rPr>
              <a:t>c</a:t>
            </a:r>
            <a:r>
              <a:rPr dirty="0" sz="1650" spc="-45">
                <a:latin typeface="Tahoma"/>
                <a:cs typeface="Tahoma"/>
              </a:rPr>
              <a:t>i</a:t>
            </a:r>
            <a:r>
              <a:rPr dirty="0" sz="1650" spc="-75">
                <a:latin typeface="Tahoma"/>
                <a:cs typeface="Tahoma"/>
              </a:rPr>
              <a:t>e</a:t>
            </a:r>
            <a:r>
              <a:rPr dirty="0" sz="1650" spc="-60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t  </a:t>
            </a:r>
            <a:r>
              <a:rPr dirty="0" sz="1650" spc="-45">
                <a:latin typeface="Tahoma"/>
                <a:cs typeface="Tahoma"/>
              </a:rPr>
              <a:t>d</a:t>
            </a:r>
            <a:r>
              <a:rPr dirty="0" sz="1650" spc="-75">
                <a:latin typeface="Tahoma"/>
                <a:cs typeface="Tahoma"/>
              </a:rPr>
              <a:t>e</a:t>
            </a:r>
            <a:r>
              <a:rPr dirty="0" sz="1650" spc="-45">
                <a:latin typeface="Tahoma"/>
                <a:cs typeface="Tahoma"/>
              </a:rPr>
              <a:t>t</a:t>
            </a:r>
            <a:r>
              <a:rPr dirty="0" sz="1650" spc="-75">
                <a:latin typeface="Tahoma"/>
                <a:cs typeface="Tahoma"/>
              </a:rPr>
              <a:t>e</a:t>
            </a:r>
            <a:r>
              <a:rPr dirty="0" sz="1650" spc="-10">
                <a:latin typeface="Tahoma"/>
                <a:cs typeface="Tahoma"/>
              </a:rPr>
              <a:t>c</a:t>
            </a:r>
            <a:r>
              <a:rPr dirty="0" sz="1650" spc="-45">
                <a:latin typeface="Tahoma"/>
                <a:cs typeface="Tahoma"/>
              </a:rPr>
              <a:t>t</a:t>
            </a:r>
            <a:r>
              <a:rPr dirty="0" sz="1650" spc="-45">
                <a:latin typeface="Tahoma"/>
                <a:cs typeface="Tahoma"/>
              </a:rPr>
              <a:t>i</a:t>
            </a:r>
            <a:r>
              <a:rPr dirty="0" sz="1650" spc="-45">
                <a:latin typeface="Tahoma"/>
                <a:cs typeface="Tahoma"/>
              </a:rPr>
              <a:t>o</a:t>
            </a:r>
            <a:r>
              <a:rPr dirty="0" sz="1650" spc="20">
                <a:latin typeface="Tahoma"/>
                <a:cs typeface="Tahoma"/>
              </a:rPr>
              <a:t>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82587" y="5687182"/>
            <a:ext cx="1546225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436245" algn="l"/>
                <a:tab pos="1310005" algn="l"/>
              </a:tabLst>
            </a:pPr>
            <a:r>
              <a:rPr dirty="0" sz="1650" spc="-90">
                <a:latin typeface="Tahoma"/>
                <a:cs typeface="Tahoma"/>
              </a:rPr>
              <a:t>T</a:t>
            </a:r>
            <a:r>
              <a:rPr dirty="0" sz="1650" spc="35">
                <a:latin typeface="Tahoma"/>
                <a:cs typeface="Tahoma"/>
              </a:rPr>
              <a:t>o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45">
                <a:latin typeface="Tahoma"/>
                <a:cs typeface="Tahoma"/>
              </a:rPr>
              <a:t>d</a:t>
            </a:r>
            <a:r>
              <a:rPr dirty="0" sz="1650" spc="-75">
                <a:latin typeface="Tahoma"/>
                <a:cs typeface="Tahoma"/>
              </a:rPr>
              <a:t>e</a:t>
            </a:r>
            <a:r>
              <a:rPr dirty="0" sz="1650" spc="-90">
                <a:latin typeface="Tahoma"/>
                <a:cs typeface="Tahoma"/>
              </a:rPr>
              <a:t>v</a:t>
            </a:r>
            <a:r>
              <a:rPr dirty="0" sz="1650" spc="-75">
                <a:latin typeface="Tahoma"/>
                <a:cs typeface="Tahoma"/>
              </a:rPr>
              <a:t>e</a:t>
            </a:r>
            <a:r>
              <a:rPr dirty="0" sz="1650" spc="-35">
                <a:latin typeface="Tahoma"/>
                <a:cs typeface="Tahoma"/>
              </a:rPr>
              <a:t>l</a:t>
            </a:r>
            <a:r>
              <a:rPr dirty="0" sz="1650" spc="-45">
                <a:latin typeface="Tahoma"/>
                <a:cs typeface="Tahoma"/>
              </a:rPr>
              <a:t>o</a:t>
            </a:r>
            <a:r>
              <a:rPr dirty="0" sz="1650" spc="35">
                <a:latin typeface="Tahoma"/>
                <a:cs typeface="Tahoma"/>
              </a:rPr>
              <a:t>p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60">
                <a:latin typeface="Tahoma"/>
                <a:cs typeface="Tahoma"/>
              </a:rPr>
              <a:t>a</a:t>
            </a:r>
            <a:r>
              <a:rPr dirty="0" sz="1650" spc="10">
                <a:latin typeface="Tahoma"/>
                <a:cs typeface="Tahoma"/>
              </a:rPr>
              <a:t>n  </a:t>
            </a:r>
            <a:r>
              <a:rPr dirty="0" sz="1650" spc="-40">
                <a:latin typeface="Tahoma"/>
                <a:cs typeface="Tahoma"/>
              </a:rPr>
              <a:t>cyberbullying </a:t>
            </a:r>
            <a:r>
              <a:rPr dirty="0" sz="1650" spc="-35">
                <a:latin typeface="Tahoma"/>
                <a:cs typeface="Tahoma"/>
              </a:rPr>
              <a:t> system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1031" y="5661530"/>
            <a:ext cx="359791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66750" algn="l"/>
                <a:tab pos="1955164" algn="l"/>
                <a:tab pos="2903220" algn="l"/>
              </a:tabLst>
            </a:pPr>
            <a:r>
              <a:rPr dirty="0" sz="1650" spc="10">
                <a:latin typeface="Tahoma"/>
                <a:cs typeface="Tahoma"/>
              </a:rPr>
              <a:t>L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g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65">
                <a:latin typeface="Tahoma"/>
                <a:cs typeface="Tahoma"/>
              </a:rPr>
              <a:t>S</a:t>
            </a:r>
            <a:r>
              <a:rPr dirty="0" sz="1650" spc="15">
                <a:latin typeface="Tahoma"/>
                <a:cs typeface="Tahoma"/>
              </a:rPr>
              <a:t>h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60">
                <a:latin typeface="Tahoma"/>
                <a:cs typeface="Tahoma"/>
              </a:rPr>
              <a:t>-</a:t>
            </a:r>
            <a:r>
              <a:rPr dirty="0" sz="1650" spc="-1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-5">
                <a:latin typeface="Tahoma"/>
                <a:cs typeface="Tahoma"/>
              </a:rPr>
              <a:t>m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10">
                <a:latin typeface="Tahoma"/>
                <a:cs typeface="Tahoma"/>
              </a:rPr>
              <a:t>M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-10">
                <a:latin typeface="Tahoma"/>
                <a:cs typeface="Tahoma"/>
              </a:rPr>
              <a:t>m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15">
                <a:latin typeface="Tahoma"/>
                <a:cs typeface="Tahoma"/>
              </a:rPr>
              <a:t>y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5">
                <a:latin typeface="Tahoma"/>
                <a:cs typeface="Tahoma"/>
              </a:rPr>
              <a:t>(</a:t>
            </a:r>
            <a:r>
              <a:rPr dirty="0" sz="1650" spc="10">
                <a:latin typeface="Tahoma"/>
                <a:cs typeface="Tahoma"/>
              </a:rPr>
              <a:t>L</a:t>
            </a:r>
            <a:r>
              <a:rPr dirty="0" sz="1650" spc="65">
                <a:latin typeface="Tahoma"/>
                <a:cs typeface="Tahoma"/>
              </a:rPr>
              <a:t>S</a:t>
            </a:r>
            <a:r>
              <a:rPr dirty="0" sz="1650" spc="-15">
                <a:latin typeface="Tahoma"/>
                <a:cs typeface="Tahoma"/>
              </a:rPr>
              <a:t>T</a:t>
            </a:r>
            <a:r>
              <a:rPr dirty="0" sz="1650" spc="10">
                <a:latin typeface="Tahoma"/>
                <a:cs typeface="Tahoma"/>
              </a:rPr>
              <a:t>M</a:t>
            </a:r>
            <a:r>
              <a:rPr dirty="0" sz="1650" spc="1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41031" y="5913904"/>
            <a:ext cx="359854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292860" algn="l"/>
                <a:tab pos="2649855" algn="l"/>
              </a:tabLst>
            </a:pPr>
            <a:r>
              <a:rPr dirty="0" sz="1650" spc="10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-40">
                <a:latin typeface="Tahoma"/>
                <a:cs typeface="Tahoma"/>
              </a:rPr>
              <a:t>w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20">
                <a:latin typeface="Tahoma"/>
                <a:cs typeface="Tahoma"/>
              </a:rPr>
              <a:t>k</a:t>
            </a:r>
            <a:r>
              <a:rPr dirty="0" sz="1650" spc="55">
                <a:latin typeface="Tahoma"/>
                <a:cs typeface="Tahoma"/>
              </a:rPr>
              <a:t>s</a:t>
            </a:r>
            <a:r>
              <a:rPr dirty="0" sz="1650" spc="-55">
                <a:latin typeface="Tahoma"/>
                <a:cs typeface="Tahoma"/>
              </a:rPr>
              <a:t>,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75">
                <a:latin typeface="Tahoma"/>
                <a:cs typeface="Tahoma"/>
              </a:rPr>
              <a:t>W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30">
                <a:latin typeface="Tahoma"/>
                <a:cs typeface="Tahoma"/>
              </a:rPr>
              <a:t>d</a:t>
            </a:r>
            <a:r>
              <a:rPr dirty="0" sz="1650" spc="50">
                <a:latin typeface="Tahoma"/>
                <a:cs typeface="Tahoma"/>
              </a:rPr>
              <a:t>2</a:t>
            </a:r>
            <a:r>
              <a:rPr dirty="0" sz="1650">
                <a:latin typeface="Tahoma"/>
                <a:cs typeface="Tahoma"/>
              </a:rPr>
              <a:t>V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-55">
                <a:latin typeface="Tahoma"/>
                <a:cs typeface="Tahoma"/>
              </a:rPr>
              <a:t>,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30">
                <a:latin typeface="Tahoma"/>
                <a:cs typeface="Tahoma"/>
              </a:rPr>
              <a:t>R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5">
                <a:latin typeface="Tahoma"/>
                <a:cs typeface="Tahoma"/>
              </a:rPr>
              <a:t>u</a:t>
            </a:r>
            <a:r>
              <a:rPr dirty="0" sz="1650" spc="55">
                <a:latin typeface="Tahoma"/>
                <a:cs typeface="Tahoma"/>
              </a:rPr>
              <a:t>rr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t  </a:t>
            </a:r>
            <a:r>
              <a:rPr dirty="0" sz="1650" spc="25">
                <a:latin typeface="Tahoma"/>
                <a:cs typeface="Tahoma"/>
              </a:rPr>
              <a:t>Neural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Networks</a:t>
            </a:r>
            <a:r>
              <a:rPr dirty="0" sz="1650" spc="-7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(RNN)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04220" y="5520728"/>
            <a:ext cx="118808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30">
                <a:latin typeface="Tahoma"/>
                <a:cs typeface="Tahoma"/>
              </a:rPr>
              <a:t>Significantly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952193" y="5520728"/>
            <a:ext cx="91186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20">
                <a:latin typeface="Tahoma"/>
                <a:cs typeface="Tahoma"/>
              </a:rPr>
              <a:t>improved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763245" y="5487352"/>
            <a:ext cx="256095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59840">
              <a:lnSpc>
                <a:spcPct val="113599"/>
              </a:lnSpc>
              <a:spcBef>
                <a:spcPts val="100"/>
              </a:spcBef>
              <a:tabLst>
                <a:tab pos="1135380" algn="l"/>
                <a:tab pos="2353945" algn="l"/>
              </a:tabLst>
            </a:pP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0">
                <a:latin typeface="Tahoma"/>
                <a:cs typeface="Tahoma"/>
              </a:rPr>
              <a:t>y</a:t>
            </a:r>
            <a:r>
              <a:rPr dirty="0" sz="1650" spc="30">
                <a:latin typeface="Tahoma"/>
                <a:cs typeface="Tahoma"/>
              </a:rPr>
              <a:t>b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30">
                <a:latin typeface="Tahoma"/>
                <a:cs typeface="Tahoma"/>
              </a:rPr>
              <a:t>b</a:t>
            </a:r>
            <a:r>
              <a:rPr dirty="0" sz="1650" spc="15">
                <a:latin typeface="Tahoma"/>
                <a:cs typeface="Tahoma"/>
              </a:rPr>
              <a:t>u</a:t>
            </a:r>
            <a:r>
              <a:rPr dirty="0" sz="1650" spc="45">
                <a:latin typeface="Tahoma"/>
                <a:cs typeface="Tahoma"/>
              </a:rPr>
              <a:t>ll</a:t>
            </a:r>
            <a:r>
              <a:rPr dirty="0" sz="1650" spc="10">
                <a:latin typeface="Tahoma"/>
                <a:cs typeface="Tahoma"/>
              </a:rPr>
              <a:t>y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25">
                <a:latin typeface="Tahoma"/>
                <a:cs typeface="Tahoma"/>
              </a:rPr>
              <a:t>g  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65">
                <a:latin typeface="Tahoma"/>
                <a:cs typeface="Tahoma"/>
              </a:rPr>
              <a:t>cc</a:t>
            </a:r>
            <a:r>
              <a:rPr dirty="0" sz="1650" spc="15">
                <a:latin typeface="Tahoma"/>
                <a:cs typeface="Tahoma"/>
              </a:rPr>
              <a:t>u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5">
                <a:latin typeface="Tahoma"/>
                <a:cs typeface="Tahoma"/>
              </a:rPr>
              <a:t>y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-10">
                <a:latin typeface="Tahoma"/>
                <a:cs typeface="Tahoma"/>
              </a:rPr>
              <a:t>m</a:t>
            </a:r>
            <a:r>
              <a:rPr dirty="0" sz="1650" spc="30">
                <a:latin typeface="Tahoma"/>
                <a:cs typeface="Tahoma"/>
              </a:rPr>
              <a:t>p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3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35">
                <a:latin typeface="Tahoma"/>
                <a:cs typeface="Tahoma"/>
              </a:rPr>
              <a:t>o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604220" y="5773102"/>
            <a:ext cx="100266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25">
                <a:latin typeface="Tahoma"/>
                <a:cs typeface="Tahoma"/>
              </a:rPr>
              <a:t>detection 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30">
                <a:latin typeface="Tahoma"/>
                <a:cs typeface="Tahoma"/>
              </a:rPr>
              <a:t>d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45">
                <a:latin typeface="Tahoma"/>
                <a:cs typeface="Tahoma"/>
              </a:rPr>
              <a:t>l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154761" y="6092228"/>
            <a:ext cx="216979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3030" algn="l"/>
              </a:tabLst>
            </a:pPr>
            <a:r>
              <a:rPr dirty="0" sz="1650" spc="20">
                <a:latin typeface="Tahoma"/>
                <a:cs typeface="Tahoma"/>
              </a:rPr>
              <a:t>machine	</a:t>
            </a:r>
            <a:r>
              <a:rPr dirty="0" sz="1650" spc="25">
                <a:latin typeface="Tahoma"/>
                <a:cs typeface="Tahoma"/>
              </a:rPr>
              <a:t>learning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604220" y="6344602"/>
            <a:ext cx="372046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390015" algn="l"/>
                <a:tab pos="2411730" algn="l"/>
                <a:tab pos="2797175" algn="l"/>
              </a:tabLst>
            </a:pP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30">
                <a:latin typeface="Tahoma"/>
                <a:cs typeface="Tahoma"/>
              </a:rPr>
              <a:t>pp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5">
                <a:latin typeface="Tahoma"/>
                <a:cs typeface="Tahoma"/>
              </a:rPr>
              <a:t>h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55">
                <a:latin typeface="Tahoma"/>
                <a:cs typeface="Tahoma"/>
              </a:rPr>
              <a:t>s</a:t>
            </a:r>
            <a:r>
              <a:rPr dirty="0" sz="1650" spc="-55">
                <a:latin typeface="Tahoma"/>
                <a:cs typeface="Tahoma"/>
              </a:rPr>
              <a:t>.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-15">
                <a:latin typeface="Tahoma"/>
                <a:cs typeface="Tahoma"/>
              </a:rPr>
              <a:t>ff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-15">
                <a:latin typeface="Tahoma"/>
                <a:cs typeface="Tahoma"/>
              </a:rPr>
              <a:t>v</a:t>
            </a:r>
            <a:r>
              <a:rPr dirty="0" sz="1650" spc="5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20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30">
                <a:latin typeface="Tahoma"/>
                <a:cs typeface="Tahoma"/>
              </a:rPr>
              <a:t>p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15">
                <a:latin typeface="Tahoma"/>
                <a:cs typeface="Tahoma"/>
              </a:rPr>
              <a:t>u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25">
                <a:latin typeface="Tahoma"/>
                <a:cs typeface="Tahoma"/>
              </a:rPr>
              <a:t>g  </a:t>
            </a:r>
            <a:r>
              <a:rPr dirty="0" sz="1650" spc="25">
                <a:latin typeface="Tahoma"/>
                <a:cs typeface="Tahoma"/>
              </a:rPr>
              <a:t>contextual</a:t>
            </a:r>
            <a:r>
              <a:rPr dirty="0" sz="1650" spc="-70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information</a:t>
            </a:r>
            <a:r>
              <a:rPr dirty="0" sz="1650" spc="-70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in</a:t>
            </a:r>
            <a:r>
              <a:rPr dirty="0" sz="1650" spc="-70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a</a:t>
            </a:r>
            <a:r>
              <a:rPr dirty="0" sz="1650" spc="-70">
                <a:latin typeface="Tahoma"/>
                <a:cs typeface="Tahoma"/>
              </a:rPr>
              <a:t> </a:t>
            </a:r>
            <a:r>
              <a:rPr dirty="0" sz="1650">
                <a:latin typeface="Tahoma"/>
                <a:cs typeface="Tahoma"/>
              </a:rPr>
              <a:t>text.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594452" y="5577682"/>
            <a:ext cx="256349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7205" algn="l"/>
                <a:tab pos="1225550" algn="l"/>
                <a:tab pos="2282825" algn="l"/>
              </a:tabLst>
            </a:pP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20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45">
                <a:latin typeface="Tahoma"/>
                <a:cs typeface="Tahoma"/>
              </a:rPr>
              <a:t>l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30">
                <a:latin typeface="Tahoma"/>
                <a:cs typeface="Tahoma"/>
              </a:rPr>
              <a:t>g</a:t>
            </a:r>
            <a:r>
              <a:rPr dirty="0" sz="1650" spc="5">
                <a:latin typeface="Tahoma"/>
                <a:cs typeface="Tahoma"/>
              </a:rPr>
              <a:t>e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30">
                <a:latin typeface="Tahoma"/>
                <a:cs typeface="Tahoma"/>
              </a:rPr>
              <a:t>d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55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60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15">
                <a:latin typeface="Tahoma"/>
                <a:cs typeface="Tahoma"/>
              </a:rPr>
              <a:t>f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60">
                <a:latin typeface="Tahoma"/>
                <a:cs typeface="Tahoma"/>
              </a:rPr>
              <a:t>r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578570" y="5863432"/>
            <a:ext cx="257937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4540" algn="l"/>
                <a:tab pos="1826895" algn="l"/>
              </a:tabLst>
            </a:pPr>
            <a:r>
              <a:rPr dirty="0" sz="1650" spc="15">
                <a:latin typeface="Tahoma"/>
                <a:cs typeface="Tahoma"/>
              </a:rPr>
              <a:t>deep	</a:t>
            </a:r>
            <a:r>
              <a:rPr dirty="0" sz="1650" spc="25">
                <a:latin typeface="Tahoma"/>
                <a:cs typeface="Tahoma"/>
              </a:rPr>
              <a:t>learning	</a:t>
            </a:r>
            <a:r>
              <a:rPr dirty="0" sz="1650" spc="15">
                <a:latin typeface="Tahoma"/>
                <a:cs typeface="Tahoma"/>
              </a:rPr>
              <a:t>models.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553896" y="5544307"/>
            <a:ext cx="85471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20">
                <a:latin typeface="Tahoma"/>
                <a:cs typeface="Tahoma"/>
              </a:rPr>
              <a:t>Reliance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30">
                <a:latin typeface="Tahoma"/>
                <a:cs typeface="Tahoma"/>
              </a:rPr>
              <a:t>training 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 spc="-80">
                <a:latin typeface="Tahoma"/>
                <a:cs typeface="Tahoma"/>
              </a:rPr>
              <a:t>D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-15">
                <a:latin typeface="Tahoma"/>
                <a:cs typeface="Tahoma"/>
              </a:rPr>
              <a:t>ff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5">
                <a:latin typeface="Tahoma"/>
                <a:cs typeface="Tahoma"/>
              </a:rPr>
              <a:t>u</a:t>
            </a:r>
            <a:r>
              <a:rPr dirty="0" sz="1650" spc="45">
                <a:latin typeface="Tahoma"/>
                <a:cs typeface="Tahoma"/>
              </a:rPr>
              <a:t>l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 spc="15">
                <a:latin typeface="Tahoma"/>
                <a:cs typeface="Tahoma"/>
              </a:rPr>
              <a:t>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572736" y="6149182"/>
            <a:ext cx="258508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4015" algn="l"/>
                <a:tab pos="1687830" algn="l"/>
              </a:tabLst>
            </a:pPr>
            <a:r>
              <a:rPr dirty="0" sz="1650" spc="25">
                <a:latin typeface="Tahoma"/>
                <a:cs typeface="Tahoma"/>
              </a:rPr>
              <a:t>in	</a:t>
            </a:r>
            <a:r>
              <a:rPr dirty="0" sz="1650" spc="30">
                <a:latin typeface="Tahoma"/>
                <a:cs typeface="Tahoma"/>
              </a:rPr>
              <a:t>interpreting	</a:t>
            </a:r>
            <a:r>
              <a:rPr dirty="0" sz="1650" spc="35">
                <a:latin typeface="Tahoma"/>
                <a:cs typeface="Tahoma"/>
              </a:rPr>
              <a:t>decisions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4553896" y="6434932"/>
            <a:ext cx="297624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10">
                <a:latin typeface="Tahoma"/>
                <a:cs typeface="Tahoma"/>
              </a:rPr>
              <a:t>made</a:t>
            </a:r>
            <a:r>
              <a:rPr dirty="0" sz="1650" spc="-80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by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deep</a:t>
            </a:r>
            <a:r>
              <a:rPr dirty="0" sz="1650" spc="-80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learning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models.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-11596" y="7483949"/>
            <a:ext cx="3507104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1350" spc="10">
                <a:latin typeface="Times New Roman"/>
                <a:cs typeface="Times New Roman"/>
              </a:rPr>
              <a:t>"DETECTING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5">
                <a:latin typeface="Times New Roman"/>
                <a:cs typeface="Times New Roman"/>
              </a:rPr>
              <a:t>CYBERBULLYING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60">
                <a:latin typeface="Times New Roman"/>
                <a:cs typeface="Times New Roman"/>
              </a:rPr>
              <a:t>IN</a:t>
            </a:r>
            <a:r>
              <a:rPr dirty="0" sz="1350" spc="-75">
                <a:latin typeface="Times New Roman"/>
                <a:cs typeface="Times New Roman"/>
              </a:rPr>
              <a:t> </a:t>
            </a:r>
            <a:r>
              <a:rPr dirty="0" sz="1350" spc="25">
                <a:latin typeface="Times New Roman"/>
                <a:cs typeface="Times New Roman"/>
              </a:rPr>
              <a:t>ONLINE </a:t>
            </a:r>
            <a:r>
              <a:rPr dirty="0" sz="1350" spc="-325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SOCIAL</a:t>
            </a:r>
            <a:r>
              <a:rPr dirty="0" sz="1350" spc="-5">
                <a:latin typeface="Times New Roman"/>
                <a:cs typeface="Times New Roman"/>
              </a:rPr>
              <a:t> </a:t>
            </a:r>
            <a:r>
              <a:rPr dirty="0" sz="1350" spc="15">
                <a:latin typeface="Times New Roman"/>
                <a:cs typeface="Times New Roman"/>
              </a:rPr>
              <a:t>NETWORKS</a:t>
            </a:r>
            <a:r>
              <a:rPr dirty="0" sz="1350" spc="20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USING</a:t>
            </a:r>
            <a:r>
              <a:rPr dirty="0" sz="1350" spc="400">
                <a:latin typeface="Times New Roman"/>
                <a:cs typeface="Times New Roman"/>
              </a:rPr>
              <a:t> </a:t>
            </a:r>
            <a:r>
              <a:rPr dirty="0" sz="1350" spc="30">
                <a:latin typeface="Times New Roman"/>
                <a:cs typeface="Times New Roman"/>
              </a:rPr>
              <a:t>MACHINE </a:t>
            </a:r>
            <a:r>
              <a:rPr dirty="0" sz="1350" spc="3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LE</a:t>
            </a:r>
            <a:r>
              <a:rPr dirty="0" sz="1350" spc="-15">
                <a:latin typeface="Times New Roman"/>
                <a:cs typeface="Times New Roman"/>
              </a:rPr>
              <a:t>A</a:t>
            </a:r>
            <a:r>
              <a:rPr dirty="0" sz="1350" spc="60">
                <a:latin typeface="Times New Roman"/>
                <a:cs typeface="Times New Roman"/>
              </a:rPr>
              <a:t>R</a:t>
            </a:r>
            <a:r>
              <a:rPr dirty="0" sz="1350" spc="55">
                <a:latin typeface="Times New Roman"/>
                <a:cs typeface="Times New Roman"/>
              </a:rPr>
              <a:t>N</a:t>
            </a:r>
            <a:r>
              <a:rPr dirty="0" sz="1350" spc="-10">
                <a:latin typeface="Times New Roman"/>
                <a:cs typeface="Times New Roman"/>
              </a:rPr>
              <a:t>I</a:t>
            </a:r>
            <a:r>
              <a:rPr dirty="0" sz="1350" spc="55">
                <a:latin typeface="Times New Roman"/>
                <a:cs typeface="Times New Roman"/>
              </a:rPr>
              <a:t>N</a:t>
            </a:r>
            <a:r>
              <a:rPr dirty="0" sz="1350" spc="135">
                <a:latin typeface="Times New Roman"/>
                <a:cs typeface="Times New Roman"/>
              </a:rPr>
              <a:t>G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-5">
                <a:latin typeface="Times New Roman"/>
                <a:cs typeface="Times New Roman"/>
              </a:rPr>
              <a:t>TE</a:t>
            </a:r>
            <a:r>
              <a:rPr dirty="0" sz="1350" spc="-10">
                <a:latin typeface="Times New Roman"/>
                <a:cs typeface="Times New Roman"/>
              </a:rPr>
              <a:t>C</a:t>
            </a:r>
            <a:r>
              <a:rPr dirty="0" sz="1350" spc="55">
                <a:latin typeface="Times New Roman"/>
                <a:cs typeface="Times New Roman"/>
              </a:rPr>
              <a:t>HN</a:t>
            </a:r>
            <a:r>
              <a:rPr dirty="0" sz="1350" spc="-10">
                <a:latin typeface="Times New Roman"/>
                <a:cs typeface="Times New Roman"/>
              </a:rPr>
              <a:t>I</a:t>
            </a:r>
            <a:r>
              <a:rPr dirty="0" sz="1350" spc="-15">
                <a:latin typeface="Times New Roman"/>
                <a:cs typeface="Times New Roman"/>
              </a:rPr>
              <a:t>Q</a:t>
            </a:r>
            <a:r>
              <a:rPr dirty="0" sz="1350" spc="55">
                <a:latin typeface="Times New Roman"/>
                <a:cs typeface="Times New Roman"/>
              </a:rPr>
              <a:t>U</a:t>
            </a:r>
            <a:r>
              <a:rPr dirty="0" sz="1350" spc="-5">
                <a:latin typeface="Times New Roman"/>
                <a:cs typeface="Times New Roman"/>
              </a:rPr>
              <a:t>E</a:t>
            </a:r>
            <a:r>
              <a:rPr dirty="0" sz="1350" spc="-90">
                <a:latin typeface="Times New Roman"/>
                <a:cs typeface="Times New Roman"/>
              </a:rPr>
              <a:t>S</a:t>
            </a:r>
            <a:r>
              <a:rPr dirty="0" sz="1350" spc="-5">
                <a:latin typeface="Times New Roman"/>
                <a:cs typeface="Times New Roman"/>
              </a:rPr>
              <a:t>"</a:t>
            </a:r>
            <a:r>
              <a:rPr dirty="0" sz="1350" spc="-155">
                <a:latin typeface="Times New Roman"/>
                <a:cs typeface="Times New Roman"/>
              </a:rPr>
              <a:t> </a:t>
            </a:r>
            <a:r>
              <a:rPr dirty="0" sz="1350" spc="-80">
                <a:latin typeface="Times New Roman"/>
                <a:cs typeface="Times New Roman"/>
              </a:rPr>
              <a:t>(2019</a:t>
            </a:r>
            <a:r>
              <a:rPr dirty="0" sz="135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57238" y="7531174"/>
            <a:ext cx="243332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399415" algn="l"/>
                <a:tab pos="1144270" algn="l"/>
              </a:tabLst>
            </a:pPr>
            <a:r>
              <a:rPr dirty="0" sz="1650" spc="-15">
                <a:latin typeface="Tahoma"/>
                <a:cs typeface="Tahoma"/>
              </a:rPr>
              <a:t>T</a:t>
            </a:r>
            <a:r>
              <a:rPr dirty="0" sz="1650" spc="35">
                <a:latin typeface="Tahoma"/>
                <a:cs typeface="Tahoma"/>
              </a:rPr>
              <a:t>o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30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0">
                <a:latin typeface="Tahoma"/>
                <a:cs typeface="Tahoma"/>
              </a:rPr>
              <a:t>y</a:t>
            </a:r>
            <a:r>
              <a:rPr dirty="0" sz="1650" spc="30">
                <a:latin typeface="Tahoma"/>
                <a:cs typeface="Tahoma"/>
              </a:rPr>
              <a:t>b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30">
                <a:latin typeface="Tahoma"/>
                <a:cs typeface="Tahoma"/>
              </a:rPr>
              <a:t>b</a:t>
            </a:r>
            <a:r>
              <a:rPr dirty="0" sz="1650" spc="15">
                <a:latin typeface="Tahoma"/>
                <a:cs typeface="Tahoma"/>
              </a:rPr>
              <a:t>u</a:t>
            </a:r>
            <a:r>
              <a:rPr dirty="0" sz="1650" spc="45">
                <a:latin typeface="Tahoma"/>
                <a:cs typeface="Tahoma"/>
              </a:rPr>
              <a:t>ll</a:t>
            </a:r>
            <a:r>
              <a:rPr dirty="0" sz="1650" spc="10">
                <a:latin typeface="Tahoma"/>
                <a:cs typeface="Tahoma"/>
              </a:rPr>
              <a:t>y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25">
                <a:latin typeface="Tahoma"/>
                <a:cs typeface="Tahoma"/>
              </a:rPr>
              <a:t>g  </a:t>
            </a:r>
            <a:r>
              <a:rPr dirty="0" sz="1650" spc="25">
                <a:latin typeface="Tahoma"/>
                <a:cs typeface="Tahoma"/>
              </a:rPr>
              <a:t>in</a:t>
            </a:r>
            <a:r>
              <a:rPr dirty="0" sz="1650" spc="-80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online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social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networks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41031" y="7531174"/>
            <a:ext cx="353441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  <a:tabLst>
                <a:tab pos="1340485" algn="l"/>
                <a:tab pos="2531110" algn="l"/>
              </a:tabLst>
            </a:pPr>
            <a:r>
              <a:rPr dirty="0" sz="1650" spc="-70">
                <a:latin typeface="Tahoma"/>
                <a:cs typeface="Tahoma"/>
              </a:rPr>
              <a:t>G</a:t>
            </a:r>
            <a:r>
              <a:rPr dirty="0" sz="1650" spc="-30">
                <a:latin typeface="Tahoma"/>
                <a:cs typeface="Tahoma"/>
              </a:rPr>
              <a:t>r</a:t>
            </a:r>
            <a:r>
              <a:rPr dirty="0" sz="1650" spc="-70">
                <a:latin typeface="Tahoma"/>
                <a:cs typeface="Tahoma"/>
              </a:rPr>
              <a:t>a</a:t>
            </a:r>
            <a:r>
              <a:rPr dirty="0" sz="1650" spc="-55">
                <a:latin typeface="Tahoma"/>
                <a:cs typeface="Tahoma"/>
              </a:rPr>
              <a:t>p</a:t>
            </a:r>
            <a:r>
              <a:rPr dirty="0" sz="1650" spc="-70">
                <a:latin typeface="Tahoma"/>
                <a:cs typeface="Tahoma"/>
              </a:rPr>
              <a:t>h</a:t>
            </a:r>
            <a:r>
              <a:rPr dirty="0" sz="1650" spc="-25">
                <a:latin typeface="Tahoma"/>
                <a:cs typeface="Tahoma"/>
              </a:rPr>
              <a:t>-</a:t>
            </a:r>
            <a:r>
              <a:rPr dirty="0" sz="1650" spc="-55">
                <a:latin typeface="Tahoma"/>
                <a:cs typeface="Tahoma"/>
              </a:rPr>
              <a:t>b</a:t>
            </a:r>
            <a:r>
              <a:rPr dirty="0" sz="1650" spc="-70">
                <a:latin typeface="Tahoma"/>
                <a:cs typeface="Tahoma"/>
              </a:rPr>
              <a:t>a</a:t>
            </a:r>
            <a:r>
              <a:rPr dirty="0" sz="1650" spc="-30">
                <a:latin typeface="Tahoma"/>
                <a:cs typeface="Tahoma"/>
              </a:rPr>
              <a:t>s</a:t>
            </a:r>
            <a:r>
              <a:rPr dirty="0" sz="1650" spc="-85">
                <a:latin typeface="Tahoma"/>
                <a:cs typeface="Tahoma"/>
              </a:rPr>
              <a:t>e</a:t>
            </a:r>
            <a:r>
              <a:rPr dirty="0" sz="1650" spc="35">
                <a:latin typeface="Tahoma"/>
                <a:cs typeface="Tahoma"/>
              </a:rPr>
              <a:t>d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55">
                <a:latin typeface="Tahoma"/>
                <a:cs typeface="Tahoma"/>
              </a:rPr>
              <a:t>t</a:t>
            </a:r>
            <a:r>
              <a:rPr dirty="0" sz="1650" spc="-85">
                <a:latin typeface="Tahoma"/>
                <a:cs typeface="Tahoma"/>
              </a:rPr>
              <a:t>e</a:t>
            </a:r>
            <a:r>
              <a:rPr dirty="0" sz="1650" spc="-20">
                <a:latin typeface="Tahoma"/>
                <a:cs typeface="Tahoma"/>
              </a:rPr>
              <a:t>c</a:t>
            </a:r>
            <a:r>
              <a:rPr dirty="0" sz="1650" spc="-70">
                <a:latin typeface="Tahoma"/>
                <a:cs typeface="Tahoma"/>
              </a:rPr>
              <a:t>hn</a:t>
            </a:r>
            <a:r>
              <a:rPr dirty="0" sz="1650" spc="-55">
                <a:latin typeface="Tahoma"/>
                <a:cs typeface="Tahoma"/>
              </a:rPr>
              <a:t>i</a:t>
            </a:r>
            <a:r>
              <a:rPr dirty="0" sz="1650" spc="-55">
                <a:latin typeface="Tahoma"/>
                <a:cs typeface="Tahoma"/>
              </a:rPr>
              <a:t>q</a:t>
            </a:r>
            <a:r>
              <a:rPr dirty="0" sz="1650" spc="-70">
                <a:latin typeface="Tahoma"/>
                <a:cs typeface="Tahoma"/>
              </a:rPr>
              <a:t>u</a:t>
            </a:r>
            <a:r>
              <a:rPr dirty="0" sz="1650" spc="-85">
                <a:latin typeface="Tahoma"/>
                <a:cs typeface="Tahoma"/>
              </a:rPr>
              <a:t>e</a:t>
            </a:r>
            <a:r>
              <a:rPr dirty="0" sz="1650" spc="-30">
                <a:latin typeface="Tahoma"/>
                <a:cs typeface="Tahoma"/>
              </a:rPr>
              <a:t>s</a:t>
            </a:r>
            <a:r>
              <a:rPr dirty="0" sz="1650" spc="-55">
                <a:latin typeface="Tahoma"/>
                <a:cs typeface="Tahoma"/>
              </a:rPr>
              <a:t>,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15">
                <a:latin typeface="Tahoma"/>
                <a:cs typeface="Tahoma"/>
              </a:rPr>
              <a:t>C</a:t>
            </a:r>
            <a:r>
              <a:rPr dirty="0" sz="1650" spc="-55">
                <a:latin typeface="Tahoma"/>
                <a:cs typeface="Tahoma"/>
              </a:rPr>
              <a:t>o</a:t>
            </a:r>
            <a:r>
              <a:rPr dirty="0" sz="1650" spc="-95">
                <a:latin typeface="Tahoma"/>
                <a:cs typeface="Tahoma"/>
              </a:rPr>
              <a:t>mm</a:t>
            </a:r>
            <a:r>
              <a:rPr dirty="0" sz="1650" spc="-70">
                <a:latin typeface="Tahoma"/>
                <a:cs typeface="Tahoma"/>
              </a:rPr>
              <a:t>un</a:t>
            </a:r>
            <a:r>
              <a:rPr dirty="0" sz="1650" spc="-55">
                <a:latin typeface="Tahoma"/>
                <a:cs typeface="Tahoma"/>
              </a:rPr>
              <a:t>i</a:t>
            </a:r>
            <a:r>
              <a:rPr dirty="0" sz="1650" spc="-55">
                <a:latin typeface="Tahoma"/>
                <a:cs typeface="Tahoma"/>
              </a:rPr>
              <a:t>t</a:t>
            </a:r>
            <a:r>
              <a:rPr dirty="0" sz="1650" spc="10">
                <a:latin typeface="Tahoma"/>
                <a:cs typeface="Tahoma"/>
              </a:rPr>
              <a:t>y  </a:t>
            </a:r>
            <a:r>
              <a:rPr dirty="0" sz="1650" spc="-165">
                <a:latin typeface="Tahoma"/>
                <a:cs typeface="Tahoma"/>
              </a:rPr>
              <a:t>D</a:t>
            </a:r>
            <a:r>
              <a:rPr dirty="0" sz="1650" spc="-85">
                <a:latin typeface="Tahoma"/>
                <a:cs typeface="Tahoma"/>
              </a:rPr>
              <a:t>e</a:t>
            </a:r>
            <a:r>
              <a:rPr dirty="0" sz="1650" spc="-55">
                <a:latin typeface="Tahoma"/>
                <a:cs typeface="Tahoma"/>
              </a:rPr>
              <a:t>t</a:t>
            </a:r>
            <a:r>
              <a:rPr dirty="0" sz="1650" spc="-85">
                <a:latin typeface="Tahoma"/>
                <a:cs typeface="Tahoma"/>
              </a:rPr>
              <a:t>e</a:t>
            </a:r>
            <a:r>
              <a:rPr dirty="0" sz="1650" spc="-20">
                <a:latin typeface="Tahoma"/>
                <a:cs typeface="Tahoma"/>
              </a:rPr>
              <a:t>c</a:t>
            </a:r>
            <a:r>
              <a:rPr dirty="0" sz="1650" spc="-55">
                <a:latin typeface="Tahoma"/>
                <a:cs typeface="Tahoma"/>
              </a:rPr>
              <a:t>t</a:t>
            </a:r>
            <a:r>
              <a:rPr dirty="0" sz="1650" spc="-55">
                <a:latin typeface="Tahoma"/>
                <a:cs typeface="Tahoma"/>
              </a:rPr>
              <a:t>i</a:t>
            </a:r>
            <a:r>
              <a:rPr dirty="0" sz="1650" spc="-55">
                <a:latin typeface="Tahoma"/>
                <a:cs typeface="Tahoma"/>
              </a:rPr>
              <a:t>o</a:t>
            </a:r>
            <a:r>
              <a:rPr dirty="0" sz="1650" spc="20">
                <a:latin typeface="Tahoma"/>
                <a:cs typeface="Tahoma"/>
              </a:rPr>
              <a:t>n</a:t>
            </a:r>
            <a:r>
              <a:rPr dirty="0" sz="1650" spc="-245">
                <a:latin typeface="Tahoma"/>
                <a:cs typeface="Tahoma"/>
              </a:rPr>
              <a:t> </a:t>
            </a:r>
            <a:r>
              <a:rPr dirty="0" sz="1650" spc="-40">
                <a:latin typeface="Tahoma"/>
                <a:cs typeface="Tahoma"/>
              </a:rPr>
              <a:t>A</a:t>
            </a:r>
            <a:r>
              <a:rPr dirty="0" sz="1650" spc="-45">
                <a:latin typeface="Tahoma"/>
                <a:cs typeface="Tahoma"/>
              </a:rPr>
              <a:t>l</a:t>
            </a:r>
            <a:r>
              <a:rPr dirty="0" sz="1650" spc="-55">
                <a:latin typeface="Tahoma"/>
                <a:cs typeface="Tahoma"/>
              </a:rPr>
              <a:t>g</a:t>
            </a:r>
            <a:r>
              <a:rPr dirty="0" sz="1650" spc="-55">
                <a:latin typeface="Tahoma"/>
                <a:cs typeface="Tahoma"/>
              </a:rPr>
              <a:t>o</a:t>
            </a:r>
            <a:r>
              <a:rPr dirty="0" sz="1650" spc="-30">
                <a:latin typeface="Tahoma"/>
                <a:cs typeface="Tahoma"/>
              </a:rPr>
              <a:t>r</a:t>
            </a:r>
            <a:r>
              <a:rPr dirty="0" sz="1650" spc="-55">
                <a:latin typeface="Tahoma"/>
                <a:cs typeface="Tahoma"/>
              </a:rPr>
              <a:t>i</a:t>
            </a:r>
            <a:r>
              <a:rPr dirty="0" sz="1650" spc="-55">
                <a:latin typeface="Tahoma"/>
                <a:cs typeface="Tahoma"/>
              </a:rPr>
              <a:t>t</a:t>
            </a:r>
            <a:r>
              <a:rPr dirty="0" sz="1650" spc="-70">
                <a:latin typeface="Tahoma"/>
                <a:cs typeface="Tahoma"/>
              </a:rPr>
              <a:t>h</a:t>
            </a:r>
            <a:r>
              <a:rPr dirty="0" sz="1650" spc="-95">
                <a:latin typeface="Tahoma"/>
                <a:cs typeface="Tahoma"/>
              </a:rPr>
              <a:t>m</a:t>
            </a:r>
            <a:r>
              <a:rPr dirty="0" sz="1650" spc="-30">
                <a:latin typeface="Tahoma"/>
                <a:cs typeface="Tahoma"/>
              </a:rPr>
              <a:t>s</a:t>
            </a:r>
            <a:r>
              <a:rPr dirty="0" sz="1650" spc="-55">
                <a:latin typeface="Tahoma"/>
                <a:cs typeface="Tahoma"/>
              </a:rPr>
              <a:t>,</a:t>
            </a:r>
            <a:r>
              <a:rPr dirty="0" sz="1650" spc="-245">
                <a:latin typeface="Tahoma"/>
                <a:cs typeface="Tahoma"/>
              </a:rPr>
              <a:t> </a:t>
            </a:r>
            <a:r>
              <a:rPr dirty="0" sz="1650" spc="-75">
                <a:latin typeface="Tahoma"/>
                <a:cs typeface="Tahoma"/>
              </a:rPr>
              <a:t>L</a:t>
            </a:r>
            <a:r>
              <a:rPr dirty="0" sz="1650" spc="-55">
                <a:latin typeface="Tahoma"/>
                <a:cs typeface="Tahoma"/>
              </a:rPr>
              <a:t>o</a:t>
            </a:r>
            <a:r>
              <a:rPr dirty="0" sz="1650" spc="-55">
                <a:latin typeface="Tahoma"/>
                <a:cs typeface="Tahoma"/>
              </a:rPr>
              <a:t>g</a:t>
            </a:r>
            <a:r>
              <a:rPr dirty="0" sz="1650" spc="-55">
                <a:latin typeface="Tahoma"/>
                <a:cs typeface="Tahoma"/>
              </a:rPr>
              <a:t>i</a:t>
            </a:r>
            <a:r>
              <a:rPr dirty="0" sz="1650" spc="-30">
                <a:latin typeface="Tahoma"/>
                <a:cs typeface="Tahoma"/>
              </a:rPr>
              <a:t>s</a:t>
            </a:r>
            <a:r>
              <a:rPr dirty="0" sz="1650" spc="-55">
                <a:latin typeface="Tahoma"/>
                <a:cs typeface="Tahoma"/>
              </a:rPr>
              <a:t>t</a:t>
            </a:r>
            <a:r>
              <a:rPr dirty="0" sz="1650" spc="-55">
                <a:latin typeface="Tahoma"/>
                <a:cs typeface="Tahoma"/>
              </a:rPr>
              <a:t>i</a:t>
            </a:r>
            <a:r>
              <a:rPr dirty="0" sz="1650" spc="70">
                <a:latin typeface="Tahoma"/>
                <a:cs typeface="Tahoma"/>
              </a:rPr>
              <a:t>c</a:t>
            </a:r>
            <a:r>
              <a:rPr dirty="0" sz="1650" spc="-245">
                <a:latin typeface="Tahoma"/>
                <a:cs typeface="Tahoma"/>
              </a:rPr>
              <a:t> </a:t>
            </a:r>
            <a:r>
              <a:rPr dirty="0" sz="1650" spc="-114">
                <a:latin typeface="Tahoma"/>
                <a:cs typeface="Tahoma"/>
              </a:rPr>
              <a:t>R</a:t>
            </a:r>
            <a:r>
              <a:rPr dirty="0" sz="1650" spc="-85">
                <a:latin typeface="Tahoma"/>
                <a:cs typeface="Tahoma"/>
              </a:rPr>
              <a:t>e</a:t>
            </a:r>
            <a:r>
              <a:rPr dirty="0" sz="1650" spc="-55">
                <a:latin typeface="Tahoma"/>
                <a:cs typeface="Tahoma"/>
              </a:rPr>
              <a:t>g</a:t>
            </a:r>
            <a:r>
              <a:rPr dirty="0" sz="1650" spc="-30">
                <a:latin typeface="Tahoma"/>
                <a:cs typeface="Tahoma"/>
              </a:rPr>
              <a:t>r</a:t>
            </a:r>
            <a:r>
              <a:rPr dirty="0" sz="1650" spc="-85">
                <a:latin typeface="Tahoma"/>
                <a:cs typeface="Tahoma"/>
              </a:rPr>
              <a:t>e</a:t>
            </a:r>
            <a:r>
              <a:rPr dirty="0" sz="1650" spc="-30">
                <a:latin typeface="Tahoma"/>
                <a:cs typeface="Tahoma"/>
              </a:rPr>
              <a:t>ss</a:t>
            </a:r>
            <a:r>
              <a:rPr dirty="0" sz="1650" spc="-55">
                <a:latin typeface="Tahoma"/>
                <a:cs typeface="Tahoma"/>
              </a:rPr>
              <a:t>i</a:t>
            </a:r>
            <a:r>
              <a:rPr dirty="0" sz="1650" spc="-55">
                <a:latin typeface="Tahoma"/>
                <a:cs typeface="Tahoma"/>
              </a:rPr>
              <a:t>o</a:t>
            </a:r>
            <a:r>
              <a:rPr dirty="0" sz="1650" spc="20">
                <a:latin typeface="Tahoma"/>
                <a:cs typeface="Tahoma"/>
              </a:rPr>
              <a:t>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553200" y="7364524"/>
            <a:ext cx="377126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3190" algn="l"/>
                <a:tab pos="2482215" algn="l"/>
              </a:tabLst>
            </a:pPr>
            <a:r>
              <a:rPr dirty="0" sz="1650" spc="35">
                <a:latin typeface="Tahoma"/>
                <a:cs typeface="Tahoma"/>
              </a:rPr>
              <a:t>Successfully	</a:t>
            </a:r>
            <a:r>
              <a:rPr dirty="0" sz="1650" spc="20">
                <a:latin typeface="Tahoma"/>
                <a:cs typeface="Tahoma"/>
              </a:rPr>
              <a:t>identified	</a:t>
            </a:r>
            <a:r>
              <a:rPr dirty="0" sz="1650" spc="30">
                <a:latin typeface="Tahoma"/>
                <a:cs typeface="Tahoma"/>
              </a:rPr>
              <a:t>cyberbullying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553200" y="7650274"/>
            <a:ext cx="377126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35">
                <a:latin typeface="Tahoma"/>
                <a:cs typeface="Tahoma"/>
              </a:rPr>
              <a:t>instances</a:t>
            </a:r>
            <a:r>
              <a:rPr dirty="0" sz="1650" spc="-80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within</a:t>
            </a:r>
            <a:r>
              <a:rPr dirty="0" sz="1650" spc="-80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online</a:t>
            </a:r>
            <a:r>
              <a:rPr dirty="0" sz="1650" spc="-80">
                <a:latin typeface="Tahoma"/>
                <a:cs typeface="Tahoma"/>
              </a:rPr>
              <a:t> </a:t>
            </a:r>
            <a:r>
              <a:rPr dirty="0" sz="1650" spc="40">
                <a:latin typeface="Tahoma"/>
                <a:cs typeface="Tahoma"/>
              </a:rPr>
              <a:t>social</a:t>
            </a:r>
            <a:r>
              <a:rPr dirty="0" sz="1650" spc="-80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networks.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553200" y="7902649"/>
            <a:ext cx="377126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10">
                <a:latin typeface="Tahoma"/>
                <a:cs typeface="Tahoma"/>
              </a:rPr>
              <a:t>Detected </a:t>
            </a:r>
            <a:r>
              <a:rPr dirty="0" sz="1650" spc="30">
                <a:latin typeface="Tahoma"/>
                <a:cs typeface="Tahoma"/>
              </a:rPr>
              <a:t>cyberbullying patterns </a:t>
            </a:r>
            <a:r>
              <a:rPr dirty="0" sz="1650" spc="50">
                <a:latin typeface="Tahoma"/>
                <a:cs typeface="Tahoma"/>
              </a:rPr>
              <a:t>across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30">
                <a:latin typeface="Tahoma"/>
                <a:cs typeface="Tahoma"/>
              </a:rPr>
              <a:t>interconnected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users.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506271" y="7235899"/>
            <a:ext cx="365188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20">
                <a:latin typeface="Tahoma"/>
                <a:cs typeface="Tahoma"/>
              </a:rPr>
              <a:t>Limited </a:t>
            </a:r>
            <a:r>
              <a:rPr dirty="0" sz="1650" spc="25">
                <a:latin typeface="Tahoma"/>
                <a:cs typeface="Tahoma"/>
              </a:rPr>
              <a:t>by </a:t>
            </a:r>
            <a:r>
              <a:rPr dirty="0" sz="1650" spc="15">
                <a:latin typeface="Tahoma"/>
                <a:cs typeface="Tahoma"/>
              </a:rPr>
              <a:t>the </a:t>
            </a:r>
            <a:r>
              <a:rPr dirty="0" sz="1650" spc="25">
                <a:latin typeface="Tahoma"/>
                <a:cs typeface="Tahoma"/>
              </a:rPr>
              <a:t>challenge </a:t>
            </a:r>
            <a:r>
              <a:rPr dirty="0" sz="1650" spc="10">
                <a:latin typeface="Tahoma"/>
                <a:cs typeface="Tahoma"/>
              </a:rPr>
              <a:t>of </a:t>
            </a:r>
            <a:r>
              <a:rPr dirty="0" sz="1650" spc="25">
                <a:latin typeface="Tahoma"/>
                <a:cs typeface="Tahoma"/>
              </a:rPr>
              <a:t>handling </a:t>
            </a:r>
            <a:r>
              <a:rPr dirty="0" sz="1650" spc="30">
                <a:latin typeface="Tahoma"/>
                <a:cs typeface="Tahoma"/>
              </a:rPr>
              <a:t> large </a:t>
            </a:r>
            <a:r>
              <a:rPr dirty="0" sz="1650" spc="20">
                <a:latin typeface="Tahoma"/>
                <a:cs typeface="Tahoma"/>
              </a:rPr>
              <a:t>volumes </a:t>
            </a:r>
            <a:r>
              <a:rPr dirty="0" sz="1650" spc="10">
                <a:latin typeface="Tahoma"/>
                <a:cs typeface="Tahoma"/>
              </a:rPr>
              <a:t>of </a:t>
            </a:r>
            <a:r>
              <a:rPr dirty="0" sz="1650" spc="25">
                <a:latin typeface="Tahoma"/>
                <a:cs typeface="Tahoma"/>
              </a:rPr>
              <a:t>streaming data in </a:t>
            </a:r>
            <a:r>
              <a:rPr dirty="0" sz="1650" spc="30">
                <a:latin typeface="Tahoma"/>
                <a:cs typeface="Tahoma"/>
              </a:rPr>
              <a:t> real </a:t>
            </a:r>
            <a:r>
              <a:rPr dirty="0" sz="1650">
                <a:latin typeface="Tahoma"/>
                <a:cs typeface="Tahoma"/>
              </a:rPr>
              <a:t>time.</a:t>
            </a:r>
            <a:r>
              <a:rPr dirty="0" sz="1650" spc="5">
                <a:latin typeface="Tahoma"/>
                <a:cs typeface="Tahoma"/>
              </a:rPr>
              <a:t> </a:t>
            </a:r>
            <a:r>
              <a:rPr dirty="0" sz="1650" spc="10">
                <a:latin typeface="Tahoma"/>
                <a:cs typeface="Tahoma"/>
              </a:rPr>
              <a:t>Dependency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on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manually </a:t>
            </a:r>
            <a:r>
              <a:rPr dirty="0" sz="1650" spc="25">
                <a:latin typeface="Tahoma"/>
                <a:cs typeface="Tahoma"/>
              </a:rPr>
              <a:t> labelled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30">
                <a:latin typeface="Tahoma"/>
                <a:cs typeface="Tahoma"/>
              </a:rPr>
              <a:t>datasets</a:t>
            </a:r>
            <a:r>
              <a:rPr dirty="0" sz="1650" spc="-70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for</a:t>
            </a:r>
            <a:r>
              <a:rPr dirty="0" sz="1650" spc="-70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training.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57238" y="9021723"/>
            <a:ext cx="233807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10">
                <a:latin typeface="Tahoma"/>
                <a:cs typeface="Tahoma"/>
              </a:rPr>
              <a:t>To</a:t>
            </a:r>
            <a:r>
              <a:rPr dirty="0" sz="1650" spc="1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develop</a:t>
            </a:r>
            <a:r>
              <a:rPr dirty="0" sz="1650" spc="2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a</a:t>
            </a:r>
            <a:r>
              <a:rPr dirty="0" sz="1650" spc="25">
                <a:latin typeface="Tahoma"/>
                <a:cs typeface="Tahoma"/>
              </a:rPr>
              <a:t> </a:t>
            </a:r>
            <a:r>
              <a:rPr dirty="0" sz="1650" spc="30">
                <a:latin typeface="Tahoma"/>
                <a:cs typeface="Tahoma"/>
              </a:rPr>
              <a:t>hybrid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model </a:t>
            </a:r>
            <a:r>
              <a:rPr dirty="0" sz="1650" spc="25">
                <a:latin typeface="Tahoma"/>
                <a:cs typeface="Tahoma"/>
              </a:rPr>
              <a:t>for </a:t>
            </a:r>
            <a:r>
              <a:rPr dirty="0" sz="1650" spc="30">
                <a:latin typeface="Tahoma"/>
                <a:cs typeface="Tahoma"/>
              </a:rPr>
              <a:t>cyberbullying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74356" y="8970288"/>
            <a:ext cx="937894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55">
                <a:latin typeface="Tahoma"/>
                <a:cs typeface="Tahoma"/>
              </a:rPr>
              <a:t>s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-10">
                <a:latin typeface="Tahoma"/>
                <a:cs typeface="Tahoma"/>
              </a:rPr>
              <a:t>m</a:t>
            </a:r>
            <a:r>
              <a:rPr dirty="0" sz="1650" spc="30">
                <a:latin typeface="Tahoma"/>
                <a:cs typeface="Tahoma"/>
              </a:rPr>
              <a:t>b</a:t>
            </a:r>
            <a:r>
              <a:rPr dirty="0" sz="1650" spc="45">
                <a:latin typeface="Tahoma"/>
                <a:cs typeface="Tahoma"/>
              </a:rPr>
              <a:t>l</a:t>
            </a:r>
            <a:r>
              <a:rPr dirty="0" sz="1650">
                <a:latin typeface="Tahoma"/>
                <a:cs typeface="Tahoma"/>
              </a:rPr>
              <a:t>e  </a:t>
            </a:r>
            <a:r>
              <a:rPr dirty="0" sz="1650" spc="25">
                <a:latin typeface="Tahoma"/>
                <a:cs typeface="Tahoma"/>
              </a:rPr>
              <a:t>multiple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69877" y="8970288"/>
            <a:ext cx="117030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8135">
              <a:lnSpc>
                <a:spcPct val="113599"/>
              </a:lnSpc>
              <a:spcBef>
                <a:spcPts val="100"/>
              </a:spcBef>
            </a:pPr>
            <a:r>
              <a:rPr dirty="0" sz="1650" spc="10">
                <a:latin typeface="Tahoma"/>
                <a:cs typeface="Tahoma"/>
              </a:rPr>
              <a:t>L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15">
                <a:latin typeface="Tahoma"/>
                <a:cs typeface="Tahoma"/>
              </a:rPr>
              <a:t>a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25">
                <a:latin typeface="Tahoma"/>
                <a:cs typeface="Tahoma"/>
              </a:rPr>
              <a:t>g  </a:t>
            </a:r>
            <a:r>
              <a:rPr dirty="0" sz="1650" spc="25">
                <a:latin typeface="Tahoma"/>
                <a:cs typeface="Tahoma"/>
              </a:rPr>
              <a:t>classifiers),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84229" y="8970288"/>
            <a:ext cx="1355090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1775">
              <a:lnSpc>
                <a:spcPct val="113599"/>
              </a:lnSpc>
              <a:spcBef>
                <a:spcPts val="100"/>
              </a:spcBef>
              <a:tabLst>
                <a:tab pos="656590" algn="l"/>
              </a:tabLst>
            </a:pPr>
            <a:r>
              <a:rPr dirty="0" sz="1650" spc="5">
                <a:latin typeface="Tahoma"/>
                <a:cs typeface="Tahoma"/>
              </a:rPr>
              <a:t>(</a:t>
            </a:r>
            <a:r>
              <a:rPr dirty="0" sz="1650" spc="70">
                <a:latin typeface="Tahoma"/>
                <a:cs typeface="Tahoma"/>
              </a:rPr>
              <a:t>C</a:t>
            </a:r>
            <a:r>
              <a:rPr dirty="0" sz="1650" spc="30">
                <a:latin typeface="Tahoma"/>
                <a:cs typeface="Tahoma"/>
              </a:rPr>
              <a:t>o</a:t>
            </a:r>
            <a:r>
              <a:rPr dirty="0" sz="1650" spc="-10">
                <a:latin typeface="Tahoma"/>
                <a:cs typeface="Tahoma"/>
              </a:rPr>
              <a:t>m</a:t>
            </a:r>
            <a:r>
              <a:rPr dirty="0" sz="1650" spc="30">
                <a:latin typeface="Tahoma"/>
                <a:cs typeface="Tahoma"/>
              </a:rPr>
              <a:t>b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25">
                <a:latin typeface="Tahoma"/>
                <a:cs typeface="Tahoma"/>
              </a:rPr>
              <a:t>g  </a:t>
            </a:r>
            <a:r>
              <a:rPr dirty="0" sz="1650" spc="-1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-5">
                <a:latin typeface="Tahoma"/>
                <a:cs typeface="Tahoma"/>
              </a:rPr>
              <a:t>x</a:t>
            </a:r>
            <a:r>
              <a:rPr dirty="0" sz="1650" spc="35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10">
                <a:latin typeface="Tahoma"/>
                <a:cs typeface="Tahoma"/>
              </a:rPr>
              <a:t>M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5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0">
                <a:latin typeface="Tahoma"/>
                <a:cs typeface="Tahoma"/>
              </a:rPr>
              <a:t>g</a:t>
            </a:r>
            <a:r>
              <a:rPr dirty="0" sz="1650" spc="-55">
                <a:latin typeface="Tahoma"/>
                <a:cs typeface="Tahoma"/>
              </a:rPr>
              <a:t>,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74356" y="9575164"/>
            <a:ext cx="140589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20">
                <a:latin typeface="Tahoma"/>
                <a:cs typeface="Tahoma"/>
              </a:rPr>
              <a:t>Decision</a:t>
            </a:r>
            <a:r>
              <a:rPr dirty="0" sz="1650" spc="-125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Trees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553200" y="9003137"/>
            <a:ext cx="377126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00760" algn="l"/>
                <a:tab pos="1381125" algn="l"/>
                <a:tab pos="2867025" algn="l"/>
              </a:tabLst>
            </a:pPr>
            <a:r>
              <a:rPr dirty="0" sz="1650" spc="25">
                <a:latin typeface="Tahoma"/>
                <a:cs typeface="Tahoma"/>
              </a:rPr>
              <a:t>Excelled	in	</a:t>
            </a:r>
            <a:r>
              <a:rPr dirty="0" sz="1650" spc="30">
                <a:latin typeface="Tahoma"/>
                <a:cs typeface="Tahoma"/>
              </a:rPr>
              <a:t>cyberbullying	</a:t>
            </a:r>
            <a:r>
              <a:rPr dirty="0" sz="1650" spc="25"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774231" y="9288887"/>
            <a:ext cx="155003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68730" algn="l"/>
              </a:tabLst>
            </a:pPr>
            <a:r>
              <a:rPr dirty="0" sz="1650" spc="30">
                <a:latin typeface="Tahoma"/>
                <a:cs typeface="Tahoma"/>
              </a:rPr>
              <a:t>i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 spc="3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30">
                <a:latin typeface="Tahoma"/>
                <a:cs typeface="Tahoma"/>
              </a:rPr>
              <a:t>g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20">
                <a:latin typeface="Tahoma"/>
                <a:cs typeface="Tahoma"/>
              </a:rPr>
              <a:t>a</a:t>
            </a:r>
            <a:r>
              <a:rPr dirty="0" sz="1650" spc="30">
                <a:latin typeface="Tahoma"/>
                <a:cs typeface="Tahoma"/>
              </a:rPr>
              <a:t>t</a:t>
            </a:r>
            <a:r>
              <a:rPr dirty="0" sz="1650" spc="30">
                <a:latin typeface="Tahoma"/>
                <a:cs typeface="Tahoma"/>
              </a:rPr>
              <a:t>i</a:t>
            </a:r>
            <a:r>
              <a:rPr dirty="0" sz="1650" spc="35">
                <a:latin typeface="Tahoma"/>
                <a:cs typeface="Tahoma"/>
              </a:rPr>
              <a:t>o</a:t>
            </a:r>
            <a:r>
              <a:rPr dirty="0" sz="1650" spc="20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	</a:t>
            </a:r>
            <a:r>
              <a:rPr dirty="0" sz="1650" spc="-20">
                <a:latin typeface="Tahoma"/>
                <a:cs typeface="Tahoma"/>
              </a:rPr>
              <a:t>f</a:t>
            </a:r>
            <a:r>
              <a:rPr dirty="0" sz="1650" spc="35">
                <a:latin typeface="Tahoma"/>
                <a:cs typeface="Tahoma"/>
              </a:rPr>
              <a:t>o</a:t>
            </a:r>
            <a:r>
              <a:rPr dirty="0" sz="1650" spc="60">
                <a:latin typeface="Tahoma"/>
                <a:cs typeface="Tahoma"/>
              </a:rPr>
              <a:t>r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553200" y="9256083"/>
            <a:ext cx="205613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  <a:tabLst>
                <a:tab pos="625475" algn="l"/>
                <a:tab pos="1748155" algn="l"/>
              </a:tabLst>
            </a:pPr>
            <a:r>
              <a:rPr dirty="0" sz="1650" spc="10">
                <a:latin typeface="Tahoma"/>
                <a:cs typeface="Tahoma"/>
              </a:rPr>
              <a:t>with	</a:t>
            </a:r>
            <a:r>
              <a:rPr dirty="0" sz="1650" spc="20">
                <a:latin typeface="Tahoma"/>
                <a:cs typeface="Tahoma"/>
              </a:rPr>
              <a:t>advanced	</a:t>
            </a:r>
            <a:r>
              <a:rPr dirty="0" sz="1650" spc="15">
                <a:latin typeface="Tahoma"/>
                <a:cs typeface="Tahoma"/>
              </a:rPr>
              <a:t>ML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h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30">
                <a:latin typeface="Tahoma"/>
                <a:cs typeface="Tahoma"/>
              </a:rPr>
              <a:t>i</a:t>
            </a:r>
            <a:r>
              <a:rPr dirty="0" sz="1650" spc="30">
                <a:latin typeface="Tahoma"/>
                <a:cs typeface="Tahoma"/>
              </a:rPr>
              <a:t>g</a:t>
            </a:r>
            <a:r>
              <a:rPr dirty="0" sz="1650" spc="15">
                <a:latin typeface="Tahoma"/>
                <a:cs typeface="Tahoma"/>
              </a:rPr>
              <a:t>h</a:t>
            </a:r>
            <a:r>
              <a:rPr dirty="0" sz="1650" spc="30">
                <a:latin typeface="Tahoma"/>
                <a:cs typeface="Tahoma"/>
              </a:rPr>
              <a:t>t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15">
                <a:latin typeface="Tahoma"/>
                <a:cs typeface="Tahoma"/>
              </a:rPr>
              <a:t>n</a:t>
            </a:r>
            <a:r>
              <a:rPr dirty="0" sz="1650">
                <a:latin typeface="Tahoma"/>
                <a:cs typeface="Tahoma"/>
              </a:rPr>
              <a:t>e</a:t>
            </a:r>
            <a:r>
              <a:rPr dirty="0" sz="1650" spc="35">
                <a:latin typeface="Tahoma"/>
                <a:cs typeface="Tahoma"/>
              </a:rPr>
              <a:t>d</a:t>
            </a:r>
            <a:r>
              <a:rPr dirty="0" sz="1650" spc="-70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a</a:t>
            </a:r>
            <a:r>
              <a:rPr dirty="0" sz="1650" spc="65">
                <a:latin typeface="Tahoma"/>
                <a:cs typeface="Tahoma"/>
              </a:rPr>
              <a:t>cc</a:t>
            </a:r>
            <a:r>
              <a:rPr dirty="0" sz="1650" spc="15">
                <a:latin typeface="Tahoma"/>
                <a:cs typeface="Tahoma"/>
              </a:rPr>
              <a:t>u</a:t>
            </a:r>
            <a:r>
              <a:rPr dirty="0" sz="1650" spc="55">
                <a:latin typeface="Tahoma"/>
                <a:cs typeface="Tahoma"/>
              </a:rPr>
              <a:t>r</a:t>
            </a:r>
            <a:r>
              <a:rPr dirty="0" sz="1650" spc="20">
                <a:latin typeface="Tahoma"/>
                <a:cs typeface="Tahoma"/>
              </a:rPr>
              <a:t>a</a:t>
            </a:r>
            <a:r>
              <a:rPr dirty="0" sz="1650" spc="65">
                <a:latin typeface="Tahoma"/>
                <a:cs typeface="Tahoma"/>
              </a:rPr>
              <a:t>c</a:t>
            </a:r>
            <a:r>
              <a:rPr dirty="0" sz="1650" spc="15">
                <a:latin typeface="Tahoma"/>
                <a:cs typeface="Tahoma"/>
              </a:rPr>
              <a:t>y</a:t>
            </a:r>
            <a:r>
              <a:rPr dirty="0" sz="1650" spc="-50">
                <a:latin typeface="Tahoma"/>
                <a:cs typeface="Tahoma"/>
              </a:rPr>
              <a:t>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4506271" y="8970288"/>
            <a:ext cx="3794760" cy="882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599"/>
              </a:lnSpc>
              <a:spcBef>
                <a:spcPts val="100"/>
              </a:spcBef>
            </a:pPr>
            <a:r>
              <a:rPr dirty="0" sz="1650" spc="30">
                <a:latin typeface="Tahoma"/>
                <a:cs typeface="Tahoma"/>
              </a:rPr>
              <a:t>Challenges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in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model</a:t>
            </a:r>
            <a:r>
              <a:rPr dirty="0" sz="1650" spc="25">
                <a:latin typeface="Tahoma"/>
                <a:cs typeface="Tahoma"/>
              </a:rPr>
              <a:t> integration</a:t>
            </a:r>
            <a:r>
              <a:rPr dirty="0" sz="1650" spc="30">
                <a:latin typeface="Tahoma"/>
                <a:cs typeface="Tahoma"/>
              </a:rPr>
              <a:t> </a:t>
            </a:r>
            <a:r>
              <a:rPr dirty="0" sz="1650" spc="20">
                <a:latin typeface="Tahoma"/>
                <a:cs typeface="Tahoma"/>
              </a:rPr>
              <a:t>and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potential</a:t>
            </a:r>
            <a:r>
              <a:rPr dirty="0" sz="1650" spc="30">
                <a:latin typeface="Tahoma"/>
                <a:cs typeface="Tahoma"/>
              </a:rPr>
              <a:t> computational</a:t>
            </a:r>
            <a:r>
              <a:rPr dirty="0" sz="1650" spc="35">
                <a:latin typeface="Tahoma"/>
                <a:cs typeface="Tahoma"/>
              </a:rPr>
              <a:t> </a:t>
            </a:r>
            <a:r>
              <a:rPr dirty="0" sz="1650" spc="15">
                <a:latin typeface="Tahoma"/>
                <a:cs typeface="Tahoma"/>
              </a:rPr>
              <a:t>overhead</a:t>
            </a:r>
            <a:r>
              <a:rPr dirty="0" sz="1650" spc="20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for </a:t>
            </a:r>
            <a:r>
              <a:rPr dirty="0" sz="1650" spc="-505">
                <a:latin typeface="Tahoma"/>
                <a:cs typeface="Tahoma"/>
              </a:rPr>
              <a:t> </a:t>
            </a:r>
            <a:r>
              <a:rPr dirty="0" sz="1650" spc="25">
                <a:latin typeface="Tahoma"/>
                <a:cs typeface="Tahoma"/>
              </a:rPr>
              <a:t>real-time</a:t>
            </a:r>
            <a:r>
              <a:rPr dirty="0" sz="1650" spc="-75">
                <a:latin typeface="Tahoma"/>
                <a:cs typeface="Tahoma"/>
              </a:rPr>
              <a:t> </a:t>
            </a:r>
            <a:r>
              <a:rPr dirty="0" sz="1650" spc="10">
                <a:latin typeface="Tahoma"/>
                <a:cs typeface="Tahoma"/>
              </a:rPr>
              <a:t>deployment.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5489521" y="30270"/>
            <a:ext cx="7125334" cy="795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>
                <a:solidFill>
                  <a:srgbClr val="000000"/>
                </a:solidFill>
              </a:rPr>
              <a:t>LITERATURE</a:t>
            </a:r>
            <a:r>
              <a:rPr dirty="0" spc="-140">
                <a:solidFill>
                  <a:srgbClr val="000000"/>
                </a:solidFill>
              </a:rPr>
              <a:t> </a:t>
            </a:r>
            <a:r>
              <a:rPr dirty="0" spc="160">
                <a:solidFill>
                  <a:srgbClr val="000000"/>
                </a:solidFill>
              </a:rPr>
              <a:t>SURVEY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884578" y="1096433"/>
            <a:ext cx="170942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10" b="1">
                <a:latin typeface="Verdana"/>
                <a:cs typeface="Verdana"/>
              </a:rPr>
              <a:t>P</a:t>
            </a:r>
            <a:r>
              <a:rPr dirty="0" sz="2500" spc="-260" b="1">
                <a:latin typeface="Verdana"/>
                <a:cs typeface="Verdana"/>
              </a:rPr>
              <a:t>a</a:t>
            </a:r>
            <a:r>
              <a:rPr dirty="0" sz="2500" spc="-145" b="1">
                <a:latin typeface="Verdana"/>
                <a:cs typeface="Verdana"/>
              </a:rPr>
              <a:t>p</a:t>
            </a:r>
            <a:r>
              <a:rPr dirty="0" sz="2500" spc="-204" b="1">
                <a:latin typeface="Verdana"/>
                <a:cs typeface="Verdana"/>
              </a:rPr>
              <a:t>e</a:t>
            </a:r>
            <a:r>
              <a:rPr dirty="0" sz="2500" spc="-190" b="1">
                <a:latin typeface="Verdana"/>
                <a:cs typeface="Verdana"/>
              </a:rPr>
              <a:t>r</a:t>
            </a:r>
            <a:r>
              <a:rPr dirty="0" sz="2500" spc="-265" b="1">
                <a:latin typeface="Verdana"/>
                <a:cs typeface="Verdana"/>
              </a:rPr>
              <a:t> </a:t>
            </a:r>
            <a:r>
              <a:rPr dirty="0" sz="2500" spc="-229" b="1">
                <a:latin typeface="Verdana"/>
                <a:cs typeface="Verdana"/>
              </a:rPr>
              <a:t>T</a:t>
            </a:r>
            <a:r>
              <a:rPr dirty="0" sz="2500" spc="-130" b="1">
                <a:latin typeface="Verdana"/>
                <a:cs typeface="Verdana"/>
              </a:rPr>
              <a:t>i</a:t>
            </a:r>
            <a:r>
              <a:rPr dirty="0" sz="2500" spc="-100" b="1">
                <a:latin typeface="Verdana"/>
                <a:cs typeface="Verdana"/>
              </a:rPr>
              <a:t>t</a:t>
            </a:r>
            <a:r>
              <a:rPr dirty="0" sz="2500" spc="-85" b="1">
                <a:latin typeface="Verdana"/>
                <a:cs typeface="Verdana"/>
              </a:rPr>
              <a:t>l</a:t>
            </a:r>
            <a:r>
              <a:rPr dirty="0" sz="2500" spc="-200" b="1">
                <a:latin typeface="Verdana"/>
                <a:cs typeface="Verdana"/>
              </a:rPr>
              <a:t>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62222" y="1096433"/>
            <a:ext cx="152590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70" b="1">
                <a:latin typeface="Verdana"/>
                <a:cs typeface="Verdana"/>
              </a:rPr>
              <a:t>Objective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13335" y="1130724"/>
            <a:ext cx="689229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0154" algn="l"/>
              </a:tabLst>
            </a:pPr>
            <a:r>
              <a:rPr dirty="0" sz="2500" spc="-229" b="1">
                <a:latin typeface="Verdana"/>
                <a:cs typeface="Verdana"/>
              </a:rPr>
              <a:t>T</a:t>
            </a:r>
            <a:r>
              <a:rPr dirty="0" sz="2500" spc="-204" b="1">
                <a:latin typeface="Verdana"/>
                <a:cs typeface="Verdana"/>
              </a:rPr>
              <a:t>e</a:t>
            </a:r>
            <a:r>
              <a:rPr dirty="0" sz="2500" spc="-90" b="1">
                <a:latin typeface="Verdana"/>
                <a:cs typeface="Verdana"/>
              </a:rPr>
              <a:t>c</a:t>
            </a:r>
            <a:r>
              <a:rPr dirty="0" sz="2500" spc="-210" b="1">
                <a:latin typeface="Verdana"/>
                <a:cs typeface="Verdana"/>
              </a:rPr>
              <a:t>hn</a:t>
            </a:r>
            <a:r>
              <a:rPr dirty="0" sz="2500" spc="-130" b="1">
                <a:latin typeface="Verdana"/>
                <a:cs typeface="Verdana"/>
              </a:rPr>
              <a:t>i</a:t>
            </a:r>
            <a:r>
              <a:rPr dirty="0" sz="2500" spc="-140" b="1">
                <a:latin typeface="Verdana"/>
                <a:cs typeface="Verdana"/>
              </a:rPr>
              <a:t>q</a:t>
            </a:r>
            <a:r>
              <a:rPr dirty="0" sz="2500" spc="-229" b="1">
                <a:latin typeface="Verdana"/>
                <a:cs typeface="Verdana"/>
              </a:rPr>
              <a:t>u</a:t>
            </a:r>
            <a:r>
              <a:rPr dirty="0" sz="2500" spc="-200" b="1">
                <a:latin typeface="Verdana"/>
                <a:cs typeface="Verdana"/>
              </a:rPr>
              <a:t>e</a:t>
            </a:r>
            <a:r>
              <a:rPr dirty="0" sz="2500" spc="-270" b="1">
                <a:latin typeface="Verdana"/>
                <a:cs typeface="Verdana"/>
              </a:rPr>
              <a:t> </a:t>
            </a:r>
            <a:r>
              <a:rPr dirty="0" sz="2500" spc="-145" b="1">
                <a:latin typeface="Verdana"/>
                <a:cs typeface="Verdana"/>
              </a:rPr>
              <a:t>U</a:t>
            </a:r>
            <a:r>
              <a:rPr dirty="0" sz="2500" spc="-250" b="1">
                <a:latin typeface="Verdana"/>
                <a:cs typeface="Verdana"/>
              </a:rPr>
              <a:t>s</a:t>
            </a:r>
            <a:r>
              <a:rPr dirty="0" sz="2500" spc="-204" b="1">
                <a:latin typeface="Verdana"/>
                <a:cs typeface="Verdana"/>
              </a:rPr>
              <a:t>e</a:t>
            </a:r>
            <a:r>
              <a:rPr dirty="0" sz="2500" spc="-135" b="1">
                <a:latin typeface="Verdana"/>
                <a:cs typeface="Verdana"/>
              </a:rPr>
              <a:t>d</a:t>
            </a:r>
            <a:r>
              <a:rPr dirty="0" sz="2500" b="1">
                <a:latin typeface="Verdana"/>
                <a:cs typeface="Verdana"/>
              </a:rPr>
              <a:t>	</a:t>
            </a:r>
            <a:r>
              <a:rPr dirty="0" sz="2500" spc="-295" b="1">
                <a:latin typeface="Verdana"/>
                <a:cs typeface="Verdana"/>
              </a:rPr>
              <a:t>R</a:t>
            </a:r>
            <a:r>
              <a:rPr dirty="0" sz="2500" spc="-204" b="1">
                <a:latin typeface="Verdana"/>
                <a:cs typeface="Verdana"/>
              </a:rPr>
              <a:t>e</a:t>
            </a:r>
            <a:r>
              <a:rPr dirty="0" sz="2500" spc="-250" b="1">
                <a:latin typeface="Verdana"/>
                <a:cs typeface="Verdana"/>
              </a:rPr>
              <a:t>s</a:t>
            </a:r>
            <a:r>
              <a:rPr dirty="0" sz="2500" spc="-204" b="1">
                <a:latin typeface="Verdana"/>
                <a:cs typeface="Verdana"/>
              </a:rPr>
              <a:t>e</a:t>
            </a:r>
            <a:r>
              <a:rPr dirty="0" sz="2500" spc="-260" b="1">
                <a:latin typeface="Verdana"/>
                <a:cs typeface="Verdana"/>
              </a:rPr>
              <a:t>a</a:t>
            </a:r>
            <a:r>
              <a:rPr dirty="0" sz="2500" spc="-195" b="1">
                <a:latin typeface="Verdana"/>
                <a:cs typeface="Verdana"/>
              </a:rPr>
              <a:t>r</a:t>
            </a:r>
            <a:r>
              <a:rPr dirty="0" sz="2500" spc="-90" b="1">
                <a:latin typeface="Verdana"/>
                <a:cs typeface="Verdana"/>
              </a:rPr>
              <a:t>c</a:t>
            </a:r>
            <a:r>
              <a:rPr dirty="0" sz="2500" spc="-204" b="1">
                <a:latin typeface="Verdana"/>
                <a:cs typeface="Verdana"/>
              </a:rPr>
              <a:t>h</a:t>
            </a:r>
            <a:r>
              <a:rPr dirty="0" sz="2500" spc="-270" b="1">
                <a:latin typeface="Verdana"/>
                <a:cs typeface="Verdana"/>
              </a:rPr>
              <a:t> </a:t>
            </a:r>
            <a:r>
              <a:rPr dirty="0" sz="2500" spc="-190" b="1">
                <a:latin typeface="Verdana"/>
                <a:cs typeface="Verdana"/>
              </a:rPr>
              <a:t>O</a:t>
            </a:r>
            <a:r>
              <a:rPr dirty="0" sz="2500" spc="-229" b="1">
                <a:latin typeface="Verdana"/>
                <a:cs typeface="Verdana"/>
              </a:rPr>
              <a:t>u</a:t>
            </a:r>
            <a:r>
              <a:rPr dirty="0" sz="2500" spc="-100" b="1">
                <a:latin typeface="Verdana"/>
                <a:cs typeface="Verdana"/>
              </a:rPr>
              <a:t>t</a:t>
            </a:r>
            <a:r>
              <a:rPr dirty="0" sz="2500" spc="-90" b="1">
                <a:latin typeface="Verdana"/>
                <a:cs typeface="Verdana"/>
              </a:rPr>
              <a:t>c</a:t>
            </a:r>
            <a:r>
              <a:rPr dirty="0" sz="2500" spc="-160" b="1">
                <a:latin typeface="Verdana"/>
                <a:cs typeface="Verdana"/>
              </a:rPr>
              <a:t>o</a:t>
            </a:r>
            <a:r>
              <a:rPr dirty="0" sz="2500" spc="-325" b="1">
                <a:latin typeface="Verdana"/>
                <a:cs typeface="Verdana"/>
              </a:rPr>
              <a:t>m</a:t>
            </a:r>
            <a:r>
              <a:rPr dirty="0" sz="2500" spc="-204" b="1">
                <a:latin typeface="Verdana"/>
                <a:cs typeface="Verdana"/>
              </a:rPr>
              <a:t>e</a:t>
            </a:r>
            <a:r>
              <a:rPr dirty="0" sz="2500" spc="-245" b="1"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582369" y="1096433"/>
            <a:ext cx="1783714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155" b="1">
                <a:latin typeface="Verdana"/>
                <a:cs typeface="Verdana"/>
              </a:rPr>
              <a:t>L</a:t>
            </a:r>
            <a:r>
              <a:rPr dirty="0" sz="2500" spc="-130" b="1">
                <a:latin typeface="Verdana"/>
                <a:cs typeface="Verdana"/>
              </a:rPr>
              <a:t>i</a:t>
            </a:r>
            <a:r>
              <a:rPr dirty="0" sz="2500" spc="-325" b="1">
                <a:latin typeface="Verdana"/>
                <a:cs typeface="Verdana"/>
              </a:rPr>
              <a:t>m</a:t>
            </a:r>
            <a:r>
              <a:rPr dirty="0" sz="2500" spc="-130" b="1">
                <a:latin typeface="Verdana"/>
                <a:cs typeface="Verdana"/>
              </a:rPr>
              <a:t>i</a:t>
            </a:r>
            <a:r>
              <a:rPr dirty="0" sz="2500" spc="-100" b="1">
                <a:latin typeface="Verdana"/>
                <a:cs typeface="Verdana"/>
              </a:rPr>
              <a:t>t</a:t>
            </a:r>
            <a:r>
              <a:rPr dirty="0" sz="2500" spc="-260" b="1">
                <a:latin typeface="Verdana"/>
                <a:cs typeface="Verdana"/>
              </a:rPr>
              <a:t>a</a:t>
            </a:r>
            <a:r>
              <a:rPr dirty="0" sz="2500" spc="-100" b="1">
                <a:latin typeface="Verdana"/>
                <a:cs typeface="Verdana"/>
              </a:rPr>
              <a:t>t</a:t>
            </a:r>
            <a:r>
              <a:rPr dirty="0" sz="2500" spc="-130" b="1">
                <a:latin typeface="Verdana"/>
                <a:cs typeface="Verdana"/>
              </a:rPr>
              <a:t>i</a:t>
            </a:r>
            <a:r>
              <a:rPr dirty="0" sz="2500" spc="-160" b="1">
                <a:latin typeface="Verdana"/>
                <a:cs typeface="Verdana"/>
              </a:rPr>
              <a:t>o</a:t>
            </a:r>
            <a:r>
              <a:rPr dirty="0" sz="2500" spc="-210" b="1">
                <a:latin typeface="Verdana"/>
                <a:cs typeface="Verdana"/>
              </a:rPr>
              <a:t>n</a:t>
            </a:r>
            <a:r>
              <a:rPr dirty="0" sz="2500" spc="-245" b="1">
                <a:latin typeface="Verdana"/>
                <a:cs typeface="Verdana"/>
              </a:rPr>
              <a:t>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2295" y="51571"/>
            <a:ext cx="5763260" cy="795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0">
                <a:solidFill>
                  <a:srgbClr val="000000"/>
                </a:solidFill>
              </a:rPr>
              <a:t>RESEARCH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229">
                <a:solidFill>
                  <a:srgbClr val="000000"/>
                </a:solidFill>
              </a:rPr>
              <a:t>GAPS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3962" y="1614387"/>
            <a:ext cx="5305425" cy="5817870"/>
            <a:chOff x="1893962" y="1614387"/>
            <a:chExt cx="5305425" cy="5817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9122" y="5955578"/>
              <a:ext cx="5143499" cy="14763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07126" y="1728657"/>
              <a:ext cx="5078095" cy="4803775"/>
            </a:xfrm>
            <a:custGeom>
              <a:avLst/>
              <a:gdLst/>
              <a:ahLst/>
              <a:cxnLst/>
              <a:rect l="l" t="t" r="r" b="b"/>
              <a:pathLst>
                <a:path w="5078095" h="4803775">
                  <a:moveTo>
                    <a:pt x="0" y="4508180"/>
                  </a:moveTo>
                  <a:lnTo>
                    <a:pt x="0" y="295274"/>
                  </a:lnTo>
                  <a:lnTo>
                    <a:pt x="3864" y="247379"/>
                  </a:lnTo>
                  <a:lnTo>
                    <a:pt x="15053" y="201944"/>
                  </a:lnTo>
                  <a:lnTo>
                    <a:pt x="32957" y="159578"/>
                  </a:lnTo>
                  <a:lnTo>
                    <a:pt x="56970" y="120888"/>
                  </a:lnTo>
                  <a:lnTo>
                    <a:pt x="86483" y="86483"/>
                  </a:lnTo>
                  <a:lnTo>
                    <a:pt x="120889" y="56970"/>
                  </a:lnTo>
                  <a:lnTo>
                    <a:pt x="159578" y="32957"/>
                  </a:lnTo>
                  <a:lnTo>
                    <a:pt x="201945" y="15052"/>
                  </a:lnTo>
                  <a:lnTo>
                    <a:pt x="247379" y="3864"/>
                  </a:lnTo>
                  <a:lnTo>
                    <a:pt x="295267" y="0"/>
                  </a:lnTo>
                  <a:lnTo>
                    <a:pt x="4782694" y="0"/>
                  </a:lnTo>
                  <a:lnTo>
                    <a:pt x="4830581" y="3864"/>
                  </a:lnTo>
                  <a:lnTo>
                    <a:pt x="4876015" y="15052"/>
                  </a:lnTo>
                  <a:lnTo>
                    <a:pt x="4918382" y="32957"/>
                  </a:lnTo>
                  <a:lnTo>
                    <a:pt x="4957071" y="56970"/>
                  </a:lnTo>
                  <a:lnTo>
                    <a:pt x="4991477" y="86483"/>
                  </a:lnTo>
                  <a:lnTo>
                    <a:pt x="5020990" y="120888"/>
                  </a:lnTo>
                  <a:lnTo>
                    <a:pt x="5045003" y="159578"/>
                  </a:lnTo>
                  <a:lnTo>
                    <a:pt x="5062907" y="201944"/>
                  </a:lnTo>
                  <a:lnTo>
                    <a:pt x="5074096" y="247379"/>
                  </a:lnTo>
                  <a:lnTo>
                    <a:pt x="5077960" y="295270"/>
                  </a:lnTo>
                  <a:lnTo>
                    <a:pt x="5077960" y="4508184"/>
                  </a:lnTo>
                  <a:lnTo>
                    <a:pt x="5074096" y="4556076"/>
                  </a:lnTo>
                  <a:lnTo>
                    <a:pt x="5062907" y="4601510"/>
                  </a:lnTo>
                  <a:lnTo>
                    <a:pt x="5045003" y="4643876"/>
                  </a:lnTo>
                  <a:lnTo>
                    <a:pt x="5020990" y="4682566"/>
                  </a:lnTo>
                  <a:lnTo>
                    <a:pt x="4991477" y="4716972"/>
                  </a:lnTo>
                  <a:lnTo>
                    <a:pt x="4957071" y="4746485"/>
                  </a:lnTo>
                  <a:lnTo>
                    <a:pt x="4918382" y="4770498"/>
                  </a:lnTo>
                  <a:lnTo>
                    <a:pt x="4876015" y="4788402"/>
                  </a:lnTo>
                  <a:lnTo>
                    <a:pt x="4830581" y="4799591"/>
                  </a:lnTo>
                  <a:lnTo>
                    <a:pt x="4782694" y="4803455"/>
                  </a:lnTo>
                  <a:lnTo>
                    <a:pt x="295267" y="4803455"/>
                  </a:lnTo>
                  <a:lnTo>
                    <a:pt x="247379" y="4799591"/>
                  </a:lnTo>
                  <a:lnTo>
                    <a:pt x="201945" y="4788402"/>
                  </a:lnTo>
                  <a:lnTo>
                    <a:pt x="159578" y="4770498"/>
                  </a:lnTo>
                  <a:lnTo>
                    <a:pt x="120889" y="4746485"/>
                  </a:lnTo>
                  <a:lnTo>
                    <a:pt x="86483" y="4716972"/>
                  </a:lnTo>
                  <a:lnTo>
                    <a:pt x="56970" y="4682566"/>
                  </a:lnTo>
                  <a:lnTo>
                    <a:pt x="32957" y="4643876"/>
                  </a:lnTo>
                  <a:lnTo>
                    <a:pt x="15053" y="4601510"/>
                  </a:lnTo>
                  <a:lnTo>
                    <a:pt x="3864" y="4556076"/>
                  </a:lnTo>
                  <a:lnTo>
                    <a:pt x="0" y="4508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08262" y="1728687"/>
              <a:ext cx="5076825" cy="4800600"/>
            </a:xfrm>
            <a:custGeom>
              <a:avLst/>
              <a:gdLst/>
              <a:ahLst/>
              <a:cxnLst/>
              <a:rect l="l" t="t" r="r" b="b"/>
              <a:pathLst>
                <a:path w="5076825" h="4800600">
                  <a:moveTo>
                    <a:pt x="5076824" y="295269"/>
                  </a:moveTo>
                  <a:lnTo>
                    <a:pt x="5076824" y="4508096"/>
                  </a:lnTo>
                  <a:lnTo>
                    <a:pt x="5072959" y="4555991"/>
                  </a:lnTo>
                  <a:lnTo>
                    <a:pt x="5061771" y="4601425"/>
                  </a:lnTo>
                  <a:lnTo>
                    <a:pt x="5043867" y="4643790"/>
                  </a:lnTo>
                  <a:lnTo>
                    <a:pt x="5019854" y="4682479"/>
                  </a:lnTo>
                  <a:lnTo>
                    <a:pt x="4990342" y="4716884"/>
                  </a:lnTo>
                  <a:lnTo>
                    <a:pt x="4955937" y="4746396"/>
                  </a:lnTo>
                  <a:lnTo>
                    <a:pt x="4917248" y="4770409"/>
                  </a:lnTo>
                  <a:lnTo>
                    <a:pt x="4874883" y="4788313"/>
                  </a:lnTo>
                  <a:lnTo>
                    <a:pt x="4829449" y="4799502"/>
                  </a:lnTo>
                  <a:lnTo>
                    <a:pt x="4816225" y="4800569"/>
                  </a:lnTo>
                </a:path>
                <a:path w="5076825" h="4800600">
                  <a:moveTo>
                    <a:pt x="259557" y="4800569"/>
                  </a:moveTo>
                  <a:lnTo>
                    <a:pt x="200899" y="4788313"/>
                  </a:lnTo>
                  <a:lnTo>
                    <a:pt x="158534" y="4770409"/>
                  </a:lnTo>
                  <a:lnTo>
                    <a:pt x="119845" y="4746396"/>
                  </a:lnTo>
                  <a:lnTo>
                    <a:pt x="85440" y="4716884"/>
                  </a:lnTo>
                  <a:lnTo>
                    <a:pt x="55928" y="4682479"/>
                  </a:lnTo>
                  <a:lnTo>
                    <a:pt x="31915" y="4643790"/>
                  </a:lnTo>
                  <a:lnTo>
                    <a:pt x="14011" y="4601425"/>
                  </a:lnTo>
                  <a:lnTo>
                    <a:pt x="2822" y="4555991"/>
                  </a:lnTo>
                  <a:lnTo>
                    <a:pt x="0" y="4521008"/>
                  </a:lnTo>
                </a:path>
                <a:path w="5076825" h="4800600">
                  <a:moveTo>
                    <a:pt x="0" y="282357"/>
                  </a:moveTo>
                  <a:lnTo>
                    <a:pt x="14011" y="201941"/>
                  </a:lnTo>
                  <a:lnTo>
                    <a:pt x="31915" y="159575"/>
                  </a:lnTo>
                  <a:lnTo>
                    <a:pt x="55928" y="120886"/>
                  </a:lnTo>
                  <a:lnTo>
                    <a:pt x="85440" y="86482"/>
                  </a:lnTo>
                  <a:lnTo>
                    <a:pt x="119845" y="56969"/>
                  </a:lnTo>
                  <a:lnTo>
                    <a:pt x="158534" y="32957"/>
                  </a:lnTo>
                  <a:lnTo>
                    <a:pt x="200899" y="15052"/>
                  </a:lnTo>
                  <a:lnTo>
                    <a:pt x="246333" y="3864"/>
                  </a:lnTo>
                  <a:lnTo>
                    <a:pt x="294225" y="0"/>
                  </a:lnTo>
                </a:path>
                <a:path w="5076825" h="4800600">
                  <a:moveTo>
                    <a:pt x="4781557" y="0"/>
                  </a:moveTo>
                  <a:lnTo>
                    <a:pt x="4829449" y="3864"/>
                  </a:lnTo>
                  <a:lnTo>
                    <a:pt x="4874883" y="15052"/>
                  </a:lnTo>
                  <a:lnTo>
                    <a:pt x="4917248" y="32957"/>
                  </a:lnTo>
                  <a:lnTo>
                    <a:pt x="4955937" y="56969"/>
                  </a:lnTo>
                  <a:lnTo>
                    <a:pt x="4990342" y="86482"/>
                  </a:lnTo>
                  <a:lnTo>
                    <a:pt x="5019854" y="120886"/>
                  </a:lnTo>
                  <a:lnTo>
                    <a:pt x="5043867" y="159575"/>
                  </a:lnTo>
                  <a:lnTo>
                    <a:pt x="5061771" y="201941"/>
                  </a:lnTo>
                  <a:lnTo>
                    <a:pt x="5072959" y="247375"/>
                  </a:lnTo>
                  <a:lnTo>
                    <a:pt x="5076824" y="295269"/>
                  </a:lnTo>
                </a:path>
              </a:pathLst>
            </a:custGeom>
            <a:ln w="228599">
              <a:solidFill>
                <a:srgbClr val="FF827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218951" y="3592041"/>
            <a:ext cx="4654550" cy="90170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  <a:tabLst>
                <a:tab pos="1203325" algn="l"/>
                <a:tab pos="3090545" algn="l"/>
              </a:tabLst>
            </a:pP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of	</a:t>
            </a:r>
            <a:r>
              <a:rPr dirty="0" sz="2700" spc="45">
                <a:solidFill>
                  <a:srgbClr val="333332"/>
                </a:solidFill>
                <a:latin typeface="Times New Roman"/>
                <a:cs typeface="Times New Roman"/>
              </a:rPr>
              <a:t>studies	</a:t>
            </a:r>
            <a:r>
              <a:rPr dirty="0" sz="2700" spc="60">
                <a:solidFill>
                  <a:srgbClr val="333332"/>
                </a:solidFill>
                <a:latin typeface="Times New Roman"/>
                <a:cs typeface="Times New Roman"/>
              </a:rPr>
              <a:t>addressing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2256155" algn="l"/>
                <a:tab pos="2869565" algn="l"/>
                <a:tab pos="3654425" algn="l"/>
              </a:tabLst>
            </a:pP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y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b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16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bu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ll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y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5" b="1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-160" b="1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-5" b="1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spc="-155" b="1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8951" y="4468341"/>
            <a:ext cx="465455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  <a:tabLst>
                <a:tab pos="762000" algn="l"/>
                <a:tab pos="1570990" algn="l"/>
                <a:tab pos="2569210" algn="l"/>
                <a:tab pos="3257550" algn="l"/>
                <a:tab pos="3961765" algn="l"/>
                <a:tab pos="4090670" algn="l"/>
              </a:tabLst>
            </a:pP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li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ee</a:t>
            </a:r>
            <a:r>
              <a:rPr dirty="0" sz="2700" spc="90">
                <a:solidFill>
                  <a:srgbClr val="333332"/>
                </a:solidFill>
                <a:latin typeface="Times New Roman"/>
                <a:cs typeface="Times New Roman"/>
              </a:rPr>
              <a:t>d  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dd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on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	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140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8951" y="5371083"/>
            <a:ext cx="3684904" cy="437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investigation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60">
                <a:solidFill>
                  <a:srgbClr val="333332"/>
                </a:solidFill>
                <a:latin typeface="Times New Roman"/>
                <a:cs typeface="Times New Roman"/>
              </a:rPr>
              <a:t>this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90">
                <a:solidFill>
                  <a:srgbClr val="333332"/>
                </a:solidFill>
                <a:latin typeface="Times New Roman"/>
                <a:cs typeface="Times New Roman"/>
              </a:rPr>
              <a:t>area.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599" y="1689204"/>
            <a:ext cx="3368039" cy="78881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446027" y="2881044"/>
            <a:ext cx="10636885" cy="6163945"/>
            <a:chOff x="7446027" y="2881044"/>
            <a:chExt cx="10636885" cy="616394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7311" y="6334692"/>
              <a:ext cx="5153024" cy="14858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4719" y="7434861"/>
              <a:ext cx="5143499" cy="16097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53973" y="3091878"/>
              <a:ext cx="5092700" cy="5149215"/>
            </a:xfrm>
            <a:custGeom>
              <a:avLst/>
              <a:gdLst/>
              <a:ahLst/>
              <a:cxnLst/>
              <a:rect l="l" t="t" r="r" b="b"/>
              <a:pathLst>
                <a:path w="5092700" h="5149215">
                  <a:moveTo>
                    <a:pt x="5092700" y="0"/>
                  </a:moveTo>
                  <a:lnTo>
                    <a:pt x="4798060" y="0"/>
                  </a:lnTo>
                  <a:lnTo>
                    <a:pt x="0" y="0"/>
                  </a:lnTo>
                  <a:lnTo>
                    <a:pt x="0" y="5148961"/>
                  </a:lnTo>
                  <a:lnTo>
                    <a:pt x="4798060" y="5148961"/>
                  </a:lnTo>
                  <a:lnTo>
                    <a:pt x="5092700" y="5148961"/>
                  </a:lnTo>
                  <a:lnTo>
                    <a:pt x="5092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60327" y="3091868"/>
              <a:ext cx="5086350" cy="5149215"/>
            </a:xfrm>
            <a:custGeom>
              <a:avLst/>
              <a:gdLst/>
              <a:ahLst/>
              <a:cxnLst/>
              <a:rect l="l" t="t" r="r" b="b"/>
              <a:pathLst>
                <a:path w="5086350" h="5149215">
                  <a:moveTo>
                    <a:pt x="5086309" y="295269"/>
                  </a:moveTo>
                  <a:lnTo>
                    <a:pt x="5086309" y="4853587"/>
                  </a:lnTo>
                  <a:lnTo>
                    <a:pt x="5082630" y="4900057"/>
                  </a:lnTo>
                  <a:lnTo>
                    <a:pt x="5071815" y="4944963"/>
                  </a:lnTo>
                  <a:lnTo>
                    <a:pt x="5054190" y="4987514"/>
                  </a:lnTo>
                  <a:lnTo>
                    <a:pt x="5030084" y="5026915"/>
                  </a:lnTo>
                  <a:lnTo>
                    <a:pt x="4999826" y="5062374"/>
                  </a:lnTo>
                  <a:lnTo>
                    <a:pt x="4964367" y="5092632"/>
                  </a:lnTo>
                  <a:lnTo>
                    <a:pt x="4924965" y="5116738"/>
                  </a:lnTo>
                  <a:lnTo>
                    <a:pt x="4882415" y="5134363"/>
                  </a:lnTo>
                  <a:lnTo>
                    <a:pt x="4837509" y="5145179"/>
                  </a:lnTo>
                  <a:lnTo>
                    <a:pt x="4791040" y="5148857"/>
                  </a:lnTo>
                  <a:lnTo>
                    <a:pt x="294566" y="5148857"/>
                  </a:lnTo>
                  <a:lnTo>
                    <a:pt x="248096" y="5145179"/>
                  </a:lnTo>
                  <a:lnTo>
                    <a:pt x="203190" y="5134363"/>
                  </a:lnTo>
                  <a:lnTo>
                    <a:pt x="160640" y="5116738"/>
                  </a:lnTo>
                  <a:lnTo>
                    <a:pt x="121238" y="5092632"/>
                  </a:lnTo>
                  <a:lnTo>
                    <a:pt x="85779" y="5062374"/>
                  </a:lnTo>
                  <a:lnTo>
                    <a:pt x="55521" y="5026915"/>
                  </a:lnTo>
                  <a:lnTo>
                    <a:pt x="31415" y="4987514"/>
                  </a:lnTo>
                  <a:lnTo>
                    <a:pt x="13791" y="4944963"/>
                  </a:lnTo>
                  <a:lnTo>
                    <a:pt x="2975" y="4900057"/>
                  </a:lnTo>
                  <a:lnTo>
                    <a:pt x="0" y="4862470"/>
                  </a:lnTo>
                </a:path>
                <a:path w="5086350" h="5149215">
                  <a:moveTo>
                    <a:pt x="0" y="286386"/>
                  </a:moveTo>
                  <a:lnTo>
                    <a:pt x="13791" y="203893"/>
                  </a:lnTo>
                  <a:lnTo>
                    <a:pt x="31415" y="161343"/>
                  </a:lnTo>
                  <a:lnTo>
                    <a:pt x="55521" y="121941"/>
                  </a:lnTo>
                  <a:lnTo>
                    <a:pt x="85779" y="86482"/>
                  </a:lnTo>
                  <a:lnTo>
                    <a:pt x="121238" y="56224"/>
                  </a:lnTo>
                  <a:lnTo>
                    <a:pt x="160640" y="32119"/>
                  </a:lnTo>
                  <a:lnTo>
                    <a:pt x="203190" y="14494"/>
                  </a:lnTo>
                  <a:lnTo>
                    <a:pt x="248096" y="3678"/>
                  </a:lnTo>
                  <a:lnTo>
                    <a:pt x="294566" y="0"/>
                  </a:lnTo>
                  <a:lnTo>
                    <a:pt x="4791040" y="0"/>
                  </a:lnTo>
                  <a:lnTo>
                    <a:pt x="4837509" y="3678"/>
                  </a:lnTo>
                  <a:lnTo>
                    <a:pt x="4882415" y="14494"/>
                  </a:lnTo>
                  <a:lnTo>
                    <a:pt x="4924965" y="32119"/>
                  </a:lnTo>
                  <a:lnTo>
                    <a:pt x="4964367" y="56224"/>
                  </a:lnTo>
                  <a:lnTo>
                    <a:pt x="4999826" y="86482"/>
                  </a:lnTo>
                  <a:lnTo>
                    <a:pt x="5030084" y="121941"/>
                  </a:lnTo>
                  <a:lnTo>
                    <a:pt x="5054190" y="161343"/>
                  </a:lnTo>
                  <a:lnTo>
                    <a:pt x="5071815" y="203893"/>
                  </a:lnTo>
                  <a:lnTo>
                    <a:pt x="5082630" y="248800"/>
                  </a:lnTo>
                  <a:lnTo>
                    <a:pt x="5086309" y="295269"/>
                  </a:lnTo>
                </a:path>
              </a:pathLst>
            </a:custGeom>
            <a:ln w="228599">
              <a:solidFill>
                <a:srgbClr val="8ED6E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3087" y="2881044"/>
              <a:ext cx="4319015" cy="10082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8360" y="7568246"/>
              <a:ext cx="5124449" cy="147637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218951" y="2505320"/>
            <a:ext cx="4654550" cy="11125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550" spc="-415" b="1">
                <a:solidFill>
                  <a:srgbClr val="333332"/>
                </a:solidFill>
                <a:latin typeface="Tahoma"/>
                <a:cs typeface="Tahoma"/>
              </a:rPr>
              <a:t>I</a:t>
            </a:r>
            <a:endParaRPr sz="25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230"/>
              </a:spcBef>
              <a:tabLst>
                <a:tab pos="454659" algn="l"/>
                <a:tab pos="2002789" algn="l"/>
                <a:tab pos="3437254" algn="l"/>
                <a:tab pos="4024629" algn="l"/>
              </a:tabLst>
            </a:pP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In	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preceding	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research,	</a:t>
            </a:r>
            <a:r>
              <a:rPr dirty="0" sz="2700" spc="85">
                <a:solidFill>
                  <a:srgbClr val="333332"/>
                </a:solidFill>
                <a:latin typeface="Times New Roman"/>
                <a:cs typeface="Times New Roman"/>
              </a:rPr>
              <a:t>the	</a:t>
            </a:r>
            <a:r>
              <a:rPr dirty="0" sz="2700" spc="60">
                <a:solidFill>
                  <a:srgbClr val="333332"/>
                </a:solidFill>
                <a:latin typeface="Times New Roman"/>
                <a:cs typeface="Times New Roman"/>
              </a:rPr>
              <a:t>lack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82451" y="0"/>
            <a:ext cx="2005964" cy="2479675"/>
            <a:chOff x="16282451" y="0"/>
            <a:chExt cx="2005964" cy="2479675"/>
          </a:xfrm>
        </p:grpSpPr>
        <p:sp>
          <p:nvSpPr>
            <p:cNvPr id="20" name="object 20"/>
            <p:cNvSpPr/>
            <p:nvPr/>
          </p:nvSpPr>
          <p:spPr>
            <a:xfrm>
              <a:off x="16282451" y="0"/>
              <a:ext cx="2005964" cy="2479675"/>
            </a:xfrm>
            <a:custGeom>
              <a:avLst/>
              <a:gdLst/>
              <a:ahLst/>
              <a:cxnLst/>
              <a:rect l="l" t="t" r="r" b="b"/>
              <a:pathLst>
                <a:path w="2005965" h="2479675">
                  <a:moveTo>
                    <a:pt x="2005547" y="2479281"/>
                  </a:moveTo>
                  <a:lnTo>
                    <a:pt x="1956447" y="2477464"/>
                  </a:lnTo>
                  <a:lnTo>
                    <a:pt x="1906048" y="2474368"/>
                  </a:lnTo>
                  <a:lnTo>
                    <a:pt x="1855739" y="2470036"/>
                  </a:lnTo>
                  <a:lnTo>
                    <a:pt x="1805552" y="2464470"/>
                  </a:lnTo>
                  <a:lnTo>
                    <a:pt x="1755516" y="2457674"/>
                  </a:lnTo>
                  <a:lnTo>
                    <a:pt x="1705662" y="2449653"/>
                  </a:lnTo>
                  <a:lnTo>
                    <a:pt x="1656020" y="2440410"/>
                  </a:lnTo>
                  <a:lnTo>
                    <a:pt x="1606620" y="2429952"/>
                  </a:lnTo>
                  <a:lnTo>
                    <a:pt x="1557492" y="2418285"/>
                  </a:lnTo>
                  <a:lnTo>
                    <a:pt x="1508664" y="2405416"/>
                  </a:lnTo>
                  <a:lnTo>
                    <a:pt x="1460168" y="2391352"/>
                  </a:lnTo>
                  <a:lnTo>
                    <a:pt x="1412030" y="2376102"/>
                  </a:lnTo>
                  <a:lnTo>
                    <a:pt x="1364282" y="2359675"/>
                  </a:lnTo>
                  <a:lnTo>
                    <a:pt x="1316951" y="2342082"/>
                  </a:lnTo>
                  <a:lnTo>
                    <a:pt x="1270066" y="2323332"/>
                  </a:lnTo>
                  <a:lnTo>
                    <a:pt x="1223656" y="2303438"/>
                  </a:lnTo>
                  <a:lnTo>
                    <a:pt x="1177747" y="2282410"/>
                  </a:lnTo>
                  <a:lnTo>
                    <a:pt x="1132369" y="2260262"/>
                  </a:lnTo>
                  <a:lnTo>
                    <a:pt x="1087548" y="2237007"/>
                  </a:lnTo>
                  <a:lnTo>
                    <a:pt x="1043310" y="2212660"/>
                  </a:lnTo>
                  <a:lnTo>
                    <a:pt x="999684" y="2187234"/>
                  </a:lnTo>
                  <a:lnTo>
                    <a:pt x="956695" y="2160745"/>
                  </a:lnTo>
                  <a:lnTo>
                    <a:pt x="914369" y="2133208"/>
                  </a:lnTo>
                  <a:lnTo>
                    <a:pt x="872731" y="2104642"/>
                  </a:lnTo>
                  <a:lnTo>
                    <a:pt x="831808" y="2075062"/>
                  </a:lnTo>
                  <a:lnTo>
                    <a:pt x="791622" y="2044487"/>
                  </a:lnTo>
                  <a:lnTo>
                    <a:pt x="752199" y="2012934"/>
                  </a:lnTo>
                  <a:lnTo>
                    <a:pt x="713561" y="1980424"/>
                  </a:lnTo>
                  <a:lnTo>
                    <a:pt x="675734" y="1946975"/>
                  </a:lnTo>
                  <a:lnTo>
                    <a:pt x="638738" y="1912608"/>
                  </a:lnTo>
                  <a:lnTo>
                    <a:pt x="602598" y="1877344"/>
                  </a:lnTo>
                  <a:lnTo>
                    <a:pt x="567333" y="1841203"/>
                  </a:lnTo>
                  <a:lnTo>
                    <a:pt x="532966" y="1804208"/>
                  </a:lnTo>
                  <a:lnTo>
                    <a:pt x="499518" y="1766380"/>
                  </a:lnTo>
                  <a:lnTo>
                    <a:pt x="467008" y="1727744"/>
                  </a:lnTo>
                  <a:lnTo>
                    <a:pt x="435455" y="1688320"/>
                  </a:lnTo>
                  <a:lnTo>
                    <a:pt x="404880" y="1648134"/>
                  </a:lnTo>
                  <a:lnTo>
                    <a:pt x="375300" y="1607210"/>
                  </a:lnTo>
                  <a:lnTo>
                    <a:pt x="346734" y="1565573"/>
                  </a:lnTo>
                  <a:lnTo>
                    <a:pt x="319197" y="1523246"/>
                  </a:lnTo>
                  <a:lnTo>
                    <a:pt x="292708" y="1480257"/>
                  </a:lnTo>
                  <a:lnTo>
                    <a:pt x="267282" y="1436631"/>
                  </a:lnTo>
                  <a:lnTo>
                    <a:pt x="242934" y="1392394"/>
                  </a:lnTo>
                  <a:lnTo>
                    <a:pt x="219680" y="1347573"/>
                  </a:lnTo>
                  <a:lnTo>
                    <a:pt x="197532" y="1302194"/>
                  </a:lnTo>
                  <a:lnTo>
                    <a:pt x="176504" y="1256286"/>
                  </a:lnTo>
                  <a:lnTo>
                    <a:pt x="156610" y="1209875"/>
                  </a:lnTo>
                  <a:lnTo>
                    <a:pt x="137860" y="1162991"/>
                  </a:lnTo>
                  <a:lnTo>
                    <a:pt x="120267" y="1115660"/>
                  </a:lnTo>
                  <a:lnTo>
                    <a:pt x="103840" y="1067911"/>
                  </a:lnTo>
                  <a:lnTo>
                    <a:pt x="88590" y="1019774"/>
                  </a:lnTo>
                  <a:lnTo>
                    <a:pt x="74526" y="971277"/>
                  </a:lnTo>
                  <a:lnTo>
                    <a:pt x="61657" y="922450"/>
                  </a:lnTo>
                  <a:lnTo>
                    <a:pt x="49990" y="873322"/>
                  </a:lnTo>
                  <a:lnTo>
                    <a:pt x="39532" y="823922"/>
                  </a:lnTo>
                  <a:lnTo>
                    <a:pt x="30289" y="774280"/>
                  </a:lnTo>
                  <a:lnTo>
                    <a:pt x="22268" y="724426"/>
                  </a:lnTo>
                  <a:lnTo>
                    <a:pt x="15472" y="674391"/>
                  </a:lnTo>
                  <a:lnTo>
                    <a:pt x="9907" y="624204"/>
                  </a:lnTo>
                  <a:lnTo>
                    <a:pt x="5574" y="573895"/>
                  </a:lnTo>
                  <a:lnTo>
                    <a:pt x="2478" y="523495"/>
                  </a:lnTo>
                  <a:lnTo>
                    <a:pt x="619" y="473034"/>
                  </a:lnTo>
                  <a:lnTo>
                    <a:pt x="0" y="422543"/>
                  </a:lnTo>
                  <a:lnTo>
                    <a:pt x="154" y="397293"/>
                  </a:lnTo>
                  <a:lnTo>
                    <a:pt x="1393" y="346818"/>
                  </a:lnTo>
                  <a:lnTo>
                    <a:pt x="3871" y="296380"/>
                  </a:lnTo>
                  <a:lnTo>
                    <a:pt x="7586" y="246025"/>
                  </a:lnTo>
                  <a:lnTo>
                    <a:pt x="12535" y="195770"/>
                  </a:lnTo>
                  <a:lnTo>
                    <a:pt x="18716" y="145658"/>
                  </a:lnTo>
                  <a:lnTo>
                    <a:pt x="26126" y="95706"/>
                  </a:lnTo>
                  <a:lnTo>
                    <a:pt x="34758" y="45958"/>
                  </a:lnTo>
                  <a:lnTo>
                    <a:pt x="43877" y="0"/>
                  </a:lnTo>
                  <a:lnTo>
                    <a:pt x="2005547" y="0"/>
                  </a:lnTo>
                  <a:lnTo>
                    <a:pt x="2005547" y="2479281"/>
                  </a:lnTo>
                  <a:close/>
                </a:path>
              </a:pathLst>
            </a:custGeom>
            <a:solidFill>
              <a:srgbClr val="F5E7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67091" y="1804613"/>
              <a:ext cx="120906" cy="15705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67091" y="1317747"/>
              <a:ext cx="120906" cy="15705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72373" y="1317747"/>
              <a:ext cx="157053" cy="15705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67091" y="823029"/>
              <a:ext cx="120906" cy="15705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72373" y="823029"/>
              <a:ext cx="157053" cy="15705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316053" y="842520"/>
              <a:ext cx="26670" cy="86360"/>
            </a:xfrm>
            <a:custGeom>
              <a:avLst/>
              <a:gdLst/>
              <a:ahLst/>
              <a:cxnLst/>
              <a:rect l="l" t="t" r="r" b="b"/>
              <a:pathLst>
                <a:path w="26669" h="86359">
                  <a:moveTo>
                    <a:pt x="21802" y="86015"/>
                  </a:moveTo>
                  <a:lnTo>
                    <a:pt x="14194" y="54284"/>
                  </a:lnTo>
                  <a:lnTo>
                    <a:pt x="3154" y="16184"/>
                  </a:lnTo>
                  <a:lnTo>
                    <a:pt x="0" y="0"/>
                  </a:lnTo>
                  <a:lnTo>
                    <a:pt x="22503" y="33747"/>
                  </a:lnTo>
                  <a:lnTo>
                    <a:pt x="26508" y="53879"/>
                  </a:lnTo>
                  <a:lnTo>
                    <a:pt x="26508" y="64191"/>
                  </a:lnTo>
                  <a:lnTo>
                    <a:pt x="26005" y="69297"/>
                  </a:lnTo>
                  <a:lnTo>
                    <a:pt x="23993" y="79411"/>
                  </a:lnTo>
                  <a:lnTo>
                    <a:pt x="22503" y="84321"/>
                  </a:lnTo>
                  <a:lnTo>
                    <a:pt x="21802" y="86015"/>
                  </a:lnTo>
                  <a:close/>
                </a:path>
              </a:pathLst>
            </a:custGeom>
            <a:solidFill>
              <a:srgbClr val="2A15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67091" y="336163"/>
              <a:ext cx="120906" cy="15705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72373" y="336163"/>
              <a:ext cx="157053" cy="15705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1909" y="336668"/>
              <a:ext cx="70652" cy="15617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7719942" y="0"/>
              <a:ext cx="556895" cy="6985"/>
            </a:xfrm>
            <a:custGeom>
              <a:avLst/>
              <a:gdLst/>
              <a:ahLst/>
              <a:cxnLst/>
              <a:rect l="l" t="t" r="r" b="b"/>
              <a:pathLst>
                <a:path w="556894" h="6985">
                  <a:moveTo>
                    <a:pt x="61899" y="0"/>
                  </a:moveTo>
                  <a:lnTo>
                    <a:pt x="0" y="0"/>
                  </a:lnTo>
                  <a:lnTo>
                    <a:pt x="5664" y="2349"/>
                  </a:lnTo>
                  <a:lnTo>
                    <a:pt x="10579" y="3848"/>
                  </a:lnTo>
                  <a:lnTo>
                    <a:pt x="20688" y="5854"/>
                  </a:lnTo>
                  <a:lnTo>
                    <a:pt x="25793" y="6362"/>
                  </a:lnTo>
                  <a:lnTo>
                    <a:pt x="36106" y="6362"/>
                  </a:lnTo>
                  <a:lnTo>
                    <a:pt x="41211" y="5854"/>
                  </a:lnTo>
                  <a:lnTo>
                    <a:pt x="51333" y="3848"/>
                  </a:lnTo>
                  <a:lnTo>
                    <a:pt x="56235" y="2349"/>
                  </a:lnTo>
                  <a:lnTo>
                    <a:pt x="61899" y="0"/>
                  </a:lnTo>
                  <a:close/>
                </a:path>
                <a:path w="556894" h="6985">
                  <a:moveTo>
                    <a:pt x="556628" y="0"/>
                  </a:moveTo>
                  <a:lnTo>
                    <a:pt x="494715" y="0"/>
                  </a:lnTo>
                  <a:lnTo>
                    <a:pt x="500380" y="2349"/>
                  </a:lnTo>
                  <a:lnTo>
                    <a:pt x="505294" y="3848"/>
                  </a:lnTo>
                  <a:lnTo>
                    <a:pt x="515404" y="5854"/>
                  </a:lnTo>
                  <a:lnTo>
                    <a:pt x="520509" y="6362"/>
                  </a:lnTo>
                  <a:lnTo>
                    <a:pt x="530821" y="6362"/>
                  </a:lnTo>
                  <a:lnTo>
                    <a:pt x="535927" y="5854"/>
                  </a:lnTo>
                  <a:lnTo>
                    <a:pt x="546049" y="3848"/>
                  </a:lnTo>
                  <a:lnTo>
                    <a:pt x="550951" y="2349"/>
                  </a:lnTo>
                  <a:lnTo>
                    <a:pt x="556628" y="0"/>
                  </a:lnTo>
                  <a:close/>
                </a:path>
              </a:pathLst>
            </a:custGeom>
            <a:solidFill>
              <a:srgbClr val="2A15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7776013" y="4734661"/>
            <a:ext cx="466471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6500"/>
              </a:lnSpc>
              <a:spcBef>
                <a:spcPts val="100"/>
              </a:spcBef>
            </a:pP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research</a:t>
            </a:r>
            <a:r>
              <a:rPr dirty="0" sz="2700" spc="65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being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10">
                <a:solidFill>
                  <a:srgbClr val="333332"/>
                </a:solidFill>
                <a:latin typeface="Times New Roman"/>
                <a:cs typeface="Times New Roman"/>
              </a:rPr>
              <a:t>conducted</a:t>
            </a:r>
            <a:r>
              <a:rPr dirty="0" sz="2700" spc="7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333332"/>
                </a:solidFill>
                <a:latin typeface="Times New Roman"/>
                <a:cs typeface="Times New Roman"/>
              </a:rPr>
              <a:t>on </a:t>
            </a:r>
            <a:r>
              <a:rPr dirty="0" sz="2700" spc="1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various</a:t>
            </a:r>
            <a:r>
              <a:rPr dirty="0" sz="2700" spc="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languages,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3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700" spc="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available </a:t>
            </a:r>
            <a:r>
              <a:rPr dirty="0" sz="2700" spc="-6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240" b="1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 spc="-90" b="1">
                <a:solidFill>
                  <a:srgbClr val="333332"/>
                </a:solidFill>
                <a:latin typeface="Times New Roman"/>
                <a:cs typeface="Times New Roman"/>
              </a:rPr>
              <a:t>ata</a:t>
            </a:r>
            <a:r>
              <a:rPr dirty="0" sz="2700" spc="-100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105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90" b="1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15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12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100">
                <a:solidFill>
                  <a:srgbClr val="333332"/>
                </a:solidFill>
                <a:latin typeface="Times New Roman"/>
                <a:cs typeface="Times New Roman"/>
              </a:rPr>
              <a:t>w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1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35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il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y</a:t>
            </a:r>
            <a:r>
              <a:rPr dirty="0" sz="2700" spc="-1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1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90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40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90" b="1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spc="-105" b="1">
                <a:solidFill>
                  <a:srgbClr val="333332"/>
                </a:solidFill>
                <a:latin typeface="Times New Roman"/>
                <a:cs typeface="Times New Roman"/>
              </a:rPr>
              <a:t>li</a:t>
            </a:r>
            <a:r>
              <a:rPr dirty="0" sz="2700" spc="-100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240" b="1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55" b="1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76013" y="6076124"/>
            <a:ext cx="4664710" cy="436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9215" algn="l"/>
                <a:tab pos="2914015" algn="l"/>
                <a:tab pos="3917950" algn="l"/>
              </a:tabLst>
            </a:pPr>
            <a:r>
              <a:rPr dirty="0" sz="2700" spc="35" b="1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10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240" b="1">
                <a:solidFill>
                  <a:srgbClr val="333332"/>
                </a:solidFill>
                <a:latin typeface="Times New Roman"/>
                <a:cs typeface="Times New Roman"/>
              </a:rPr>
              <a:t>nd</a:t>
            </a:r>
            <a:r>
              <a:rPr dirty="0" sz="2700" spc="-10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55" b="1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700" b="1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90" b="1">
                <a:solidFill>
                  <a:srgbClr val="333332"/>
                </a:solidFill>
                <a:latin typeface="Times New Roman"/>
                <a:cs typeface="Times New Roman"/>
              </a:rPr>
              <a:t>B</a:t>
            </a:r>
            <a:r>
              <a:rPr dirty="0" sz="2700" spc="-105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240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90" b="1">
                <a:solidFill>
                  <a:srgbClr val="333332"/>
                </a:solidFill>
                <a:latin typeface="Times New Roman"/>
                <a:cs typeface="Times New Roman"/>
              </a:rPr>
              <a:t>ga</a:t>
            </a:r>
            <a:r>
              <a:rPr dirty="0" sz="2700" spc="-105" b="1">
                <a:solidFill>
                  <a:srgbClr val="333332"/>
                </a:solidFill>
                <a:latin typeface="Times New Roman"/>
                <a:cs typeface="Times New Roman"/>
              </a:rPr>
              <a:t>li</a:t>
            </a:r>
            <a:r>
              <a:rPr dirty="0" sz="2700" spc="55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6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76013" y="6487261"/>
            <a:ext cx="4664710" cy="1339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6500"/>
              </a:lnSpc>
              <a:spcBef>
                <a:spcPts val="100"/>
              </a:spcBef>
            </a:pP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languages,</a:t>
            </a:r>
            <a:r>
              <a:rPr dirty="0" sz="2700" spc="-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85">
                <a:solidFill>
                  <a:srgbClr val="333332"/>
                </a:solidFill>
                <a:latin typeface="Times New Roman"/>
                <a:cs typeface="Times New Roman"/>
              </a:rPr>
              <a:t>and</a:t>
            </a:r>
            <a:r>
              <a:rPr dirty="0" sz="2700" spc="9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40">
                <a:solidFill>
                  <a:srgbClr val="333332"/>
                </a:solidFill>
                <a:latin typeface="Times New Roman"/>
                <a:cs typeface="Times New Roman"/>
              </a:rPr>
              <a:t>were</a:t>
            </a:r>
            <a:r>
              <a:rPr dirty="0" sz="270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30">
                <a:solidFill>
                  <a:srgbClr val="333332"/>
                </a:solidFill>
                <a:latin typeface="Times New Roman"/>
                <a:cs typeface="Times New Roman"/>
              </a:rPr>
              <a:t>limited</a:t>
            </a:r>
            <a:r>
              <a:rPr dirty="0" sz="2700" spc="-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100">
                <a:solidFill>
                  <a:srgbClr val="333332"/>
                </a:solidFill>
                <a:latin typeface="Times New Roman"/>
                <a:cs typeface="Times New Roman"/>
              </a:rPr>
              <a:t>to </a:t>
            </a:r>
            <a:r>
              <a:rPr dirty="0" sz="2700" spc="10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70">
                <a:solidFill>
                  <a:srgbClr val="333332"/>
                </a:solidFill>
                <a:latin typeface="Times New Roman"/>
                <a:cs typeface="Times New Roman"/>
              </a:rPr>
              <a:t>specific</a:t>
            </a:r>
            <a:r>
              <a:rPr dirty="0" sz="2700" spc="-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125" b="1">
                <a:solidFill>
                  <a:srgbClr val="333332"/>
                </a:solidFill>
                <a:latin typeface="Times New Roman"/>
                <a:cs typeface="Times New Roman"/>
              </a:rPr>
              <a:t>subsets</a:t>
            </a:r>
            <a:r>
              <a:rPr dirty="0" sz="2700" spc="-12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25">
                <a:solidFill>
                  <a:srgbClr val="333332"/>
                </a:solidFill>
                <a:latin typeface="Times New Roman"/>
                <a:cs typeface="Times New Roman"/>
              </a:rPr>
              <a:t>of</a:t>
            </a:r>
            <a:r>
              <a:rPr dirty="0" sz="2700" spc="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105" b="1">
                <a:solidFill>
                  <a:srgbClr val="333332"/>
                </a:solidFill>
                <a:latin typeface="Times New Roman"/>
                <a:cs typeface="Times New Roman"/>
              </a:rPr>
              <a:t>tweets</a:t>
            </a:r>
            <a:r>
              <a:rPr dirty="0" sz="2700" spc="-10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95">
                <a:solidFill>
                  <a:srgbClr val="333332"/>
                </a:solidFill>
                <a:latin typeface="Times New Roman"/>
                <a:cs typeface="Times New Roman"/>
              </a:rPr>
              <a:t>on </a:t>
            </a:r>
            <a:r>
              <a:rPr dirty="0" sz="2700" spc="1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700" spc="-114" b="1">
                <a:solidFill>
                  <a:srgbClr val="333332"/>
                </a:solidFill>
                <a:latin typeface="Times New Roman"/>
                <a:cs typeface="Times New Roman"/>
              </a:rPr>
              <a:t>Twitter</a:t>
            </a:r>
            <a:r>
              <a:rPr dirty="0" sz="2700" spc="-114">
                <a:solidFill>
                  <a:srgbClr val="333332"/>
                </a:solidFill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76013" y="3934342"/>
            <a:ext cx="4664710" cy="826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117475">
              <a:lnSpc>
                <a:spcPts val="3045"/>
              </a:lnSpc>
              <a:spcBef>
                <a:spcPts val="125"/>
              </a:spcBef>
            </a:pPr>
            <a:r>
              <a:rPr dirty="0" sz="2550" spc="-420" b="1">
                <a:solidFill>
                  <a:srgbClr val="333332"/>
                </a:solidFill>
                <a:latin typeface="Tahoma"/>
                <a:cs typeface="Tahoma"/>
              </a:rPr>
              <a:t>II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ts val="3225"/>
              </a:lnSpc>
              <a:tabLst>
                <a:tab pos="1219835" algn="l"/>
                <a:tab pos="1550035" algn="l"/>
                <a:tab pos="3115945" algn="l"/>
                <a:tab pos="4358640" algn="l"/>
              </a:tabLst>
            </a:pPr>
            <a:r>
              <a:rPr dirty="0" sz="2700" spc="18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 spc="-10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6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 spc="-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15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-10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90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90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700" spc="-105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6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700" spc="35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oun</a:t>
            </a:r>
            <a:r>
              <a:rPr dirty="0" sz="270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70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700" spc="50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700" spc="-5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2679371" y="4130418"/>
            <a:ext cx="5534025" cy="5654040"/>
            <a:chOff x="12679371" y="4130418"/>
            <a:chExt cx="5534025" cy="5654040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0092" y="8307869"/>
              <a:ext cx="5143499" cy="147637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2789861" y="4340077"/>
              <a:ext cx="5309235" cy="4915535"/>
            </a:xfrm>
            <a:custGeom>
              <a:avLst/>
              <a:gdLst/>
              <a:ahLst/>
              <a:cxnLst/>
              <a:rect l="l" t="t" r="r" b="b"/>
              <a:pathLst>
                <a:path w="5309234" h="4915534">
                  <a:moveTo>
                    <a:pt x="0" y="4915264"/>
                  </a:moveTo>
                  <a:lnTo>
                    <a:pt x="0" y="0"/>
                  </a:lnTo>
                  <a:lnTo>
                    <a:pt x="5013963" y="0"/>
                  </a:lnTo>
                  <a:lnTo>
                    <a:pt x="5061856" y="3864"/>
                  </a:lnTo>
                  <a:lnTo>
                    <a:pt x="5107291" y="15053"/>
                  </a:lnTo>
                  <a:lnTo>
                    <a:pt x="5149657" y="32957"/>
                  </a:lnTo>
                  <a:lnTo>
                    <a:pt x="5188347" y="56970"/>
                  </a:lnTo>
                  <a:lnTo>
                    <a:pt x="5222752" y="86483"/>
                  </a:lnTo>
                  <a:lnTo>
                    <a:pt x="5252265" y="120889"/>
                  </a:lnTo>
                  <a:lnTo>
                    <a:pt x="5276278" y="159578"/>
                  </a:lnTo>
                  <a:lnTo>
                    <a:pt x="5294183" y="201945"/>
                  </a:lnTo>
                  <a:lnTo>
                    <a:pt x="5305372" y="247379"/>
                  </a:lnTo>
                  <a:lnTo>
                    <a:pt x="5309236" y="295266"/>
                  </a:lnTo>
                  <a:lnTo>
                    <a:pt x="5309236" y="4622914"/>
                  </a:lnTo>
                  <a:lnTo>
                    <a:pt x="5305372" y="4670801"/>
                  </a:lnTo>
                  <a:lnTo>
                    <a:pt x="5294183" y="4716235"/>
                  </a:lnTo>
                  <a:lnTo>
                    <a:pt x="5276278" y="4758601"/>
                  </a:lnTo>
                  <a:lnTo>
                    <a:pt x="5252265" y="4797291"/>
                  </a:lnTo>
                  <a:lnTo>
                    <a:pt x="5222752" y="4831696"/>
                  </a:lnTo>
                  <a:lnTo>
                    <a:pt x="5188347" y="4861209"/>
                  </a:lnTo>
                  <a:lnTo>
                    <a:pt x="5149657" y="4885222"/>
                  </a:lnTo>
                  <a:lnTo>
                    <a:pt x="5107291" y="4903127"/>
                  </a:lnTo>
                  <a:lnTo>
                    <a:pt x="5061856" y="4914316"/>
                  </a:lnTo>
                  <a:lnTo>
                    <a:pt x="5050104" y="4915264"/>
                  </a:lnTo>
                  <a:lnTo>
                    <a:pt x="0" y="49152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2793671" y="4340115"/>
              <a:ext cx="5305425" cy="4914900"/>
            </a:xfrm>
            <a:custGeom>
              <a:avLst/>
              <a:gdLst/>
              <a:ahLst/>
              <a:cxnLst/>
              <a:rect l="l" t="t" r="r" b="b"/>
              <a:pathLst>
                <a:path w="5305425" h="4914900">
                  <a:moveTo>
                    <a:pt x="5305424" y="4622842"/>
                  </a:moveTo>
                  <a:lnTo>
                    <a:pt x="5301561" y="4670721"/>
                  </a:lnTo>
                  <a:lnTo>
                    <a:pt x="5290372" y="4716155"/>
                  </a:lnTo>
                  <a:lnTo>
                    <a:pt x="5272468" y="4758520"/>
                  </a:lnTo>
                  <a:lnTo>
                    <a:pt x="5248455" y="4797209"/>
                  </a:lnTo>
                  <a:lnTo>
                    <a:pt x="5218943" y="4831614"/>
                  </a:lnTo>
                  <a:lnTo>
                    <a:pt x="5184538" y="4861127"/>
                  </a:lnTo>
                  <a:lnTo>
                    <a:pt x="5145849" y="4885139"/>
                  </a:lnTo>
                  <a:lnTo>
                    <a:pt x="5103484" y="4903044"/>
                  </a:lnTo>
                  <a:lnTo>
                    <a:pt x="5058050" y="4914232"/>
                  </a:lnTo>
                  <a:lnTo>
                    <a:pt x="5050258" y="4914861"/>
                  </a:lnTo>
                </a:path>
                <a:path w="5305425" h="4914900">
                  <a:moveTo>
                    <a:pt x="251448" y="4914861"/>
                  </a:moveTo>
                  <a:lnTo>
                    <a:pt x="198222" y="4903044"/>
                  </a:lnTo>
                  <a:lnTo>
                    <a:pt x="155856" y="4885139"/>
                  </a:lnTo>
                  <a:lnTo>
                    <a:pt x="117167" y="4861127"/>
                  </a:lnTo>
                  <a:lnTo>
                    <a:pt x="82762" y="4831614"/>
                  </a:lnTo>
                  <a:lnTo>
                    <a:pt x="53250" y="4797209"/>
                  </a:lnTo>
                  <a:lnTo>
                    <a:pt x="29237" y="4758520"/>
                  </a:lnTo>
                  <a:lnTo>
                    <a:pt x="11333" y="4716155"/>
                  </a:lnTo>
                  <a:lnTo>
                    <a:pt x="145" y="4670721"/>
                  </a:lnTo>
                  <a:lnTo>
                    <a:pt x="0" y="4668923"/>
                  </a:lnTo>
                </a:path>
                <a:path w="5305425" h="4914900">
                  <a:moveTo>
                    <a:pt x="0" y="249174"/>
                  </a:moveTo>
                  <a:lnTo>
                    <a:pt x="11333" y="201941"/>
                  </a:lnTo>
                  <a:lnTo>
                    <a:pt x="29237" y="159576"/>
                  </a:lnTo>
                  <a:lnTo>
                    <a:pt x="53250" y="120887"/>
                  </a:lnTo>
                  <a:lnTo>
                    <a:pt x="82762" y="86482"/>
                  </a:lnTo>
                  <a:lnTo>
                    <a:pt x="117167" y="56969"/>
                  </a:lnTo>
                  <a:lnTo>
                    <a:pt x="155856" y="32957"/>
                  </a:lnTo>
                  <a:lnTo>
                    <a:pt x="198222" y="15053"/>
                  </a:lnTo>
                  <a:lnTo>
                    <a:pt x="243656" y="3864"/>
                  </a:lnTo>
                  <a:lnTo>
                    <a:pt x="291550" y="0"/>
                  </a:lnTo>
                  <a:lnTo>
                    <a:pt x="5010155" y="0"/>
                  </a:lnTo>
                  <a:lnTo>
                    <a:pt x="5058050" y="3864"/>
                  </a:lnTo>
                  <a:lnTo>
                    <a:pt x="5103484" y="15053"/>
                  </a:lnTo>
                  <a:lnTo>
                    <a:pt x="5145849" y="32957"/>
                  </a:lnTo>
                  <a:lnTo>
                    <a:pt x="5184538" y="56969"/>
                  </a:lnTo>
                  <a:lnTo>
                    <a:pt x="5218943" y="86482"/>
                  </a:lnTo>
                  <a:lnTo>
                    <a:pt x="5248455" y="120887"/>
                  </a:lnTo>
                  <a:lnTo>
                    <a:pt x="5272468" y="159576"/>
                  </a:lnTo>
                  <a:lnTo>
                    <a:pt x="5290372" y="201941"/>
                  </a:lnTo>
                  <a:lnTo>
                    <a:pt x="5301561" y="247375"/>
                  </a:lnTo>
                  <a:lnTo>
                    <a:pt x="5305424" y="295254"/>
                  </a:lnTo>
                </a:path>
              </a:pathLst>
            </a:custGeom>
            <a:ln w="228599">
              <a:solidFill>
                <a:srgbClr val="90DEB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20343" y="4130418"/>
              <a:ext cx="4297679" cy="1002413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5349787" y="5255736"/>
            <a:ext cx="337820" cy="418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420" b="1">
                <a:solidFill>
                  <a:srgbClr val="333332"/>
                </a:solidFill>
                <a:latin typeface="Tahoma"/>
                <a:cs typeface="Tahoma"/>
              </a:rPr>
              <a:t>II</a:t>
            </a:r>
            <a:r>
              <a:rPr dirty="0" sz="2550" spc="-415" b="1">
                <a:solidFill>
                  <a:srgbClr val="333332"/>
                </a:solidFill>
                <a:latin typeface="Tahoma"/>
                <a:cs typeface="Tahoma"/>
              </a:rPr>
              <a:t>I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024560" y="5942403"/>
            <a:ext cx="4806315" cy="170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5800"/>
              </a:lnSpc>
              <a:spcBef>
                <a:spcPts val="100"/>
              </a:spcBef>
            </a:pPr>
            <a:r>
              <a:rPr dirty="0" sz="2600" spc="125">
                <a:solidFill>
                  <a:srgbClr val="333332"/>
                </a:solidFill>
                <a:latin typeface="Times New Roman"/>
                <a:cs typeface="Times New Roman"/>
              </a:rPr>
              <a:t>A </a:t>
            </a:r>
            <a:r>
              <a:rPr dirty="0" sz="2600" spc="90">
                <a:solidFill>
                  <a:srgbClr val="333332"/>
                </a:solidFill>
                <a:latin typeface="Times New Roman"/>
                <a:cs typeface="Times New Roman"/>
              </a:rPr>
              <a:t>dataset </a:t>
            </a:r>
            <a:r>
              <a:rPr dirty="0" sz="2600" spc="55">
                <a:solidFill>
                  <a:srgbClr val="333332"/>
                </a:solidFill>
                <a:latin typeface="Times New Roman"/>
                <a:cs typeface="Times New Roman"/>
              </a:rPr>
              <a:t>comprising</a:t>
            </a:r>
            <a:r>
              <a:rPr dirty="0" sz="2600" spc="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70">
                <a:solidFill>
                  <a:srgbClr val="333332"/>
                </a:solidFill>
                <a:latin typeface="Times New Roman"/>
                <a:cs typeface="Times New Roman"/>
              </a:rPr>
              <a:t>comments </a:t>
            </a:r>
            <a:r>
              <a:rPr dirty="0" sz="2600" spc="7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55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2600" spc="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80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600" spc="8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-60" b="1">
                <a:solidFill>
                  <a:srgbClr val="333332"/>
                </a:solidFill>
                <a:latin typeface="Times New Roman"/>
                <a:cs typeface="Times New Roman"/>
              </a:rPr>
              <a:t>Telugu</a:t>
            </a:r>
            <a:r>
              <a:rPr dirty="0" sz="2600" spc="-5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-45" b="1">
                <a:solidFill>
                  <a:srgbClr val="333332"/>
                </a:solidFill>
                <a:latin typeface="Times New Roman"/>
                <a:cs typeface="Times New Roman"/>
              </a:rPr>
              <a:t>language </a:t>
            </a:r>
            <a:r>
              <a:rPr dirty="0" sz="2600" spc="-4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-55" b="1">
                <a:solidFill>
                  <a:srgbClr val="333332"/>
                </a:solidFill>
                <a:latin typeface="Times New Roman"/>
                <a:cs typeface="Times New Roman"/>
              </a:rPr>
              <a:t>transliterated </a:t>
            </a:r>
            <a:r>
              <a:rPr dirty="0" sz="2600" spc="95">
                <a:solidFill>
                  <a:srgbClr val="333332"/>
                </a:solidFill>
                <a:latin typeface="Times New Roman"/>
                <a:cs typeface="Times New Roman"/>
              </a:rPr>
              <a:t>into </a:t>
            </a:r>
            <a:r>
              <a:rPr dirty="0" sz="2600" spc="-55" b="1">
                <a:solidFill>
                  <a:srgbClr val="333332"/>
                </a:solidFill>
                <a:latin typeface="Times New Roman"/>
                <a:cs typeface="Times New Roman"/>
              </a:rPr>
              <a:t>English </a:t>
            </a:r>
            <a:r>
              <a:rPr dirty="0" sz="2600" spc="25" b="1">
                <a:solidFill>
                  <a:srgbClr val="333332"/>
                </a:solidFill>
                <a:latin typeface="Times New Roman"/>
                <a:cs typeface="Times New Roman"/>
              </a:rPr>
              <a:t>text </a:t>
            </a:r>
            <a:r>
              <a:rPr dirty="0" sz="2600" spc="85">
                <a:solidFill>
                  <a:srgbClr val="333332"/>
                </a:solidFill>
                <a:latin typeface="Times New Roman"/>
                <a:cs typeface="Times New Roman"/>
              </a:rPr>
              <a:t>has </a:t>
            </a:r>
            <a:r>
              <a:rPr dirty="0" sz="2600" spc="-6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130">
                <a:solidFill>
                  <a:srgbClr val="333332"/>
                </a:solidFill>
                <a:latin typeface="Times New Roman"/>
                <a:cs typeface="Times New Roman"/>
              </a:rPr>
              <a:t>not</a:t>
            </a:r>
            <a:r>
              <a:rPr dirty="0" sz="26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55">
                <a:solidFill>
                  <a:srgbClr val="333332"/>
                </a:solidFill>
                <a:latin typeface="Times New Roman"/>
                <a:cs typeface="Times New Roman"/>
              </a:rPr>
              <a:t>been</a:t>
            </a:r>
            <a:r>
              <a:rPr dirty="0" sz="26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35">
                <a:solidFill>
                  <a:srgbClr val="333332"/>
                </a:solidFill>
                <a:latin typeface="Times New Roman"/>
                <a:cs typeface="Times New Roman"/>
              </a:rPr>
              <a:t>utilized</a:t>
            </a:r>
            <a:r>
              <a:rPr dirty="0" sz="26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55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26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90">
                <a:solidFill>
                  <a:srgbClr val="333332"/>
                </a:solidFill>
                <a:latin typeface="Times New Roman"/>
                <a:cs typeface="Times New Roman"/>
              </a:rPr>
              <a:t>any</a:t>
            </a:r>
            <a:r>
              <a:rPr dirty="0" sz="2600" spc="-1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600" spc="70">
                <a:solidFill>
                  <a:srgbClr val="333332"/>
                </a:solidFill>
                <a:latin typeface="Times New Roman"/>
                <a:cs typeface="Times New Roman"/>
              </a:rPr>
              <a:t>study.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0"/>
            <a:ext cx="1543050" cy="10287000"/>
            <a:chOff x="0" y="0"/>
            <a:chExt cx="1543050" cy="10287000"/>
          </a:xfrm>
        </p:grpSpPr>
        <p:sp>
          <p:nvSpPr>
            <p:cNvPr id="43" name="object 43"/>
            <p:cNvSpPr/>
            <p:nvPr/>
          </p:nvSpPr>
          <p:spPr>
            <a:xfrm>
              <a:off x="0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0" y="10287000"/>
                  </a:moveTo>
                  <a:lnTo>
                    <a:pt x="0" y="0"/>
                  </a:lnTo>
                  <a:lnTo>
                    <a:pt x="1543049" y="0"/>
                  </a:lnTo>
                  <a:lnTo>
                    <a:pt x="1543049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A6AB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227773" y="4163621"/>
              <a:ext cx="110489" cy="2819400"/>
            </a:xfrm>
            <a:custGeom>
              <a:avLst/>
              <a:gdLst/>
              <a:ahLst/>
              <a:cxnLst/>
              <a:rect l="l" t="t" r="r" b="b"/>
              <a:pathLst>
                <a:path w="110490" h="2819400">
                  <a:moveTo>
                    <a:pt x="110236" y="2819206"/>
                  </a:moveTo>
                  <a:lnTo>
                    <a:pt x="0" y="2819206"/>
                  </a:lnTo>
                  <a:lnTo>
                    <a:pt x="0" y="0"/>
                  </a:lnTo>
                  <a:lnTo>
                    <a:pt x="110236" y="0"/>
                  </a:lnTo>
                  <a:lnTo>
                    <a:pt x="110236" y="28192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118959" y="195491"/>
              <a:ext cx="904875" cy="1678305"/>
            </a:xfrm>
            <a:custGeom>
              <a:avLst/>
              <a:gdLst/>
              <a:ahLst/>
              <a:cxnLst/>
              <a:rect l="l" t="t" r="r" b="b"/>
              <a:pathLst>
                <a:path w="904875" h="1678305">
                  <a:moveTo>
                    <a:pt x="44445" y="78210"/>
                  </a:moveTo>
                  <a:lnTo>
                    <a:pt x="34084" y="78210"/>
                  </a:lnTo>
                  <a:lnTo>
                    <a:pt x="29101" y="77218"/>
                  </a:lnTo>
                  <a:lnTo>
                    <a:pt x="1190" y="49308"/>
                  </a:lnTo>
                  <a:lnTo>
                    <a:pt x="199" y="44325"/>
                  </a:lnTo>
                  <a:lnTo>
                    <a:pt x="203" y="33947"/>
                  </a:lnTo>
                  <a:lnTo>
                    <a:pt x="29101" y="1070"/>
                  </a:lnTo>
                  <a:lnTo>
                    <a:pt x="44263" y="52"/>
                  </a:lnTo>
                  <a:lnTo>
                    <a:pt x="49266" y="1024"/>
                  </a:lnTo>
                  <a:lnTo>
                    <a:pt x="77339" y="28981"/>
                  </a:lnTo>
                  <a:lnTo>
                    <a:pt x="78330" y="33947"/>
                  </a:lnTo>
                  <a:lnTo>
                    <a:pt x="78330" y="44325"/>
                  </a:lnTo>
                  <a:lnTo>
                    <a:pt x="49428" y="77218"/>
                  </a:lnTo>
                  <a:lnTo>
                    <a:pt x="44445" y="78210"/>
                  </a:lnTo>
                  <a:close/>
                </a:path>
                <a:path w="904875" h="1678305">
                  <a:moveTo>
                    <a:pt x="457677" y="78210"/>
                  </a:moveTo>
                  <a:lnTo>
                    <a:pt x="447316" y="78210"/>
                  </a:lnTo>
                  <a:lnTo>
                    <a:pt x="442333" y="77218"/>
                  </a:lnTo>
                  <a:lnTo>
                    <a:pt x="414423" y="49308"/>
                  </a:lnTo>
                  <a:lnTo>
                    <a:pt x="413431" y="44325"/>
                  </a:lnTo>
                  <a:lnTo>
                    <a:pt x="413435" y="33947"/>
                  </a:lnTo>
                  <a:lnTo>
                    <a:pt x="442333" y="1070"/>
                  </a:lnTo>
                  <a:lnTo>
                    <a:pt x="457495" y="52"/>
                  </a:lnTo>
                  <a:lnTo>
                    <a:pt x="462499" y="1024"/>
                  </a:lnTo>
                  <a:lnTo>
                    <a:pt x="490571" y="28981"/>
                  </a:lnTo>
                  <a:lnTo>
                    <a:pt x="491562" y="33947"/>
                  </a:lnTo>
                  <a:lnTo>
                    <a:pt x="491562" y="44325"/>
                  </a:lnTo>
                  <a:lnTo>
                    <a:pt x="462660" y="77218"/>
                  </a:lnTo>
                  <a:lnTo>
                    <a:pt x="457677" y="78210"/>
                  </a:lnTo>
                  <a:close/>
                </a:path>
                <a:path w="904875" h="1678305">
                  <a:moveTo>
                    <a:pt x="869986" y="78248"/>
                  </a:moveTo>
                  <a:lnTo>
                    <a:pt x="833592" y="62769"/>
                  </a:lnTo>
                  <a:lnTo>
                    <a:pt x="826130" y="33481"/>
                  </a:lnTo>
                  <a:lnTo>
                    <a:pt x="827185" y="28500"/>
                  </a:lnTo>
                  <a:lnTo>
                    <a:pt x="855530" y="918"/>
                  </a:lnTo>
                  <a:lnTo>
                    <a:pt x="860538" y="0"/>
                  </a:lnTo>
                  <a:lnTo>
                    <a:pt x="865729" y="79"/>
                  </a:lnTo>
                  <a:lnTo>
                    <a:pt x="865530" y="79"/>
                  </a:lnTo>
                  <a:lnTo>
                    <a:pt x="870693" y="132"/>
                  </a:lnTo>
                  <a:lnTo>
                    <a:pt x="903263" y="29208"/>
                  </a:lnTo>
                  <a:lnTo>
                    <a:pt x="904222" y="34181"/>
                  </a:lnTo>
                  <a:lnTo>
                    <a:pt x="904168" y="44536"/>
                  </a:lnTo>
                  <a:lnTo>
                    <a:pt x="874988" y="77296"/>
                  </a:lnTo>
                  <a:lnTo>
                    <a:pt x="869986" y="78248"/>
                  </a:lnTo>
                  <a:close/>
                </a:path>
                <a:path w="904875" h="1678305">
                  <a:moveTo>
                    <a:pt x="33949" y="478362"/>
                  </a:moveTo>
                  <a:lnTo>
                    <a:pt x="1001" y="449490"/>
                  </a:lnTo>
                  <a:lnTo>
                    <a:pt x="4" y="444505"/>
                  </a:lnTo>
                  <a:lnTo>
                    <a:pt x="20" y="434017"/>
                  </a:lnTo>
                  <a:lnTo>
                    <a:pt x="28917" y="401211"/>
                  </a:lnTo>
                  <a:lnTo>
                    <a:pt x="33881" y="400223"/>
                  </a:lnTo>
                  <a:lnTo>
                    <a:pt x="44237" y="400223"/>
                  </a:lnTo>
                  <a:lnTo>
                    <a:pt x="77116" y="429044"/>
                  </a:lnTo>
                  <a:lnTo>
                    <a:pt x="78117" y="434017"/>
                  </a:lnTo>
                  <a:lnTo>
                    <a:pt x="78117" y="444505"/>
                  </a:lnTo>
                  <a:lnTo>
                    <a:pt x="49299" y="477344"/>
                  </a:lnTo>
                  <a:lnTo>
                    <a:pt x="33949" y="478362"/>
                  </a:lnTo>
                  <a:close/>
                </a:path>
                <a:path w="904875" h="1678305">
                  <a:moveTo>
                    <a:pt x="447181" y="478362"/>
                  </a:moveTo>
                  <a:lnTo>
                    <a:pt x="414233" y="449490"/>
                  </a:lnTo>
                  <a:lnTo>
                    <a:pt x="413237" y="444505"/>
                  </a:lnTo>
                  <a:lnTo>
                    <a:pt x="413252" y="434017"/>
                  </a:lnTo>
                  <a:lnTo>
                    <a:pt x="442150" y="401211"/>
                  </a:lnTo>
                  <a:lnTo>
                    <a:pt x="447114" y="400223"/>
                  </a:lnTo>
                  <a:lnTo>
                    <a:pt x="457469" y="400223"/>
                  </a:lnTo>
                  <a:lnTo>
                    <a:pt x="490349" y="429044"/>
                  </a:lnTo>
                  <a:lnTo>
                    <a:pt x="491350" y="444505"/>
                  </a:lnTo>
                  <a:lnTo>
                    <a:pt x="490396" y="449360"/>
                  </a:lnTo>
                  <a:lnTo>
                    <a:pt x="462532" y="477344"/>
                  </a:lnTo>
                  <a:lnTo>
                    <a:pt x="447181" y="478362"/>
                  </a:lnTo>
                  <a:close/>
                </a:path>
                <a:path w="904875" h="1678305">
                  <a:moveTo>
                    <a:pt x="869912" y="478403"/>
                  </a:moveTo>
                  <a:lnTo>
                    <a:pt x="833602" y="462925"/>
                  </a:lnTo>
                  <a:lnTo>
                    <a:pt x="826122" y="433707"/>
                  </a:lnTo>
                  <a:lnTo>
                    <a:pt x="827164" y="428735"/>
                  </a:lnTo>
                  <a:lnTo>
                    <a:pt x="855357" y="401111"/>
                  </a:lnTo>
                  <a:lnTo>
                    <a:pt x="860350" y="400170"/>
                  </a:lnTo>
                  <a:lnTo>
                    <a:pt x="870710" y="400276"/>
                  </a:lnTo>
                  <a:lnTo>
                    <a:pt x="903308" y="429514"/>
                  </a:lnTo>
                  <a:lnTo>
                    <a:pt x="904249" y="434508"/>
                  </a:lnTo>
                  <a:lnTo>
                    <a:pt x="904142" y="444868"/>
                  </a:lnTo>
                  <a:lnTo>
                    <a:pt x="874905" y="477462"/>
                  </a:lnTo>
                  <a:lnTo>
                    <a:pt x="869912" y="478403"/>
                  </a:lnTo>
                  <a:close/>
                </a:path>
                <a:path w="904875" h="1678305">
                  <a:moveTo>
                    <a:pt x="44245" y="877998"/>
                  </a:moveTo>
                  <a:lnTo>
                    <a:pt x="33884" y="877998"/>
                  </a:lnTo>
                  <a:lnTo>
                    <a:pt x="28901" y="877007"/>
                  </a:lnTo>
                  <a:lnTo>
                    <a:pt x="991" y="849096"/>
                  </a:lnTo>
                  <a:lnTo>
                    <a:pt x="0" y="844113"/>
                  </a:lnTo>
                  <a:lnTo>
                    <a:pt x="0" y="833753"/>
                  </a:lnTo>
                  <a:lnTo>
                    <a:pt x="28901" y="800859"/>
                  </a:lnTo>
                  <a:lnTo>
                    <a:pt x="33884" y="799868"/>
                  </a:lnTo>
                  <a:lnTo>
                    <a:pt x="39065" y="799868"/>
                  </a:lnTo>
                  <a:lnTo>
                    <a:pt x="39065" y="800067"/>
                  </a:lnTo>
                  <a:lnTo>
                    <a:pt x="44229" y="800067"/>
                  </a:lnTo>
                  <a:lnTo>
                    <a:pt x="77093" y="828807"/>
                  </a:lnTo>
                  <a:lnTo>
                    <a:pt x="78130" y="844113"/>
                  </a:lnTo>
                  <a:lnTo>
                    <a:pt x="77138" y="849096"/>
                  </a:lnTo>
                  <a:lnTo>
                    <a:pt x="49229" y="877007"/>
                  </a:lnTo>
                  <a:lnTo>
                    <a:pt x="44245" y="877998"/>
                  </a:lnTo>
                  <a:close/>
                </a:path>
                <a:path w="904875" h="1678305">
                  <a:moveTo>
                    <a:pt x="457477" y="877998"/>
                  </a:moveTo>
                  <a:lnTo>
                    <a:pt x="447117" y="877998"/>
                  </a:lnTo>
                  <a:lnTo>
                    <a:pt x="442133" y="877007"/>
                  </a:lnTo>
                  <a:lnTo>
                    <a:pt x="414223" y="849096"/>
                  </a:lnTo>
                  <a:lnTo>
                    <a:pt x="413232" y="844113"/>
                  </a:lnTo>
                  <a:lnTo>
                    <a:pt x="413232" y="833753"/>
                  </a:lnTo>
                  <a:lnTo>
                    <a:pt x="442133" y="800859"/>
                  </a:lnTo>
                  <a:lnTo>
                    <a:pt x="447117" y="799868"/>
                  </a:lnTo>
                  <a:lnTo>
                    <a:pt x="452297" y="799868"/>
                  </a:lnTo>
                  <a:lnTo>
                    <a:pt x="452297" y="800067"/>
                  </a:lnTo>
                  <a:lnTo>
                    <a:pt x="457461" y="800067"/>
                  </a:lnTo>
                  <a:lnTo>
                    <a:pt x="490326" y="828807"/>
                  </a:lnTo>
                  <a:lnTo>
                    <a:pt x="491362" y="844113"/>
                  </a:lnTo>
                  <a:lnTo>
                    <a:pt x="490371" y="849096"/>
                  </a:lnTo>
                  <a:lnTo>
                    <a:pt x="462460" y="877007"/>
                  </a:lnTo>
                  <a:lnTo>
                    <a:pt x="457477" y="877998"/>
                  </a:lnTo>
                  <a:close/>
                </a:path>
                <a:path w="904875" h="1678305">
                  <a:moveTo>
                    <a:pt x="869912" y="878047"/>
                  </a:moveTo>
                  <a:lnTo>
                    <a:pt x="833602" y="862570"/>
                  </a:lnTo>
                  <a:lnTo>
                    <a:pt x="826122" y="833352"/>
                  </a:lnTo>
                  <a:lnTo>
                    <a:pt x="827164" y="828379"/>
                  </a:lnTo>
                  <a:lnTo>
                    <a:pt x="855357" y="800755"/>
                  </a:lnTo>
                  <a:lnTo>
                    <a:pt x="860350" y="799815"/>
                  </a:lnTo>
                  <a:lnTo>
                    <a:pt x="865530" y="799868"/>
                  </a:lnTo>
                  <a:lnTo>
                    <a:pt x="865530" y="800067"/>
                  </a:lnTo>
                  <a:lnTo>
                    <a:pt x="870693" y="800120"/>
                  </a:lnTo>
                  <a:lnTo>
                    <a:pt x="903263" y="829196"/>
                  </a:lnTo>
                  <a:lnTo>
                    <a:pt x="904222" y="834169"/>
                  </a:lnTo>
                  <a:lnTo>
                    <a:pt x="904142" y="844512"/>
                  </a:lnTo>
                  <a:lnTo>
                    <a:pt x="874905" y="877107"/>
                  </a:lnTo>
                  <a:lnTo>
                    <a:pt x="869912" y="878047"/>
                  </a:lnTo>
                  <a:close/>
                </a:path>
                <a:path w="904875" h="1678305">
                  <a:moveTo>
                    <a:pt x="33949" y="1278151"/>
                  </a:moveTo>
                  <a:lnTo>
                    <a:pt x="1001" y="1249279"/>
                  </a:lnTo>
                  <a:lnTo>
                    <a:pt x="5" y="1244294"/>
                  </a:lnTo>
                  <a:lnTo>
                    <a:pt x="20" y="1233805"/>
                  </a:lnTo>
                  <a:lnTo>
                    <a:pt x="28917" y="1201000"/>
                  </a:lnTo>
                  <a:lnTo>
                    <a:pt x="33882" y="1200012"/>
                  </a:lnTo>
                  <a:lnTo>
                    <a:pt x="44237" y="1200012"/>
                  </a:lnTo>
                  <a:lnTo>
                    <a:pt x="77116" y="1228833"/>
                  </a:lnTo>
                  <a:lnTo>
                    <a:pt x="78117" y="1233805"/>
                  </a:lnTo>
                  <a:lnTo>
                    <a:pt x="78117" y="1244294"/>
                  </a:lnTo>
                  <a:lnTo>
                    <a:pt x="49299" y="1277133"/>
                  </a:lnTo>
                  <a:lnTo>
                    <a:pt x="33949" y="1278151"/>
                  </a:lnTo>
                  <a:close/>
                </a:path>
                <a:path w="904875" h="1678305">
                  <a:moveTo>
                    <a:pt x="447181" y="1278152"/>
                  </a:moveTo>
                  <a:lnTo>
                    <a:pt x="414233" y="1249279"/>
                  </a:lnTo>
                  <a:lnTo>
                    <a:pt x="413237" y="1244294"/>
                  </a:lnTo>
                  <a:lnTo>
                    <a:pt x="413252" y="1233805"/>
                  </a:lnTo>
                  <a:lnTo>
                    <a:pt x="442152" y="1201000"/>
                  </a:lnTo>
                  <a:lnTo>
                    <a:pt x="447114" y="1200012"/>
                  </a:lnTo>
                  <a:lnTo>
                    <a:pt x="457470" y="1200012"/>
                  </a:lnTo>
                  <a:lnTo>
                    <a:pt x="490349" y="1228833"/>
                  </a:lnTo>
                  <a:lnTo>
                    <a:pt x="491350" y="1244294"/>
                  </a:lnTo>
                  <a:lnTo>
                    <a:pt x="490396" y="1249149"/>
                  </a:lnTo>
                  <a:lnTo>
                    <a:pt x="462532" y="1277133"/>
                  </a:lnTo>
                  <a:lnTo>
                    <a:pt x="447181" y="1278152"/>
                  </a:lnTo>
                  <a:close/>
                </a:path>
                <a:path w="904875" h="1678305">
                  <a:moveTo>
                    <a:pt x="870257" y="1278149"/>
                  </a:moveTo>
                  <a:lnTo>
                    <a:pt x="833742" y="1262904"/>
                  </a:lnTo>
                  <a:lnTo>
                    <a:pt x="826061" y="1244172"/>
                  </a:lnTo>
                  <a:lnTo>
                    <a:pt x="826096" y="1233647"/>
                  </a:lnTo>
                  <a:lnTo>
                    <a:pt x="855329" y="1200904"/>
                  </a:lnTo>
                  <a:lnTo>
                    <a:pt x="860335" y="1199959"/>
                  </a:lnTo>
                  <a:lnTo>
                    <a:pt x="870667" y="1200064"/>
                  </a:lnTo>
                  <a:lnTo>
                    <a:pt x="903195" y="1228897"/>
                  </a:lnTo>
                  <a:lnTo>
                    <a:pt x="904208" y="1244172"/>
                  </a:lnTo>
                  <a:lnTo>
                    <a:pt x="903225" y="1249170"/>
                  </a:lnTo>
                  <a:lnTo>
                    <a:pt x="875255" y="1277162"/>
                  </a:lnTo>
                  <a:lnTo>
                    <a:pt x="870257" y="1278149"/>
                  </a:lnTo>
                  <a:close/>
                </a:path>
                <a:path w="904875" h="1678305">
                  <a:moveTo>
                    <a:pt x="44245" y="1677787"/>
                  </a:moveTo>
                  <a:lnTo>
                    <a:pt x="33884" y="1677787"/>
                  </a:lnTo>
                  <a:lnTo>
                    <a:pt x="28901" y="1676796"/>
                  </a:lnTo>
                  <a:lnTo>
                    <a:pt x="991" y="1648885"/>
                  </a:lnTo>
                  <a:lnTo>
                    <a:pt x="0" y="1643902"/>
                  </a:lnTo>
                  <a:lnTo>
                    <a:pt x="0" y="1633541"/>
                  </a:lnTo>
                  <a:lnTo>
                    <a:pt x="28901" y="1600648"/>
                  </a:lnTo>
                  <a:lnTo>
                    <a:pt x="33884" y="1599656"/>
                  </a:lnTo>
                  <a:lnTo>
                    <a:pt x="39065" y="1599656"/>
                  </a:lnTo>
                  <a:lnTo>
                    <a:pt x="39065" y="1599856"/>
                  </a:lnTo>
                  <a:lnTo>
                    <a:pt x="44229" y="1599856"/>
                  </a:lnTo>
                  <a:lnTo>
                    <a:pt x="77093" y="1628596"/>
                  </a:lnTo>
                  <a:lnTo>
                    <a:pt x="78130" y="1643902"/>
                  </a:lnTo>
                  <a:lnTo>
                    <a:pt x="77138" y="1648885"/>
                  </a:lnTo>
                  <a:lnTo>
                    <a:pt x="49229" y="1676796"/>
                  </a:lnTo>
                  <a:lnTo>
                    <a:pt x="44245" y="1677787"/>
                  </a:lnTo>
                  <a:close/>
                </a:path>
                <a:path w="904875" h="1678305">
                  <a:moveTo>
                    <a:pt x="457477" y="1677787"/>
                  </a:moveTo>
                  <a:lnTo>
                    <a:pt x="447117" y="1677787"/>
                  </a:lnTo>
                  <a:lnTo>
                    <a:pt x="442133" y="1676796"/>
                  </a:lnTo>
                  <a:lnTo>
                    <a:pt x="414223" y="1648885"/>
                  </a:lnTo>
                  <a:lnTo>
                    <a:pt x="413232" y="1643902"/>
                  </a:lnTo>
                  <a:lnTo>
                    <a:pt x="413232" y="1633541"/>
                  </a:lnTo>
                  <a:lnTo>
                    <a:pt x="442133" y="1600647"/>
                  </a:lnTo>
                  <a:lnTo>
                    <a:pt x="447117" y="1599656"/>
                  </a:lnTo>
                  <a:lnTo>
                    <a:pt x="452297" y="1599656"/>
                  </a:lnTo>
                  <a:lnTo>
                    <a:pt x="452297" y="1599856"/>
                  </a:lnTo>
                  <a:lnTo>
                    <a:pt x="457461" y="1599856"/>
                  </a:lnTo>
                  <a:lnTo>
                    <a:pt x="490326" y="1628596"/>
                  </a:lnTo>
                  <a:lnTo>
                    <a:pt x="491362" y="1643902"/>
                  </a:lnTo>
                  <a:lnTo>
                    <a:pt x="490371" y="1648885"/>
                  </a:lnTo>
                  <a:lnTo>
                    <a:pt x="462460" y="1676796"/>
                  </a:lnTo>
                  <a:lnTo>
                    <a:pt x="457477" y="1677787"/>
                  </a:lnTo>
                  <a:close/>
                </a:path>
                <a:path w="904875" h="1678305">
                  <a:moveTo>
                    <a:pt x="870257" y="1677794"/>
                  </a:moveTo>
                  <a:lnTo>
                    <a:pt x="833742" y="1662549"/>
                  </a:lnTo>
                  <a:lnTo>
                    <a:pt x="826061" y="1643816"/>
                  </a:lnTo>
                  <a:lnTo>
                    <a:pt x="826096" y="1633292"/>
                  </a:lnTo>
                  <a:lnTo>
                    <a:pt x="855329" y="1600549"/>
                  </a:lnTo>
                  <a:lnTo>
                    <a:pt x="860335" y="1599603"/>
                  </a:lnTo>
                  <a:lnTo>
                    <a:pt x="865530" y="1599656"/>
                  </a:lnTo>
                  <a:lnTo>
                    <a:pt x="865530" y="1599856"/>
                  </a:lnTo>
                  <a:lnTo>
                    <a:pt x="870649" y="1599908"/>
                  </a:lnTo>
                  <a:lnTo>
                    <a:pt x="903149" y="1628580"/>
                  </a:lnTo>
                  <a:lnTo>
                    <a:pt x="904208" y="1643816"/>
                  </a:lnTo>
                  <a:lnTo>
                    <a:pt x="903225" y="1648815"/>
                  </a:lnTo>
                  <a:lnTo>
                    <a:pt x="875255" y="1676806"/>
                  </a:lnTo>
                  <a:lnTo>
                    <a:pt x="870257" y="1677794"/>
                  </a:lnTo>
                  <a:close/>
                </a:path>
              </a:pathLst>
            </a:custGeom>
            <a:solidFill>
              <a:srgbClr val="FDFAFA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027" y="5053768"/>
            <a:ext cx="3925570" cy="958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  <a:tabLst>
                <a:tab pos="1428750" algn="l"/>
                <a:tab pos="2227580" algn="l"/>
                <a:tab pos="2968625" algn="l"/>
              </a:tabLst>
            </a:pPr>
            <a:r>
              <a:rPr dirty="0" sz="2550" spc="80">
                <a:solidFill>
                  <a:srgbClr val="333332"/>
                </a:solidFill>
                <a:latin typeface="Times New Roman"/>
                <a:cs typeface="Times New Roman"/>
              </a:rPr>
              <a:t>To</a:t>
            </a:r>
            <a:r>
              <a:rPr dirty="0" sz="2550" spc="13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45">
                <a:solidFill>
                  <a:srgbClr val="333332"/>
                </a:solidFill>
                <a:latin typeface="Times New Roman"/>
                <a:cs typeface="Times New Roman"/>
              </a:rPr>
              <a:t>enable</a:t>
            </a:r>
            <a:r>
              <a:rPr dirty="0" sz="2550" spc="1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5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50" spc="1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155" b="1">
                <a:solidFill>
                  <a:srgbClr val="333332"/>
                </a:solidFill>
                <a:latin typeface="Times New Roman"/>
                <a:cs typeface="Times New Roman"/>
              </a:rPr>
              <a:t>healthy</a:t>
            </a:r>
            <a:r>
              <a:rPr dirty="0" sz="2550" spc="13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150" b="1">
                <a:solidFill>
                  <a:srgbClr val="333332"/>
                </a:solidFill>
                <a:latin typeface="Times New Roman"/>
                <a:cs typeface="Times New Roman"/>
              </a:rPr>
              <a:t>messaging </a:t>
            </a:r>
            <a:r>
              <a:rPr dirty="0" sz="2550" spc="-62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270" b="1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550" spc="-145" b="1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550" spc="-125" b="1">
                <a:solidFill>
                  <a:srgbClr val="333332"/>
                </a:solidFill>
                <a:latin typeface="Times New Roman"/>
                <a:cs typeface="Times New Roman"/>
              </a:rPr>
              <a:t>atfo</a:t>
            </a:r>
            <a:r>
              <a:rPr dirty="0" sz="2550" spc="-27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50" spc="-280" b="1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550" spc="1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550" spc="2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5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550" spc="-140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550" spc="2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50" spc="14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5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50" spc="-14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-125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550" spc="-14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55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027" y="5987218"/>
            <a:ext cx="3925570" cy="2359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0100"/>
              </a:lnSpc>
              <a:spcBef>
                <a:spcPts val="95"/>
              </a:spcBef>
            </a:pPr>
            <a:r>
              <a:rPr dirty="0" sz="2550" spc="-50">
                <a:solidFill>
                  <a:srgbClr val="333332"/>
                </a:solidFill>
                <a:latin typeface="Times New Roman"/>
                <a:cs typeface="Times New Roman"/>
              </a:rPr>
              <a:t>vulnerable</a:t>
            </a:r>
            <a:r>
              <a:rPr dirty="0" sz="2550" spc="-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60">
                <a:solidFill>
                  <a:srgbClr val="333332"/>
                </a:solidFill>
                <a:latin typeface="Times New Roman"/>
                <a:cs typeface="Times New Roman"/>
              </a:rPr>
              <a:t>individuals</a:t>
            </a:r>
            <a:r>
              <a:rPr dirty="0" sz="2550" spc="-5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from </a:t>
            </a:r>
            <a:r>
              <a:rPr dirty="0" sz="2550" spc="-6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70">
                <a:solidFill>
                  <a:srgbClr val="333332"/>
                </a:solidFill>
                <a:latin typeface="Times New Roman"/>
                <a:cs typeface="Times New Roman"/>
              </a:rPr>
              <a:t>losing</a:t>
            </a:r>
            <a:r>
              <a:rPr dirty="0" sz="2550" spc="-65">
                <a:solidFill>
                  <a:srgbClr val="333332"/>
                </a:solidFill>
                <a:latin typeface="Times New Roman"/>
                <a:cs typeface="Times New Roman"/>
              </a:rPr>
              <a:t> confidence </a:t>
            </a:r>
            <a:r>
              <a:rPr dirty="0" sz="2550" spc="-5">
                <a:solidFill>
                  <a:srgbClr val="333332"/>
                </a:solidFill>
                <a:latin typeface="Times New Roman"/>
                <a:cs typeface="Times New Roman"/>
              </a:rPr>
              <a:t>in</a:t>
            </a:r>
            <a:r>
              <a:rPr dirty="0" sz="2550" spc="-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80">
                <a:solidFill>
                  <a:srgbClr val="333332"/>
                </a:solidFill>
                <a:latin typeface="Times New Roman"/>
                <a:cs typeface="Times New Roman"/>
              </a:rPr>
              <a:t>themselves </a:t>
            </a:r>
            <a:r>
              <a:rPr dirty="0" sz="2550" spc="-6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550" spc="-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14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50" spc="14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550" spc="-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550" spc="-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-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130">
                <a:solidFill>
                  <a:srgbClr val="333332"/>
                </a:solidFill>
                <a:latin typeface="Times New Roman"/>
                <a:cs typeface="Times New Roman"/>
              </a:rPr>
              <a:t>w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50" spc="-13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5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50" spc="-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140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550" spc="2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50" spc="-13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50" spc="-14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550" spc="-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op</a:t>
            </a:r>
            <a:r>
              <a:rPr dirty="0" sz="255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50" spc="-2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13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550" spc="-14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50" spc="-140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550" spc="-14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550" spc="-10">
                <a:solidFill>
                  <a:srgbClr val="333332"/>
                </a:solidFill>
                <a:latin typeface="Times New Roman"/>
                <a:cs typeface="Times New Roman"/>
              </a:rPr>
              <a:t>e  </a:t>
            </a:r>
            <a:r>
              <a:rPr dirty="0" sz="2550" spc="-145">
                <a:solidFill>
                  <a:srgbClr val="333332"/>
                </a:solidFill>
                <a:latin typeface="Times New Roman"/>
                <a:cs typeface="Times New Roman"/>
              </a:rPr>
              <a:t>j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550" spc="-13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5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5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b</a:t>
            </a:r>
            <a:r>
              <a:rPr dirty="0" sz="2550" spc="-140">
                <a:solidFill>
                  <a:srgbClr val="333332"/>
                </a:solidFill>
                <a:latin typeface="Times New Roman"/>
                <a:cs typeface="Times New Roman"/>
              </a:rPr>
              <a:t>ec</a:t>
            </a:r>
            <a:r>
              <a:rPr dirty="0" sz="2550" spc="2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550" spc="-13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50" spc="-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550" spc="-14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y</a:t>
            </a:r>
            <a:r>
              <a:rPr dirty="0" sz="255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20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50" spc="-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270" b="1">
                <a:solidFill>
                  <a:srgbClr val="333332"/>
                </a:solidFill>
                <a:latin typeface="Times New Roman"/>
                <a:cs typeface="Times New Roman"/>
              </a:rPr>
              <a:t>bu</a:t>
            </a:r>
            <a:r>
              <a:rPr dirty="0" sz="2550" spc="-145" b="1">
                <a:solidFill>
                  <a:srgbClr val="333332"/>
                </a:solidFill>
                <a:latin typeface="Times New Roman"/>
                <a:cs typeface="Times New Roman"/>
              </a:rPr>
              <a:t>lli</a:t>
            </a:r>
            <a:r>
              <a:rPr dirty="0" sz="2550" spc="-140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-140" b="1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550" spc="-3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550" spc="90">
                <a:solidFill>
                  <a:srgbClr val="333332"/>
                </a:solidFill>
                <a:latin typeface="Times New Roman"/>
                <a:cs typeface="Times New Roman"/>
              </a:rPr>
              <a:t>n  </a:t>
            </a:r>
            <a:r>
              <a:rPr dirty="0" sz="2550" spc="1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550" spc="-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-254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50" spc="-14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550" spc="1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50" spc="-14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50" spc="10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550" spc="-14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50" spc="1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50" spc="55">
                <a:solidFill>
                  <a:srgbClr val="333332"/>
                </a:solidFill>
                <a:latin typeface="Times New Roman"/>
                <a:cs typeface="Times New Roman"/>
              </a:rPr>
              <a:t>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1438" y="4258450"/>
            <a:ext cx="3150235" cy="401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175">
                <a:solidFill>
                  <a:srgbClr val="333332"/>
                </a:solidFill>
                <a:latin typeface="Tahoma"/>
                <a:cs typeface="Tahoma"/>
              </a:rPr>
              <a:t>Secure</a:t>
            </a:r>
            <a:r>
              <a:rPr dirty="0" sz="2450" spc="-150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450" spc="180">
                <a:solidFill>
                  <a:srgbClr val="333332"/>
                </a:solidFill>
                <a:latin typeface="Tahoma"/>
                <a:cs typeface="Tahoma"/>
              </a:rPr>
              <a:t>Social</a:t>
            </a:r>
            <a:r>
              <a:rPr dirty="0" sz="2450" spc="-150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450" spc="229">
                <a:solidFill>
                  <a:srgbClr val="333332"/>
                </a:solidFill>
                <a:latin typeface="Tahoma"/>
                <a:cs typeface="Tahoma"/>
              </a:rPr>
              <a:t>Media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6268" y="5005552"/>
            <a:ext cx="3834765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0000"/>
              </a:lnSpc>
              <a:spcBef>
                <a:spcPts val="95"/>
              </a:spcBef>
            </a:pPr>
            <a:r>
              <a:rPr dirty="0" sz="2500" spc="40">
                <a:solidFill>
                  <a:srgbClr val="333332"/>
                </a:solidFill>
                <a:latin typeface="Times New Roman"/>
                <a:cs typeface="Times New Roman"/>
              </a:rPr>
              <a:t>To</a:t>
            </a:r>
            <a:r>
              <a:rPr dirty="0" sz="2500" spc="4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195" b="1">
                <a:solidFill>
                  <a:srgbClr val="333332"/>
                </a:solidFill>
                <a:latin typeface="Times New Roman"/>
                <a:cs typeface="Times New Roman"/>
              </a:rPr>
              <a:t>detect</a:t>
            </a:r>
            <a:r>
              <a:rPr dirty="0" sz="2500" spc="-19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45">
                <a:solidFill>
                  <a:srgbClr val="333332"/>
                </a:solidFill>
                <a:latin typeface="Times New Roman"/>
                <a:cs typeface="Times New Roman"/>
              </a:rPr>
              <a:t>the</a:t>
            </a:r>
            <a:r>
              <a:rPr dirty="0" sz="2500" spc="-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215" b="1">
                <a:solidFill>
                  <a:srgbClr val="333332"/>
                </a:solidFill>
                <a:latin typeface="Times New Roman"/>
                <a:cs typeface="Times New Roman"/>
              </a:rPr>
              <a:t>Telugu</a:t>
            </a:r>
            <a:r>
              <a:rPr dirty="0" sz="2500" spc="-21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240" b="1">
                <a:solidFill>
                  <a:srgbClr val="333332"/>
                </a:solidFill>
                <a:latin typeface="Times New Roman"/>
                <a:cs typeface="Times New Roman"/>
              </a:rPr>
              <a:t>vulgar </a:t>
            </a:r>
            <a:r>
              <a:rPr dirty="0" sz="2500" spc="-23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210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500" spc="-80">
                <a:solidFill>
                  <a:srgbClr val="333332"/>
                </a:solidFill>
                <a:latin typeface="Times New Roman"/>
                <a:cs typeface="Times New Roman"/>
              </a:rPr>
              <a:t>mm</a:t>
            </a:r>
            <a:r>
              <a:rPr dirty="0" sz="2500" spc="-2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500" spc="-6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-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po</a:t>
            </a:r>
            <a:r>
              <a:rPr dirty="0" sz="2500" spc="-204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00" spc="-6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-2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13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b</a:t>
            </a:r>
            <a:r>
              <a:rPr dirty="0" sz="2500" spc="5">
                <a:solidFill>
                  <a:srgbClr val="333332"/>
                </a:solidFill>
                <a:latin typeface="Times New Roman"/>
                <a:cs typeface="Times New Roman"/>
              </a:rPr>
              <a:t>y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2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nd</a:t>
            </a:r>
            <a:r>
              <a:rPr dirty="0" sz="2500" spc="-2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00" spc="-195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500" spc="-2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du</a:t>
            </a:r>
            <a:r>
              <a:rPr dirty="0" sz="2500" spc="-5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00" spc="-21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500" spc="-204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00" spc="55">
                <a:solidFill>
                  <a:srgbClr val="333332"/>
                </a:solidFill>
                <a:latin typeface="Times New Roman"/>
                <a:cs typeface="Times New Roman"/>
              </a:rPr>
              <a:t>,  </a:t>
            </a:r>
            <a:r>
              <a:rPr dirty="0" sz="2500" spc="14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00" spc="-8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5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-2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-21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500" spc="-195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500" spc="135">
                <a:solidFill>
                  <a:srgbClr val="333332"/>
                </a:solidFill>
                <a:latin typeface="Times New Roman"/>
                <a:cs typeface="Times New Roman"/>
              </a:rPr>
              <a:t>u</a:t>
            </a:r>
            <a:r>
              <a:rPr dirty="0" sz="2500" spc="-8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500" spc="-5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00" spc="-6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-5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00" spc="-204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00" spc="-2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14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-8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2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00" spc="-5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00" spc="-8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2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-80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500" spc="-215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500" spc="-195">
                <a:solidFill>
                  <a:srgbClr val="333332"/>
                </a:solidFill>
                <a:latin typeface="Times New Roman"/>
                <a:cs typeface="Times New Roman"/>
              </a:rPr>
              <a:t>y</a:t>
            </a:r>
            <a:r>
              <a:rPr dirty="0" sz="2500" spc="-2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13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50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4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2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00" spc="90">
                <a:solidFill>
                  <a:srgbClr val="333332"/>
                </a:solidFill>
                <a:latin typeface="Times New Roman"/>
                <a:cs typeface="Times New Roman"/>
              </a:rPr>
              <a:t>n  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500" spc="-2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13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00" spc="-2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6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13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500" spc="-2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500" spc="-2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00" spc="-200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00" spc="120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500" spc="-2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6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500" spc="-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-2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6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00" spc="-5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00" spc="-2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500" spc="-215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500" spc="5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500" spc="-2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5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500" spc="90">
                <a:solidFill>
                  <a:srgbClr val="333332"/>
                </a:solidFill>
                <a:latin typeface="Times New Roman"/>
                <a:cs typeface="Times New Roman"/>
              </a:rPr>
              <a:t>d  </a:t>
            </a:r>
            <a:r>
              <a:rPr dirty="0" sz="2500" spc="-200" b="1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-210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-204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00" spc="-200" b="1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-21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00" spc="-335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500" spc="5" b="1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500" spc="-39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500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500" spc="-39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6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500" spc="-6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500" spc="-1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-39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500" spc="-210" b="1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500" spc="-215" b="1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500" spc="-195" b="1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500" spc="-204" b="1">
                <a:solidFill>
                  <a:srgbClr val="333332"/>
                </a:solidFill>
                <a:latin typeface="Times New Roman"/>
                <a:cs typeface="Times New Roman"/>
              </a:rPr>
              <a:t>ss</a:t>
            </a:r>
            <a:r>
              <a:rPr dirty="0" sz="2500" spc="-21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00" spc="-200" b="1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500" spc="-215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500" spc="-210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500" spc="-345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500" spc="-204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500" spc="55">
                <a:solidFill>
                  <a:srgbClr val="333332"/>
                </a:solidFill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78753" y="443060"/>
            <a:ext cx="4583430" cy="7956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80"/>
              <a:t>O</a:t>
            </a:r>
            <a:r>
              <a:rPr dirty="0" spc="705"/>
              <a:t>B</a:t>
            </a:r>
            <a:r>
              <a:rPr dirty="0" spc="509"/>
              <a:t>J</a:t>
            </a:r>
            <a:r>
              <a:rPr dirty="0" spc="585"/>
              <a:t>E</a:t>
            </a:r>
            <a:r>
              <a:rPr dirty="0" spc="635"/>
              <a:t>C</a:t>
            </a:r>
            <a:r>
              <a:rPr dirty="0" spc="335"/>
              <a:t>T</a:t>
            </a:r>
            <a:r>
              <a:rPr dirty="0" spc="-480"/>
              <a:t>I</a:t>
            </a:r>
            <a:r>
              <a:rPr dirty="0" spc="665"/>
              <a:t>V</a:t>
            </a:r>
            <a:r>
              <a:rPr dirty="0" spc="585"/>
              <a:t>E</a:t>
            </a:r>
            <a:r>
              <a:rPr dirty="0" spc="25"/>
              <a:t>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62317" y="5165396"/>
            <a:ext cx="4212590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60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14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45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on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80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bu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14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45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ec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450" spc="14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45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450" spc="10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450" spc="-3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2317" y="5660696"/>
            <a:ext cx="4212590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825625" algn="l"/>
                <a:tab pos="2421890" algn="l"/>
                <a:tab pos="3227070" algn="l"/>
              </a:tabLst>
            </a:pP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450" spc="-204">
                <a:solidFill>
                  <a:srgbClr val="333332"/>
                </a:solidFill>
                <a:latin typeface="Times New Roman"/>
                <a:cs typeface="Times New Roman"/>
              </a:rPr>
              <a:t>y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b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80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bu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ll</a:t>
            </a:r>
            <a:r>
              <a:rPr dirty="0" sz="2450" spc="-204">
                <a:solidFill>
                  <a:srgbClr val="333332"/>
                </a:solidFill>
                <a:latin typeface="Times New Roman"/>
                <a:cs typeface="Times New Roman"/>
              </a:rPr>
              <a:t>y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450" spc="-204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450" spc="60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450" spc="-204">
                <a:solidFill>
                  <a:srgbClr val="333332"/>
                </a:solidFill>
                <a:latin typeface="Times New Roman"/>
                <a:cs typeface="Times New Roman"/>
              </a:rPr>
              <a:t>w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450" spc="-6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450" spc="-204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204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14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62317" y="6039715"/>
            <a:ext cx="4212590" cy="1511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2700"/>
              </a:lnSpc>
              <a:spcBef>
                <a:spcPts val="90"/>
              </a:spcBef>
            </a:pPr>
            <a:r>
              <a:rPr dirty="0" sz="2450" spc="-105">
                <a:solidFill>
                  <a:srgbClr val="333332"/>
                </a:solidFill>
                <a:latin typeface="Times New Roman"/>
                <a:cs typeface="Times New Roman"/>
              </a:rPr>
              <a:t>various machine </a:t>
            </a:r>
            <a:r>
              <a:rPr dirty="0" sz="2450" spc="-120">
                <a:solidFill>
                  <a:srgbClr val="333332"/>
                </a:solidFill>
                <a:latin typeface="Times New Roman"/>
                <a:cs typeface="Times New Roman"/>
              </a:rPr>
              <a:t>learning </a:t>
            </a:r>
            <a:r>
              <a:rPr dirty="0" sz="2450" spc="-110">
                <a:solidFill>
                  <a:srgbClr val="333332"/>
                </a:solidFill>
                <a:latin typeface="Times New Roman"/>
                <a:cs typeface="Times New Roman"/>
              </a:rPr>
              <a:t>algorithms </a:t>
            </a:r>
            <a:r>
              <a:rPr dirty="0" sz="2450" spc="-10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li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k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85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450" spc="-204" b="1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450" spc="-75" b="1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450" spc="60">
                <a:solidFill>
                  <a:srgbClr val="333332"/>
                </a:solidFill>
                <a:latin typeface="Times New Roman"/>
                <a:cs typeface="Times New Roman"/>
              </a:rPr>
              <a:t>,</a:t>
            </a:r>
            <a:r>
              <a:rPr dirty="0" sz="2450" spc="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75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450" spc="-204" b="1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450" spc="-229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360" b="1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450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1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200" b="1">
                <a:solidFill>
                  <a:srgbClr val="333332"/>
                </a:solidFill>
                <a:latin typeface="Times New Roman"/>
                <a:cs typeface="Times New Roman"/>
              </a:rPr>
              <a:t>Bay</a:t>
            </a:r>
            <a:r>
              <a:rPr dirty="0" sz="2450" spc="-220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450" spc="1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6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450" spc="14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450" spc="1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200" b="1">
                <a:solidFill>
                  <a:srgbClr val="333332"/>
                </a:solidFill>
                <a:latin typeface="Times New Roman"/>
                <a:cs typeface="Times New Roman"/>
              </a:rPr>
              <a:t>Log</a:t>
            </a:r>
            <a:r>
              <a:rPr dirty="0" sz="2450" spc="-229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220" b="1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450" spc="-210" b="1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229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b="1">
                <a:solidFill>
                  <a:srgbClr val="333332"/>
                </a:solidFill>
                <a:latin typeface="Times New Roman"/>
                <a:cs typeface="Times New Roman"/>
              </a:rPr>
              <a:t>c  </a:t>
            </a:r>
            <a:r>
              <a:rPr dirty="0" sz="2450" spc="-350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450" spc="-220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204" b="1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450" spc="-350" b="1">
                <a:solidFill>
                  <a:srgbClr val="333332"/>
                </a:solidFill>
                <a:latin typeface="Times New Roman"/>
                <a:cs typeface="Times New Roman"/>
              </a:rPr>
              <a:t>r</a:t>
            </a:r>
            <a:r>
              <a:rPr dirty="0" sz="2450" spc="-220" b="1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220" b="1">
                <a:solidFill>
                  <a:srgbClr val="333332"/>
                </a:solidFill>
                <a:latin typeface="Times New Roman"/>
                <a:cs typeface="Times New Roman"/>
              </a:rPr>
              <a:t>ss</a:t>
            </a:r>
            <a:r>
              <a:rPr dirty="0" sz="2450" spc="-229" b="1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204" b="1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450" spc="-120" b="1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450" spc="-37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14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450" spc="-3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210">
                <a:solidFill>
                  <a:srgbClr val="333332"/>
                </a:solidFill>
                <a:latin typeface="Times New Roman"/>
                <a:cs typeface="Times New Roman"/>
              </a:rPr>
              <a:t>f</a:t>
            </a:r>
            <a:r>
              <a:rPr dirty="0" sz="2450" spc="15">
                <a:solidFill>
                  <a:srgbClr val="333332"/>
                </a:solidFill>
                <a:latin typeface="Times New Roman"/>
                <a:cs typeface="Times New Roman"/>
              </a:rPr>
              <a:t>y</a:t>
            </a:r>
            <a:r>
              <a:rPr dirty="0" sz="2450" spc="-3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ec</a:t>
            </a:r>
            <a:r>
              <a:rPr dirty="0" sz="2450" spc="14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3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3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450" spc="-6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bu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204">
                <a:solidFill>
                  <a:srgbClr val="333332"/>
                </a:solidFill>
                <a:latin typeface="Times New Roman"/>
                <a:cs typeface="Times New Roman"/>
              </a:rPr>
              <a:t>v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2317" y="7525615"/>
            <a:ext cx="4212590" cy="1016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90"/>
              </a:spcBef>
              <a:tabLst>
                <a:tab pos="1439545" algn="l"/>
                <a:tab pos="2008505" algn="l"/>
                <a:tab pos="2619375" algn="l"/>
                <a:tab pos="3493135" algn="l"/>
              </a:tabLst>
            </a:pP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450" spc="-80">
                <a:solidFill>
                  <a:srgbClr val="333332"/>
                </a:solidFill>
                <a:latin typeface="Times New Roman"/>
                <a:cs typeface="Times New Roman"/>
              </a:rPr>
              <a:t>mm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450" spc="14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o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c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-6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r>
              <a:rPr dirty="0" sz="2450" spc="-10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4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450" spc="-80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450" spc="-220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450" spc="-75">
                <a:solidFill>
                  <a:srgbClr val="333332"/>
                </a:solidFill>
                <a:latin typeface="Times New Roman"/>
                <a:cs typeface="Times New Roman"/>
              </a:rPr>
              <a:t>d</a:t>
            </a:r>
            <a:r>
              <a:rPr dirty="0" sz="2450" spc="-229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450" spc="110">
                <a:solidFill>
                  <a:srgbClr val="333332"/>
                </a:solidFill>
                <a:latin typeface="Times New Roman"/>
                <a:cs typeface="Times New Roman"/>
              </a:rPr>
              <a:t>a  </a:t>
            </a:r>
            <a:r>
              <a:rPr dirty="0" sz="2450" spc="-105">
                <a:solidFill>
                  <a:srgbClr val="333332"/>
                </a:solidFill>
                <a:latin typeface="Times New Roman"/>
                <a:cs typeface="Times New Roman"/>
              </a:rPr>
              <a:t>platforms.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10177" y="4201036"/>
            <a:ext cx="2931795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185">
                <a:solidFill>
                  <a:srgbClr val="333332"/>
                </a:solidFill>
                <a:latin typeface="Tahoma"/>
                <a:cs typeface="Tahoma"/>
              </a:rPr>
              <a:t>Detection</a:t>
            </a:r>
            <a:r>
              <a:rPr dirty="0" sz="2350" spc="-165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350" spc="180">
                <a:solidFill>
                  <a:srgbClr val="333332"/>
                </a:solidFill>
                <a:latin typeface="Tahoma"/>
                <a:cs typeface="Tahoma"/>
              </a:rPr>
              <a:t>Using</a:t>
            </a:r>
            <a:r>
              <a:rPr dirty="0" sz="2350" spc="-160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350" spc="225">
                <a:solidFill>
                  <a:srgbClr val="333332"/>
                </a:solidFill>
                <a:latin typeface="Tahoma"/>
                <a:cs typeface="Tahoma"/>
              </a:rPr>
              <a:t>ML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6927" y="4184312"/>
            <a:ext cx="3439795" cy="401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160">
                <a:solidFill>
                  <a:srgbClr val="333332"/>
                </a:solidFill>
                <a:latin typeface="Tahoma"/>
                <a:cs typeface="Tahoma"/>
              </a:rPr>
              <a:t>Dataset</a:t>
            </a:r>
            <a:r>
              <a:rPr dirty="0" sz="2450" spc="-190">
                <a:solidFill>
                  <a:srgbClr val="333332"/>
                </a:solidFill>
                <a:latin typeface="Tahoma"/>
                <a:cs typeface="Tahoma"/>
              </a:rPr>
              <a:t> </a:t>
            </a:r>
            <a:r>
              <a:rPr dirty="0" sz="2450" spc="170">
                <a:solidFill>
                  <a:srgbClr val="333332"/>
                </a:solidFill>
                <a:latin typeface="Tahoma"/>
                <a:cs typeface="Tahoma"/>
              </a:rPr>
              <a:t>Incorporation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05339" y="5101957"/>
            <a:ext cx="3573779" cy="882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800"/>
              </a:lnSpc>
              <a:spcBef>
                <a:spcPts val="90"/>
              </a:spcBef>
              <a:tabLst>
                <a:tab pos="842010" algn="l"/>
                <a:tab pos="2964815" algn="l"/>
              </a:tabLst>
            </a:pPr>
            <a:r>
              <a:rPr dirty="0" sz="2150" spc="15">
                <a:solidFill>
                  <a:srgbClr val="333332"/>
                </a:solidFill>
                <a:latin typeface="Times New Roman"/>
                <a:cs typeface="Times New Roman"/>
              </a:rPr>
              <a:t>B</a:t>
            </a:r>
            <a:r>
              <a:rPr dirty="0" sz="2150" spc="15">
                <a:solidFill>
                  <a:srgbClr val="333332"/>
                </a:solidFill>
                <a:latin typeface="Times New Roman"/>
                <a:cs typeface="Times New Roman"/>
              </a:rPr>
              <a:t>y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150" spc="-10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150" spc="120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p</a:t>
            </a:r>
            <a:r>
              <a:rPr dirty="0" sz="2150" spc="-10">
                <a:solidFill>
                  <a:srgbClr val="333332"/>
                </a:solidFill>
                <a:latin typeface="Times New Roman"/>
                <a:cs typeface="Times New Roman"/>
              </a:rPr>
              <a:t>l</a:t>
            </a:r>
            <a:r>
              <a:rPr dirty="0" sz="2150" spc="-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150" spc="120">
                <a:solidFill>
                  <a:srgbClr val="333332"/>
                </a:solidFill>
                <a:latin typeface="Times New Roman"/>
                <a:cs typeface="Times New Roman"/>
              </a:rPr>
              <a:t>m</a:t>
            </a:r>
            <a:r>
              <a:rPr dirty="0" sz="2150" spc="-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150" spc="-10">
                <a:solidFill>
                  <a:srgbClr val="333332"/>
                </a:solidFill>
                <a:latin typeface="Times New Roman"/>
                <a:cs typeface="Times New Roman"/>
              </a:rPr>
              <a:t>i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n</a:t>
            </a:r>
            <a:r>
              <a:rPr dirty="0" sz="2150" spc="15">
                <a:solidFill>
                  <a:srgbClr val="333332"/>
                </a:solidFill>
                <a:latin typeface="Times New Roman"/>
                <a:cs typeface="Times New Roman"/>
              </a:rPr>
              <a:t>g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	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t</a:t>
            </a:r>
            <a:r>
              <a:rPr dirty="0" sz="2150" spc="125">
                <a:solidFill>
                  <a:srgbClr val="333332"/>
                </a:solidFill>
                <a:latin typeface="Times New Roman"/>
                <a:cs typeface="Times New Roman"/>
              </a:rPr>
              <a:t>h</a:t>
            </a:r>
            <a:r>
              <a:rPr dirty="0" sz="2150" spc="-5">
                <a:solidFill>
                  <a:srgbClr val="333332"/>
                </a:solidFill>
                <a:latin typeface="Times New Roman"/>
                <a:cs typeface="Times New Roman"/>
              </a:rPr>
              <a:t>e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s</a:t>
            </a:r>
            <a:r>
              <a:rPr dirty="0" sz="2150">
                <a:solidFill>
                  <a:srgbClr val="333332"/>
                </a:solidFill>
                <a:latin typeface="Times New Roman"/>
                <a:cs typeface="Times New Roman"/>
              </a:rPr>
              <a:t>e  </a:t>
            </a:r>
            <a:r>
              <a:rPr dirty="0" sz="2150" spc="60">
                <a:solidFill>
                  <a:srgbClr val="333332"/>
                </a:solidFill>
                <a:latin typeface="Times New Roman"/>
                <a:cs typeface="Times New Roman"/>
              </a:rPr>
              <a:t>models</a:t>
            </a:r>
            <a:r>
              <a:rPr dirty="0" sz="2150" spc="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50">
                <a:solidFill>
                  <a:srgbClr val="333332"/>
                </a:solidFill>
                <a:latin typeface="Times New Roman"/>
                <a:cs typeface="Times New Roman"/>
              </a:rPr>
              <a:t>using</a:t>
            </a:r>
            <a:r>
              <a:rPr dirty="0" sz="2150" spc="7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-35" b="1">
                <a:solidFill>
                  <a:srgbClr val="333332"/>
                </a:solidFill>
                <a:latin typeface="Times New Roman"/>
                <a:cs typeface="Times New Roman"/>
              </a:rPr>
              <a:t>Telugu</a:t>
            </a:r>
            <a:r>
              <a:rPr dirty="0" sz="2150" spc="65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-10" b="1">
                <a:solidFill>
                  <a:srgbClr val="333332"/>
                </a:solidFill>
                <a:latin typeface="Times New Roman"/>
                <a:cs typeface="Times New Roman"/>
              </a:rPr>
              <a:t>dataset</a:t>
            </a:r>
            <a:r>
              <a:rPr dirty="0" sz="2150" spc="70" b="1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135">
                <a:solidFill>
                  <a:srgbClr val="333332"/>
                </a:solidFill>
                <a:latin typeface="Times New Roman"/>
                <a:cs typeface="Times New Roman"/>
              </a:rPr>
              <a:t>a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05339" y="5959207"/>
            <a:ext cx="3573779" cy="1311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0800"/>
              </a:lnSpc>
              <a:spcBef>
                <a:spcPts val="90"/>
              </a:spcBef>
            </a:pPr>
            <a:r>
              <a:rPr dirty="0" sz="2150" spc="70">
                <a:solidFill>
                  <a:srgbClr val="333332"/>
                </a:solidFill>
                <a:latin typeface="Times New Roman"/>
                <a:cs typeface="Times New Roman"/>
              </a:rPr>
              <a:t>greater</a:t>
            </a:r>
            <a:r>
              <a:rPr dirty="0" sz="2150" spc="7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60">
                <a:solidFill>
                  <a:srgbClr val="333332"/>
                </a:solidFill>
                <a:latin typeface="Times New Roman"/>
                <a:cs typeface="Times New Roman"/>
              </a:rPr>
              <a:t>accuracy,</a:t>
            </a:r>
            <a:r>
              <a:rPr dirty="0" sz="2150" spc="660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50">
                <a:solidFill>
                  <a:srgbClr val="333332"/>
                </a:solidFill>
                <a:latin typeface="Times New Roman"/>
                <a:cs typeface="Times New Roman"/>
              </a:rPr>
              <a:t>precision, </a:t>
            </a:r>
            <a:r>
              <a:rPr dirty="0" sz="2150" spc="-52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35">
                <a:solidFill>
                  <a:srgbClr val="333332"/>
                </a:solidFill>
                <a:latin typeface="Times New Roman"/>
                <a:cs typeface="Times New Roman"/>
              </a:rPr>
              <a:t>recall </a:t>
            </a:r>
            <a:r>
              <a:rPr dirty="0" sz="2150" spc="130">
                <a:solidFill>
                  <a:srgbClr val="333332"/>
                </a:solidFill>
                <a:latin typeface="Times New Roman"/>
                <a:cs typeface="Times New Roman"/>
              </a:rPr>
              <a:t>and </a:t>
            </a:r>
            <a:r>
              <a:rPr dirty="0" sz="2150" spc="65">
                <a:solidFill>
                  <a:srgbClr val="333332"/>
                </a:solidFill>
                <a:latin typeface="Times New Roman"/>
                <a:cs typeface="Times New Roman"/>
              </a:rPr>
              <a:t>F1-score </a:t>
            </a:r>
            <a:r>
              <a:rPr dirty="0" sz="2150" spc="85">
                <a:solidFill>
                  <a:srgbClr val="333332"/>
                </a:solidFill>
                <a:latin typeface="Times New Roman"/>
                <a:cs typeface="Times New Roman"/>
              </a:rPr>
              <a:t>has </a:t>
            </a:r>
            <a:r>
              <a:rPr dirty="0" sz="2150" spc="60">
                <a:solidFill>
                  <a:srgbClr val="333332"/>
                </a:solidFill>
                <a:latin typeface="Times New Roman"/>
                <a:cs typeface="Times New Roman"/>
              </a:rPr>
              <a:t>been </a:t>
            </a:r>
            <a:r>
              <a:rPr dirty="0" sz="2150" spc="65">
                <a:solidFill>
                  <a:srgbClr val="333332"/>
                </a:solidFill>
                <a:latin typeface="Times New Roman"/>
                <a:cs typeface="Times New Roman"/>
              </a:rPr>
              <a:t> </a:t>
            </a:r>
            <a:r>
              <a:rPr dirty="0" sz="2150" spc="45">
                <a:solidFill>
                  <a:srgbClr val="333332"/>
                </a:solidFill>
                <a:latin typeface="Times New Roman"/>
                <a:cs typeface="Times New Roman"/>
              </a:rPr>
              <a:t>achieved.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84203" y="4172459"/>
            <a:ext cx="2475230" cy="3854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350" spc="200">
                <a:solidFill>
                  <a:srgbClr val="333332"/>
                </a:solidFill>
                <a:latin typeface="Tahoma"/>
                <a:cs typeface="Tahoma"/>
              </a:rPr>
              <a:t>Implementation</a:t>
            </a:r>
            <a:endParaRPr sz="235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8837" y="9668519"/>
            <a:ext cx="4057649" cy="51066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5838" y="9668519"/>
            <a:ext cx="4057649" cy="5106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72844" y="3365646"/>
            <a:ext cx="481330" cy="581660"/>
          </a:xfrm>
          <a:custGeom>
            <a:avLst/>
            <a:gdLst/>
            <a:ahLst/>
            <a:cxnLst/>
            <a:rect l="l" t="t" r="r" b="b"/>
            <a:pathLst>
              <a:path w="481330" h="581660">
                <a:moveTo>
                  <a:pt x="0" y="0"/>
                </a:moveTo>
                <a:lnTo>
                  <a:pt x="481301" y="581118"/>
                </a:lnTo>
              </a:path>
            </a:pathLst>
          </a:custGeom>
          <a:ln w="28574">
            <a:solidFill>
              <a:srgbClr val="A50D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20538" y="3693822"/>
            <a:ext cx="0" cy="1057910"/>
          </a:xfrm>
          <a:custGeom>
            <a:avLst/>
            <a:gdLst/>
            <a:ahLst/>
            <a:cxnLst/>
            <a:rect l="l" t="t" r="r" b="b"/>
            <a:pathLst>
              <a:path w="0" h="1057910">
                <a:moveTo>
                  <a:pt x="0" y="0"/>
                </a:moveTo>
                <a:lnTo>
                  <a:pt x="0" y="1057551"/>
                </a:lnTo>
              </a:path>
            </a:pathLst>
          </a:custGeom>
          <a:ln w="28574">
            <a:solidFill>
              <a:srgbClr val="A50D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42389" y="3391412"/>
            <a:ext cx="347980" cy="582295"/>
          </a:xfrm>
          <a:custGeom>
            <a:avLst/>
            <a:gdLst/>
            <a:ahLst/>
            <a:cxnLst/>
            <a:rect l="l" t="t" r="r" b="b"/>
            <a:pathLst>
              <a:path w="347980" h="582295">
                <a:moveTo>
                  <a:pt x="347903" y="0"/>
                </a:moveTo>
                <a:lnTo>
                  <a:pt x="0" y="581971"/>
                </a:lnTo>
              </a:path>
            </a:pathLst>
          </a:custGeom>
          <a:ln w="28574">
            <a:solidFill>
              <a:srgbClr val="A50D5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095171" y="0"/>
            <a:ext cx="5193030" cy="1722755"/>
          </a:xfrm>
          <a:custGeom>
            <a:avLst/>
            <a:gdLst/>
            <a:ahLst/>
            <a:cxnLst/>
            <a:rect l="l" t="t" r="r" b="b"/>
            <a:pathLst>
              <a:path w="5193030" h="1722755">
                <a:moveTo>
                  <a:pt x="1444303" y="1316232"/>
                </a:moveTo>
                <a:lnTo>
                  <a:pt x="1321426" y="1240032"/>
                </a:lnTo>
                <a:lnTo>
                  <a:pt x="1281172" y="1227332"/>
                </a:lnTo>
                <a:lnTo>
                  <a:pt x="1162562" y="1151132"/>
                </a:lnTo>
                <a:lnTo>
                  <a:pt x="1047229" y="1074932"/>
                </a:lnTo>
                <a:lnTo>
                  <a:pt x="972192" y="1024132"/>
                </a:lnTo>
                <a:lnTo>
                  <a:pt x="898659" y="973332"/>
                </a:lnTo>
                <a:lnTo>
                  <a:pt x="862462" y="935232"/>
                </a:lnTo>
                <a:lnTo>
                  <a:pt x="756179" y="859032"/>
                </a:lnTo>
                <a:lnTo>
                  <a:pt x="721529" y="820932"/>
                </a:lnTo>
                <a:lnTo>
                  <a:pt x="653409" y="770132"/>
                </a:lnTo>
                <a:lnTo>
                  <a:pt x="619944" y="732032"/>
                </a:lnTo>
                <a:lnTo>
                  <a:pt x="586879" y="706632"/>
                </a:lnTo>
                <a:lnTo>
                  <a:pt x="554215" y="668532"/>
                </a:lnTo>
                <a:lnTo>
                  <a:pt x="521957" y="643132"/>
                </a:lnTo>
                <a:lnTo>
                  <a:pt x="490105" y="605032"/>
                </a:lnTo>
                <a:lnTo>
                  <a:pt x="458662" y="579632"/>
                </a:lnTo>
                <a:lnTo>
                  <a:pt x="427631" y="541532"/>
                </a:lnTo>
                <a:lnTo>
                  <a:pt x="397014" y="516132"/>
                </a:lnTo>
                <a:lnTo>
                  <a:pt x="366814" y="478032"/>
                </a:lnTo>
                <a:lnTo>
                  <a:pt x="337032" y="439932"/>
                </a:lnTo>
                <a:lnTo>
                  <a:pt x="307672" y="414532"/>
                </a:lnTo>
                <a:lnTo>
                  <a:pt x="278735" y="376432"/>
                </a:lnTo>
                <a:lnTo>
                  <a:pt x="250224" y="338332"/>
                </a:lnTo>
                <a:lnTo>
                  <a:pt x="222142" y="312932"/>
                </a:lnTo>
                <a:lnTo>
                  <a:pt x="194490" y="274832"/>
                </a:lnTo>
                <a:lnTo>
                  <a:pt x="167272" y="236732"/>
                </a:lnTo>
                <a:lnTo>
                  <a:pt x="140488" y="198632"/>
                </a:lnTo>
                <a:lnTo>
                  <a:pt x="114143" y="160532"/>
                </a:lnTo>
                <a:lnTo>
                  <a:pt x="88238" y="122432"/>
                </a:lnTo>
                <a:lnTo>
                  <a:pt x="62776" y="97032"/>
                </a:lnTo>
                <a:lnTo>
                  <a:pt x="37758" y="58932"/>
                </a:lnTo>
                <a:lnTo>
                  <a:pt x="13188" y="20832"/>
                </a:lnTo>
                <a:lnTo>
                  <a:pt x="0" y="0"/>
                </a:lnTo>
                <a:lnTo>
                  <a:pt x="5192829" y="0"/>
                </a:lnTo>
                <a:lnTo>
                  <a:pt x="5192829" y="1137197"/>
                </a:lnTo>
                <a:lnTo>
                  <a:pt x="5134459" y="1176532"/>
                </a:lnTo>
                <a:lnTo>
                  <a:pt x="5096218" y="1189232"/>
                </a:lnTo>
                <a:lnTo>
                  <a:pt x="4979908" y="1265432"/>
                </a:lnTo>
                <a:lnTo>
                  <a:pt x="4940624" y="1278132"/>
                </a:lnTo>
                <a:lnTo>
                  <a:pt x="4861311" y="1328932"/>
                </a:lnTo>
                <a:lnTo>
                  <a:pt x="4821292" y="1341632"/>
                </a:lnTo>
                <a:lnTo>
                  <a:pt x="4781037" y="1367032"/>
                </a:lnTo>
                <a:lnTo>
                  <a:pt x="4740550" y="1379732"/>
                </a:lnTo>
                <a:lnTo>
                  <a:pt x="4699836" y="1405132"/>
                </a:lnTo>
                <a:lnTo>
                  <a:pt x="4617745" y="1430532"/>
                </a:lnTo>
                <a:lnTo>
                  <a:pt x="4576378" y="1455932"/>
                </a:lnTo>
                <a:lnTo>
                  <a:pt x="4493019" y="1481332"/>
                </a:lnTo>
                <a:lnTo>
                  <a:pt x="4451038" y="1506732"/>
                </a:lnTo>
                <a:lnTo>
                  <a:pt x="4021217" y="1633732"/>
                </a:lnTo>
                <a:lnTo>
                  <a:pt x="3977333" y="1633732"/>
                </a:lnTo>
                <a:lnTo>
                  <a:pt x="3844824" y="1671832"/>
                </a:lnTo>
                <a:lnTo>
                  <a:pt x="3800383" y="1671832"/>
                </a:lnTo>
                <a:lnTo>
                  <a:pt x="3755814" y="1684532"/>
                </a:lnTo>
                <a:lnTo>
                  <a:pt x="2639666" y="1684532"/>
                </a:lnTo>
                <a:lnTo>
                  <a:pt x="1485961" y="1328932"/>
                </a:lnTo>
                <a:lnTo>
                  <a:pt x="1444303" y="1316232"/>
                </a:lnTo>
                <a:close/>
              </a:path>
              <a:path w="5193030" h="1722755">
                <a:moveTo>
                  <a:pt x="2613209" y="1684532"/>
                </a:moveTo>
                <a:lnTo>
                  <a:pt x="3711123" y="1684532"/>
                </a:lnTo>
                <a:lnTo>
                  <a:pt x="3666312" y="1697232"/>
                </a:lnTo>
                <a:lnTo>
                  <a:pt x="2659511" y="1697232"/>
                </a:lnTo>
                <a:lnTo>
                  <a:pt x="2613209" y="1684532"/>
                </a:lnTo>
                <a:close/>
              </a:path>
              <a:path w="5193030" h="1722755">
                <a:moveTo>
                  <a:pt x="2705798" y="1697232"/>
                </a:moveTo>
                <a:lnTo>
                  <a:pt x="3621387" y="1697232"/>
                </a:lnTo>
                <a:lnTo>
                  <a:pt x="3576352" y="1709932"/>
                </a:lnTo>
                <a:lnTo>
                  <a:pt x="2752065" y="1709932"/>
                </a:lnTo>
                <a:lnTo>
                  <a:pt x="2705798" y="1697232"/>
                </a:lnTo>
                <a:close/>
              </a:path>
              <a:path w="5193030" h="1722755">
                <a:moveTo>
                  <a:pt x="2844521" y="1709932"/>
                </a:moveTo>
                <a:lnTo>
                  <a:pt x="3485970" y="1709932"/>
                </a:lnTo>
                <a:lnTo>
                  <a:pt x="3440632" y="1722632"/>
                </a:lnTo>
                <a:lnTo>
                  <a:pt x="2890702" y="1722632"/>
                </a:lnTo>
                <a:lnTo>
                  <a:pt x="2844521" y="1709932"/>
                </a:lnTo>
                <a:close/>
              </a:path>
              <a:path w="5193030" h="1722755">
                <a:moveTo>
                  <a:pt x="1570308" y="1379732"/>
                </a:moveTo>
                <a:lnTo>
                  <a:pt x="1485961" y="1328932"/>
                </a:lnTo>
                <a:lnTo>
                  <a:pt x="2639666" y="1684532"/>
                </a:lnTo>
                <a:lnTo>
                  <a:pt x="2566896" y="1684532"/>
                </a:lnTo>
                <a:lnTo>
                  <a:pt x="2510615" y="1669101"/>
                </a:lnTo>
                <a:lnTo>
                  <a:pt x="1612993" y="1392432"/>
                </a:lnTo>
                <a:lnTo>
                  <a:pt x="1570308" y="1379732"/>
                </a:lnTo>
                <a:close/>
              </a:path>
              <a:path w="5193030" h="1722755">
                <a:moveTo>
                  <a:pt x="1656015" y="1417832"/>
                </a:moveTo>
                <a:lnTo>
                  <a:pt x="1612993" y="1392432"/>
                </a:lnTo>
                <a:lnTo>
                  <a:pt x="2510615" y="1669101"/>
                </a:lnTo>
                <a:lnTo>
                  <a:pt x="2474255" y="1659132"/>
                </a:lnTo>
                <a:lnTo>
                  <a:pt x="2443529" y="1659132"/>
                </a:lnTo>
                <a:lnTo>
                  <a:pt x="1743065" y="1443232"/>
                </a:lnTo>
                <a:lnTo>
                  <a:pt x="1656015" y="1417832"/>
                </a:lnTo>
                <a:close/>
              </a:path>
              <a:path w="5193030" h="1722755">
                <a:moveTo>
                  <a:pt x="1787087" y="1468632"/>
                </a:moveTo>
                <a:lnTo>
                  <a:pt x="1743065" y="1443232"/>
                </a:lnTo>
                <a:lnTo>
                  <a:pt x="2443529" y="1659132"/>
                </a:lnTo>
                <a:lnTo>
                  <a:pt x="2427937" y="1659132"/>
                </a:lnTo>
                <a:lnTo>
                  <a:pt x="2274944" y="1616961"/>
                </a:lnTo>
                <a:lnTo>
                  <a:pt x="1876113" y="1494032"/>
                </a:lnTo>
                <a:lnTo>
                  <a:pt x="1787087" y="1468632"/>
                </a:lnTo>
                <a:close/>
              </a:path>
              <a:path w="5193030" h="1722755">
                <a:moveTo>
                  <a:pt x="2125957" y="1575895"/>
                </a:moveTo>
                <a:lnTo>
                  <a:pt x="1895061" y="1504727"/>
                </a:lnTo>
                <a:lnTo>
                  <a:pt x="1876113" y="1494032"/>
                </a:lnTo>
                <a:lnTo>
                  <a:pt x="2274944" y="1616961"/>
                </a:lnTo>
                <a:lnTo>
                  <a:pt x="2125957" y="1575895"/>
                </a:lnTo>
                <a:close/>
              </a:path>
            </a:pathLst>
          </a:custGeom>
          <a:solidFill>
            <a:srgbClr val="E6D4C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5516459" y="1901344"/>
            <a:ext cx="1776730" cy="1779270"/>
            <a:chOff x="15516459" y="1901344"/>
            <a:chExt cx="1776730" cy="1779270"/>
          </a:xfrm>
        </p:grpSpPr>
        <p:sp>
          <p:nvSpPr>
            <p:cNvPr id="7" name="object 7"/>
            <p:cNvSpPr/>
            <p:nvPr/>
          </p:nvSpPr>
          <p:spPr>
            <a:xfrm>
              <a:off x="15703309" y="2089322"/>
              <a:ext cx="1403350" cy="1403350"/>
            </a:xfrm>
            <a:custGeom>
              <a:avLst/>
              <a:gdLst/>
              <a:ahLst/>
              <a:cxnLst/>
              <a:rect l="l" t="t" r="r" b="b"/>
              <a:pathLst>
                <a:path w="1403350" h="1403350">
                  <a:moveTo>
                    <a:pt x="0" y="701504"/>
                  </a:moveTo>
                  <a:lnTo>
                    <a:pt x="1618" y="653469"/>
                  </a:lnTo>
                  <a:lnTo>
                    <a:pt x="6403" y="606305"/>
                  </a:lnTo>
                  <a:lnTo>
                    <a:pt x="14250" y="560114"/>
                  </a:lnTo>
                  <a:lnTo>
                    <a:pt x="25056" y="515001"/>
                  </a:lnTo>
                  <a:lnTo>
                    <a:pt x="38715" y="471071"/>
                  </a:lnTo>
                  <a:lnTo>
                    <a:pt x="55123" y="428429"/>
                  </a:lnTo>
                  <a:lnTo>
                    <a:pt x="74176" y="387177"/>
                  </a:lnTo>
                  <a:lnTo>
                    <a:pt x="95769" y="347422"/>
                  </a:lnTo>
                  <a:lnTo>
                    <a:pt x="119798" y="309267"/>
                  </a:lnTo>
                  <a:lnTo>
                    <a:pt x="146158" y="272817"/>
                  </a:lnTo>
                  <a:lnTo>
                    <a:pt x="174745" y="238176"/>
                  </a:lnTo>
                  <a:lnTo>
                    <a:pt x="205454" y="205449"/>
                  </a:lnTo>
                  <a:lnTo>
                    <a:pt x="238182" y="174740"/>
                  </a:lnTo>
                  <a:lnTo>
                    <a:pt x="272823" y="146154"/>
                  </a:lnTo>
                  <a:lnTo>
                    <a:pt x="309273" y="119794"/>
                  </a:lnTo>
                  <a:lnTo>
                    <a:pt x="347428" y="95766"/>
                  </a:lnTo>
                  <a:lnTo>
                    <a:pt x="387183" y="74173"/>
                  </a:lnTo>
                  <a:lnTo>
                    <a:pt x="428434" y="55121"/>
                  </a:lnTo>
                  <a:lnTo>
                    <a:pt x="471077" y="38714"/>
                  </a:lnTo>
                  <a:lnTo>
                    <a:pt x="515006" y="25055"/>
                  </a:lnTo>
                  <a:lnTo>
                    <a:pt x="560118" y="14250"/>
                  </a:lnTo>
                  <a:lnTo>
                    <a:pt x="606308" y="6403"/>
                  </a:lnTo>
                  <a:lnTo>
                    <a:pt x="653471" y="1618"/>
                  </a:lnTo>
                  <a:lnTo>
                    <a:pt x="701504" y="0"/>
                  </a:lnTo>
                  <a:lnTo>
                    <a:pt x="749534" y="1617"/>
                  </a:lnTo>
                  <a:lnTo>
                    <a:pt x="796695" y="6401"/>
                  </a:lnTo>
                  <a:lnTo>
                    <a:pt x="842883" y="14248"/>
                  </a:lnTo>
                  <a:lnTo>
                    <a:pt x="887994" y="25053"/>
                  </a:lnTo>
                  <a:lnTo>
                    <a:pt x="931922" y="38711"/>
                  </a:lnTo>
                  <a:lnTo>
                    <a:pt x="974564" y="55118"/>
                  </a:lnTo>
                  <a:lnTo>
                    <a:pt x="1015814" y="74170"/>
                  </a:lnTo>
                  <a:lnTo>
                    <a:pt x="1055570" y="95763"/>
                  </a:lnTo>
                  <a:lnTo>
                    <a:pt x="1093725" y="119791"/>
                  </a:lnTo>
                  <a:lnTo>
                    <a:pt x="1130175" y="146151"/>
                  </a:lnTo>
                  <a:lnTo>
                    <a:pt x="1164817" y="174738"/>
                  </a:lnTo>
                  <a:lnTo>
                    <a:pt x="1197545" y="205447"/>
                  </a:lnTo>
                  <a:lnTo>
                    <a:pt x="1228255" y="238174"/>
                  </a:lnTo>
                  <a:lnTo>
                    <a:pt x="1256843" y="272815"/>
                  </a:lnTo>
                  <a:lnTo>
                    <a:pt x="1283204" y="309265"/>
                  </a:lnTo>
                  <a:lnTo>
                    <a:pt x="1307233" y="347421"/>
                  </a:lnTo>
                  <a:lnTo>
                    <a:pt x="1328827" y="387176"/>
                  </a:lnTo>
                  <a:lnTo>
                    <a:pt x="1347881" y="428428"/>
                  </a:lnTo>
                  <a:lnTo>
                    <a:pt x="1364290" y="471071"/>
                  </a:lnTo>
                  <a:lnTo>
                    <a:pt x="1377950" y="515001"/>
                  </a:lnTo>
                  <a:lnTo>
                    <a:pt x="1388756" y="560114"/>
                  </a:lnTo>
                  <a:lnTo>
                    <a:pt x="1396604" y="606305"/>
                  </a:lnTo>
                  <a:lnTo>
                    <a:pt x="1401389" y="653469"/>
                  </a:lnTo>
                  <a:lnTo>
                    <a:pt x="1403008" y="701504"/>
                  </a:lnTo>
                  <a:lnTo>
                    <a:pt x="1401387" y="749536"/>
                  </a:lnTo>
                  <a:lnTo>
                    <a:pt x="1396599" y="796699"/>
                  </a:lnTo>
                  <a:lnTo>
                    <a:pt x="1388750" y="842889"/>
                  </a:lnTo>
                  <a:lnTo>
                    <a:pt x="1377942" y="888001"/>
                  </a:lnTo>
                  <a:lnTo>
                    <a:pt x="1364282" y="931930"/>
                  </a:lnTo>
                  <a:lnTo>
                    <a:pt x="1347872" y="974573"/>
                  </a:lnTo>
                  <a:lnTo>
                    <a:pt x="1328818" y="1015824"/>
                  </a:lnTo>
                  <a:lnTo>
                    <a:pt x="1307224" y="1055579"/>
                  </a:lnTo>
                  <a:lnTo>
                    <a:pt x="1283195" y="1093734"/>
                  </a:lnTo>
                  <a:lnTo>
                    <a:pt x="1256834" y="1130184"/>
                  </a:lnTo>
                  <a:lnTo>
                    <a:pt x="1228247" y="1164825"/>
                  </a:lnTo>
                  <a:lnTo>
                    <a:pt x="1197537" y="1197552"/>
                  </a:lnTo>
                  <a:lnTo>
                    <a:pt x="1164810" y="1228262"/>
                  </a:lnTo>
                  <a:lnTo>
                    <a:pt x="1130169" y="1256849"/>
                  </a:lnTo>
                  <a:lnTo>
                    <a:pt x="1093719" y="1283209"/>
                  </a:lnTo>
                  <a:lnTo>
                    <a:pt x="1055565" y="1307238"/>
                  </a:lnTo>
                  <a:lnTo>
                    <a:pt x="1015811" y="1328831"/>
                  </a:lnTo>
                  <a:lnTo>
                    <a:pt x="974561" y="1347884"/>
                  </a:lnTo>
                  <a:lnTo>
                    <a:pt x="931920" y="1364292"/>
                  </a:lnTo>
                  <a:lnTo>
                    <a:pt x="887992" y="1377951"/>
                  </a:lnTo>
                  <a:lnTo>
                    <a:pt x="842882" y="1388757"/>
                  </a:lnTo>
                  <a:lnTo>
                    <a:pt x="796695" y="1396604"/>
                  </a:lnTo>
                  <a:lnTo>
                    <a:pt x="749534" y="1401389"/>
                  </a:lnTo>
                  <a:lnTo>
                    <a:pt x="701504" y="1403008"/>
                  </a:lnTo>
                  <a:lnTo>
                    <a:pt x="653471" y="1401389"/>
                  </a:lnTo>
                  <a:lnTo>
                    <a:pt x="606308" y="1396604"/>
                  </a:lnTo>
                  <a:lnTo>
                    <a:pt x="560118" y="1388757"/>
                  </a:lnTo>
                  <a:lnTo>
                    <a:pt x="515006" y="1377951"/>
                  </a:lnTo>
                  <a:lnTo>
                    <a:pt x="471077" y="1364292"/>
                  </a:lnTo>
                  <a:lnTo>
                    <a:pt x="428434" y="1347884"/>
                  </a:lnTo>
                  <a:lnTo>
                    <a:pt x="387183" y="1328831"/>
                  </a:lnTo>
                  <a:lnTo>
                    <a:pt x="347428" y="1307238"/>
                  </a:lnTo>
                  <a:lnTo>
                    <a:pt x="309273" y="1283209"/>
                  </a:lnTo>
                  <a:lnTo>
                    <a:pt x="272823" y="1256849"/>
                  </a:lnTo>
                  <a:lnTo>
                    <a:pt x="238182" y="1228262"/>
                  </a:lnTo>
                  <a:lnTo>
                    <a:pt x="205455" y="1197553"/>
                  </a:lnTo>
                  <a:lnTo>
                    <a:pt x="174745" y="1164825"/>
                  </a:lnTo>
                  <a:lnTo>
                    <a:pt x="146158" y="1130184"/>
                  </a:lnTo>
                  <a:lnTo>
                    <a:pt x="119798" y="1093734"/>
                  </a:lnTo>
                  <a:lnTo>
                    <a:pt x="95769" y="1055579"/>
                  </a:lnTo>
                  <a:lnTo>
                    <a:pt x="74176" y="1015824"/>
                  </a:lnTo>
                  <a:lnTo>
                    <a:pt x="55123" y="974573"/>
                  </a:lnTo>
                  <a:lnTo>
                    <a:pt x="38715" y="931930"/>
                  </a:lnTo>
                  <a:lnTo>
                    <a:pt x="25056" y="888001"/>
                  </a:lnTo>
                  <a:lnTo>
                    <a:pt x="14250" y="842889"/>
                  </a:lnTo>
                  <a:lnTo>
                    <a:pt x="6403" y="796699"/>
                  </a:lnTo>
                  <a:lnTo>
                    <a:pt x="1618" y="749536"/>
                  </a:lnTo>
                  <a:lnTo>
                    <a:pt x="0" y="701504"/>
                  </a:lnTo>
                  <a:close/>
                </a:path>
              </a:pathLst>
            </a:custGeom>
            <a:solidFill>
              <a:srgbClr val="DD5C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516459" y="1901344"/>
              <a:ext cx="1776730" cy="1779270"/>
            </a:xfrm>
            <a:custGeom>
              <a:avLst/>
              <a:gdLst/>
              <a:ahLst/>
              <a:cxnLst/>
              <a:rect l="l" t="t" r="r" b="b"/>
              <a:pathLst>
                <a:path w="1776730" h="1779270">
                  <a:moveTo>
                    <a:pt x="0" y="903057"/>
                  </a:moveTo>
                  <a:lnTo>
                    <a:pt x="562" y="854793"/>
                  </a:lnTo>
                  <a:lnTo>
                    <a:pt x="3678" y="806647"/>
                  </a:lnTo>
                  <a:lnTo>
                    <a:pt x="9340" y="758748"/>
                  </a:lnTo>
                  <a:lnTo>
                    <a:pt x="17541" y="711224"/>
                  </a:lnTo>
                  <a:lnTo>
                    <a:pt x="28277" y="664202"/>
                  </a:lnTo>
                  <a:lnTo>
                    <a:pt x="41544" y="617799"/>
                  </a:lnTo>
                  <a:lnTo>
                    <a:pt x="57323" y="572178"/>
                  </a:lnTo>
                  <a:lnTo>
                    <a:pt x="75621" y="527431"/>
                  </a:lnTo>
                  <a:lnTo>
                    <a:pt x="96428" y="483698"/>
                  </a:lnTo>
                  <a:lnTo>
                    <a:pt x="119736" y="441107"/>
                  </a:lnTo>
                  <a:lnTo>
                    <a:pt x="145540" y="399786"/>
                  </a:lnTo>
                  <a:lnTo>
                    <a:pt x="173833" y="359862"/>
                  </a:lnTo>
                  <a:lnTo>
                    <a:pt x="203865" y="322172"/>
                  </a:lnTo>
                  <a:lnTo>
                    <a:pt x="235743" y="286258"/>
                  </a:lnTo>
                  <a:lnTo>
                    <a:pt x="269369" y="252179"/>
                  </a:lnTo>
                  <a:lnTo>
                    <a:pt x="304645" y="219992"/>
                  </a:lnTo>
                  <a:lnTo>
                    <a:pt x="341475" y="189755"/>
                  </a:lnTo>
                  <a:lnTo>
                    <a:pt x="379760" y="161526"/>
                  </a:lnTo>
                  <a:lnTo>
                    <a:pt x="419404" y="135362"/>
                  </a:lnTo>
                  <a:lnTo>
                    <a:pt x="460308" y="111321"/>
                  </a:lnTo>
                  <a:lnTo>
                    <a:pt x="502376" y="89461"/>
                  </a:lnTo>
                  <a:lnTo>
                    <a:pt x="545510" y="69839"/>
                  </a:lnTo>
                  <a:lnTo>
                    <a:pt x="589613" y="52513"/>
                  </a:lnTo>
                  <a:lnTo>
                    <a:pt x="634587" y="37540"/>
                  </a:lnTo>
                  <a:lnTo>
                    <a:pt x="680335" y="24979"/>
                  </a:lnTo>
                  <a:lnTo>
                    <a:pt x="726759" y="14887"/>
                  </a:lnTo>
                  <a:lnTo>
                    <a:pt x="773763" y="7321"/>
                  </a:lnTo>
                  <a:lnTo>
                    <a:pt x="821248" y="2339"/>
                  </a:lnTo>
                  <a:lnTo>
                    <a:pt x="869117" y="0"/>
                  </a:lnTo>
                  <a:lnTo>
                    <a:pt x="917272" y="359"/>
                  </a:lnTo>
                  <a:lnTo>
                    <a:pt x="965617" y="3476"/>
                  </a:lnTo>
                  <a:lnTo>
                    <a:pt x="1015518" y="9554"/>
                  </a:lnTo>
                  <a:lnTo>
                    <a:pt x="1064838" y="18390"/>
                  </a:lnTo>
                  <a:lnTo>
                    <a:pt x="1113460" y="29922"/>
                  </a:lnTo>
                  <a:lnTo>
                    <a:pt x="1161268" y="44087"/>
                  </a:lnTo>
                  <a:lnTo>
                    <a:pt x="1208145" y="60820"/>
                  </a:lnTo>
                  <a:lnTo>
                    <a:pt x="1253975" y="80058"/>
                  </a:lnTo>
                  <a:lnTo>
                    <a:pt x="1298640" y="101738"/>
                  </a:lnTo>
                  <a:lnTo>
                    <a:pt x="1342023" y="125796"/>
                  </a:lnTo>
                  <a:lnTo>
                    <a:pt x="1384009" y="152169"/>
                  </a:lnTo>
                  <a:lnTo>
                    <a:pt x="1424480" y="180794"/>
                  </a:lnTo>
                  <a:lnTo>
                    <a:pt x="1463319" y="211606"/>
                  </a:lnTo>
                  <a:lnTo>
                    <a:pt x="1500410" y="244542"/>
                  </a:lnTo>
                  <a:lnTo>
                    <a:pt x="1535636" y="279539"/>
                  </a:lnTo>
                  <a:lnTo>
                    <a:pt x="1568880" y="316533"/>
                  </a:lnTo>
                  <a:lnTo>
                    <a:pt x="1600025" y="355461"/>
                  </a:lnTo>
                  <a:lnTo>
                    <a:pt x="1628956" y="396260"/>
                  </a:lnTo>
                  <a:lnTo>
                    <a:pt x="1655554" y="438865"/>
                  </a:lnTo>
                  <a:lnTo>
                    <a:pt x="1679703" y="483213"/>
                  </a:lnTo>
                  <a:lnTo>
                    <a:pt x="1700458" y="527151"/>
                  </a:lnTo>
                  <a:lnTo>
                    <a:pt x="1718731" y="572024"/>
                  </a:lnTo>
                  <a:lnTo>
                    <a:pt x="1734513" y="617709"/>
                  </a:lnTo>
                  <a:lnTo>
                    <a:pt x="1747801" y="664083"/>
                  </a:lnTo>
                  <a:lnTo>
                    <a:pt x="1758588" y="711024"/>
                  </a:lnTo>
                  <a:lnTo>
                    <a:pt x="1766868" y="758410"/>
                  </a:lnTo>
                  <a:lnTo>
                    <a:pt x="1772636" y="806117"/>
                  </a:lnTo>
                  <a:lnTo>
                    <a:pt x="1775885" y="854024"/>
                  </a:lnTo>
                  <a:lnTo>
                    <a:pt x="1776611" y="902008"/>
                  </a:lnTo>
                  <a:lnTo>
                    <a:pt x="1774807" y="949947"/>
                  </a:lnTo>
                  <a:lnTo>
                    <a:pt x="1770467" y="997717"/>
                  </a:lnTo>
                  <a:lnTo>
                    <a:pt x="1763586" y="1045197"/>
                  </a:lnTo>
                  <a:lnTo>
                    <a:pt x="1754158" y="1092263"/>
                  </a:lnTo>
                  <a:lnTo>
                    <a:pt x="1743117" y="1135142"/>
                  </a:lnTo>
                  <a:lnTo>
                    <a:pt x="1743117" y="888667"/>
                  </a:lnTo>
                  <a:lnTo>
                    <a:pt x="1741823" y="838805"/>
                  </a:lnTo>
                  <a:lnTo>
                    <a:pt x="1737566" y="789005"/>
                  </a:lnTo>
                  <a:lnTo>
                    <a:pt x="1730306" y="739408"/>
                  </a:lnTo>
                  <a:lnTo>
                    <a:pt x="1720004" y="690152"/>
                  </a:lnTo>
                  <a:lnTo>
                    <a:pt x="1706621" y="641376"/>
                  </a:lnTo>
                  <a:lnTo>
                    <a:pt x="1690635" y="594428"/>
                  </a:lnTo>
                  <a:lnTo>
                    <a:pt x="1672014" y="548678"/>
                  </a:lnTo>
                  <a:lnTo>
                    <a:pt x="1650854" y="504224"/>
                  </a:lnTo>
                  <a:lnTo>
                    <a:pt x="1627253" y="461163"/>
                  </a:lnTo>
                  <a:lnTo>
                    <a:pt x="1601306" y="419594"/>
                  </a:lnTo>
                  <a:lnTo>
                    <a:pt x="1573110" y="379614"/>
                  </a:lnTo>
                  <a:lnTo>
                    <a:pt x="1542760" y="341322"/>
                  </a:lnTo>
                  <a:lnTo>
                    <a:pt x="1510354" y="304814"/>
                  </a:lnTo>
                  <a:lnTo>
                    <a:pt x="1475987" y="270190"/>
                  </a:lnTo>
                  <a:lnTo>
                    <a:pt x="1439756" y="237546"/>
                  </a:lnTo>
                  <a:lnTo>
                    <a:pt x="1401758" y="206982"/>
                  </a:lnTo>
                  <a:lnTo>
                    <a:pt x="1362088" y="178593"/>
                  </a:lnTo>
                  <a:lnTo>
                    <a:pt x="1320843" y="152479"/>
                  </a:lnTo>
                  <a:lnTo>
                    <a:pt x="1278119" y="128738"/>
                  </a:lnTo>
                  <a:lnTo>
                    <a:pt x="1234012" y="107466"/>
                  </a:lnTo>
                  <a:lnTo>
                    <a:pt x="1188619" y="88762"/>
                  </a:lnTo>
                  <a:lnTo>
                    <a:pt x="1142037" y="72725"/>
                  </a:lnTo>
                  <a:lnTo>
                    <a:pt x="1094361" y="59451"/>
                  </a:lnTo>
                  <a:lnTo>
                    <a:pt x="1045688" y="49038"/>
                  </a:lnTo>
                  <a:lnTo>
                    <a:pt x="998147" y="41772"/>
                  </a:lnTo>
                  <a:lnTo>
                    <a:pt x="950460" y="37218"/>
                  </a:lnTo>
                  <a:lnTo>
                    <a:pt x="905053" y="35432"/>
                  </a:lnTo>
                  <a:lnTo>
                    <a:pt x="900864" y="35371"/>
                  </a:lnTo>
                  <a:lnTo>
                    <a:pt x="855129" y="36103"/>
                  </a:lnTo>
                  <a:lnTo>
                    <a:pt x="807723" y="39468"/>
                  </a:lnTo>
                  <a:lnTo>
                    <a:pt x="760652" y="45400"/>
                  </a:lnTo>
                  <a:lnTo>
                    <a:pt x="714033" y="53861"/>
                  </a:lnTo>
                  <a:lnTo>
                    <a:pt x="667987" y="64814"/>
                  </a:lnTo>
                  <a:lnTo>
                    <a:pt x="622634" y="78224"/>
                  </a:lnTo>
                  <a:lnTo>
                    <a:pt x="578093" y="94052"/>
                  </a:lnTo>
                  <a:lnTo>
                    <a:pt x="534485" y="112263"/>
                  </a:lnTo>
                  <a:lnTo>
                    <a:pt x="491928" y="132820"/>
                  </a:lnTo>
                  <a:lnTo>
                    <a:pt x="450543" y="155686"/>
                  </a:lnTo>
                  <a:lnTo>
                    <a:pt x="410450" y="180825"/>
                  </a:lnTo>
                  <a:lnTo>
                    <a:pt x="371768" y="208199"/>
                  </a:lnTo>
                  <a:lnTo>
                    <a:pt x="334616" y="237772"/>
                  </a:lnTo>
                  <a:lnTo>
                    <a:pt x="299116" y="269506"/>
                  </a:lnTo>
                  <a:lnTo>
                    <a:pt x="265386" y="303367"/>
                  </a:lnTo>
                  <a:lnTo>
                    <a:pt x="233547" y="339316"/>
                  </a:lnTo>
                  <a:lnTo>
                    <a:pt x="203717" y="377317"/>
                  </a:lnTo>
                  <a:lnTo>
                    <a:pt x="176267" y="416821"/>
                  </a:lnTo>
                  <a:lnTo>
                    <a:pt x="151171" y="457646"/>
                  </a:lnTo>
                  <a:lnTo>
                    <a:pt x="128449" y="499669"/>
                  </a:lnTo>
                  <a:lnTo>
                    <a:pt x="108124" y="542768"/>
                  </a:lnTo>
                  <a:lnTo>
                    <a:pt x="90219" y="586820"/>
                  </a:lnTo>
                  <a:lnTo>
                    <a:pt x="74754" y="631701"/>
                  </a:lnTo>
                  <a:lnTo>
                    <a:pt x="61752" y="677289"/>
                  </a:lnTo>
                  <a:lnTo>
                    <a:pt x="51234" y="723461"/>
                  </a:lnTo>
                  <a:lnTo>
                    <a:pt x="43224" y="770094"/>
                  </a:lnTo>
                  <a:lnTo>
                    <a:pt x="37742" y="817064"/>
                  </a:lnTo>
                  <a:lnTo>
                    <a:pt x="34812" y="864250"/>
                  </a:lnTo>
                  <a:lnTo>
                    <a:pt x="34454" y="1136935"/>
                  </a:lnTo>
                  <a:lnTo>
                    <a:pt x="23402" y="1094745"/>
                  </a:lnTo>
                  <a:lnTo>
                    <a:pt x="13691" y="1047284"/>
                  </a:lnTo>
                  <a:lnTo>
                    <a:pt x="6557" y="999431"/>
                  </a:lnTo>
                  <a:lnTo>
                    <a:pt x="1996" y="951312"/>
                  </a:lnTo>
                  <a:lnTo>
                    <a:pt x="0" y="903057"/>
                  </a:lnTo>
                  <a:close/>
                </a:path>
                <a:path w="1776730" h="1779270">
                  <a:moveTo>
                    <a:pt x="888393" y="1744301"/>
                  </a:moveTo>
                  <a:lnTo>
                    <a:pt x="938211" y="1742584"/>
                  </a:lnTo>
                  <a:lnTo>
                    <a:pt x="987758" y="1738005"/>
                  </a:lnTo>
                  <a:lnTo>
                    <a:pt x="1036858" y="1730617"/>
                  </a:lnTo>
                  <a:lnTo>
                    <a:pt x="1085377" y="1720469"/>
                  </a:lnTo>
                  <a:lnTo>
                    <a:pt x="1133179" y="1707611"/>
                  </a:lnTo>
                  <a:lnTo>
                    <a:pt x="1180128" y="1692094"/>
                  </a:lnTo>
                  <a:lnTo>
                    <a:pt x="1226090" y="1673966"/>
                  </a:lnTo>
                  <a:lnTo>
                    <a:pt x="1270929" y="1653279"/>
                  </a:lnTo>
                  <a:lnTo>
                    <a:pt x="1314509" y="1630083"/>
                  </a:lnTo>
                  <a:lnTo>
                    <a:pt x="1356695" y="1604427"/>
                  </a:lnTo>
                  <a:lnTo>
                    <a:pt x="1397352" y="1576361"/>
                  </a:lnTo>
                  <a:lnTo>
                    <a:pt x="1436344" y="1545935"/>
                  </a:lnTo>
                  <a:lnTo>
                    <a:pt x="1473536" y="1513200"/>
                  </a:lnTo>
                  <a:lnTo>
                    <a:pt x="1508792" y="1478206"/>
                  </a:lnTo>
                  <a:lnTo>
                    <a:pt x="1541977" y="1441002"/>
                  </a:lnTo>
                  <a:lnTo>
                    <a:pt x="1572956" y="1401639"/>
                  </a:lnTo>
                  <a:lnTo>
                    <a:pt x="1601676" y="1360241"/>
                  </a:lnTo>
                  <a:lnTo>
                    <a:pt x="1627864" y="1317379"/>
                  </a:lnTo>
                  <a:lnTo>
                    <a:pt x="1651480" y="1273193"/>
                  </a:lnTo>
                  <a:lnTo>
                    <a:pt x="1672484" y="1227821"/>
                  </a:lnTo>
                  <a:lnTo>
                    <a:pt x="1690859" y="1181339"/>
                  </a:lnTo>
                  <a:lnTo>
                    <a:pt x="1706504" y="1134073"/>
                  </a:lnTo>
                  <a:lnTo>
                    <a:pt x="1719440" y="1085976"/>
                  </a:lnTo>
                  <a:lnTo>
                    <a:pt x="1729609" y="1037248"/>
                  </a:lnTo>
                  <a:lnTo>
                    <a:pt x="1736971" y="988028"/>
                  </a:lnTo>
                  <a:lnTo>
                    <a:pt x="1741487" y="938455"/>
                  </a:lnTo>
                  <a:lnTo>
                    <a:pt x="1743117" y="888667"/>
                  </a:lnTo>
                  <a:lnTo>
                    <a:pt x="1743117" y="1135142"/>
                  </a:lnTo>
                  <a:lnTo>
                    <a:pt x="1727637" y="1184666"/>
                  </a:lnTo>
                  <a:lnTo>
                    <a:pt x="1710533" y="1229758"/>
                  </a:lnTo>
                  <a:lnTo>
                    <a:pt x="1690839" y="1273987"/>
                  </a:lnTo>
                  <a:lnTo>
                    <a:pt x="1668609" y="1317110"/>
                  </a:lnTo>
                  <a:lnTo>
                    <a:pt x="1643777" y="1359125"/>
                  </a:lnTo>
                  <a:lnTo>
                    <a:pt x="1615397" y="1401400"/>
                  </a:lnTo>
                  <a:lnTo>
                    <a:pt x="1584870" y="1441755"/>
                  </a:lnTo>
                  <a:lnTo>
                    <a:pt x="1552298" y="1480131"/>
                  </a:lnTo>
                  <a:lnTo>
                    <a:pt x="1517785" y="1516470"/>
                  </a:lnTo>
                  <a:lnTo>
                    <a:pt x="1481432" y="1550714"/>
                  </a:lnTo>
                  <a:lnTo>
                    <a:pt x="1443344" y="1582806"/>
                  </a:lnTo>
                  <a:lnTo>
                    <a:pt x="1403623" y="1612687"/>
                  </a:lnTo>
                  <a:lnTo>
                    <a:pt x="1362373" y="1640299"/>
                  </a:lnTo>
                  <a:lnTo>
                    <a:pt x="1319695" y="1665584"/>
                  </a:lnTo>
                  <a:lnTo>
                    <a:pt x="1275692" y="1688484"/>
                  </a:lnTo>
                  <a:lnTo>
                    <a:pt x="1230469" y="1708942"/>
                  </a:lnTo>
                  <a:lnTo>
                    <a:pt x="1184127" y="1726898"/>
                  </a:lnTo>
                  <a:lnTo>
                    <a:pt x="1136770" y="1742295"/>
                  </a:lnTo>
                  <a:lnTo>
                    <a:pt x="1088500" y="1755076"/>
                  </a:lnTo>
                  <a:lnTo>
                    <a:pt x="1039421" y="1765181"/>
                  </a:lnTo>
                  <a:lnTo>
                    <a:pt x="989635" y="1772553"/>
                  </a:lnTo>
                  <a:lnTo>
                    <a:pt x="939245" y="1777134"/>
                  </a:lnTo>
                  <a:lnTo>
                    <a:pt x="905053" y="1778298"/>
                  </a:lnTo>
                  <a:lnTo>
                    <a:pt x="905053" y="1761661"/>
                  </a:lnTo>
                  <a:lnTo>
                    <a:pt x="900864" y="1749753"/>
                  </a:lnTo>
                  <a:lnTo>
                    <a:pt x="888393" y="1744301"/>
                  </a:lnTo>
                  <a:close/>
                </a:path>
                <a:path w="1776730" h="1779270">
                  <a:moveTo>
                    <a:pt x="871634" y="1761688"/>
                  </a:moveTo>
                  <a:lnTo>
                    <a:pt x="875823" y="1749781"/>
                  </a:lnTo>
                  <a:lnTo>
                    <a:pt x="888393" y="1744301"/>
                  </a:lnTo>
                  <a:lnTo>
                    <a:pt x="900864" y="1749753"/>
                  </a:lnTo>
                  <a:lnTo>
                    <a:pt x="905053" y="1761661"/>
                  </a:lnTo>
                  <a:lnTo>
                    <a:pt x="900883" y="1773516"/>
                  </a:lnTo>
                  <a:lnTo>
                    <a:pt x="888393" y="1778813"/>
                  </a:lnTo>
                  <a:lnTo>
                    <a:pt x="875804" y="1773544"/>
                  </a:lnTo>
                  <a:lnTo>
                    <a:pt x="871634" y="1761688"/>
                  </a:lnTo>
                  <a:close/>
                </a:path>
                <a:path w="1776730" h="1779270">
                  <a:moveTo>
                    <a:pt x="888286" y="1778838"/>
                  </a:moveTo>
                  <a:lnTo>
                    <a:pt x="900883" y="1773516"/>
                  </a:lnTo>
                  <a:lnTo>
                    <a:pt x="905053" y="1761661"/>
                  </a:lnTo>
                  <a:lnTo>
                    <a:pt x="905053" y="1778298"/>
                  </a:lnTo>
                  <a:lnTo>
                    <a:pt x="888393" y="1778865"/>
                  </a:lnTo>
                  <a:close/>
                </a:path>
                <a:path w="1776730" h="1779270">
                  <a:moveTo>
                    <a:pt x="34454" y="1136935"/>
                  </a:moveTo>
                  <a:lnTo>
                    <a:pt x="34454" y="911528"/>
                  </a:lnTo>
                  <a:lnTo>
                    <a:pt x="36690" y="958776"/>
                  </a:lnTo>
                  <a:lnTo>
                    <a:pt x="41544" y="1005869"/>
                  </a:lnTo>
                  <a:lnTo>
                    <a:pt x="49036" y="1052686"/>
                  </a:lnTo>
                  <a:lnTo>
                    <a:pt x="59189" y="1099104"/>
                  </a:lnTo>
                  <a:lnTo>
                    <a:pt x="72025" y="1144999"/>
                  </a:lnTo>
                  <a:lnTo>
                    <a:pt x="87565" y="1190250"/>
                  </a:lnTo>
                  <a:lnTo>
                    <a:pt x="105832" y="1234732"/>
                  </a:lnTo>
                  <a:lnTo>
                    <a:pt x="126847" y="1278322"/>
                  </a:lnTo>
                  <a:lnTo>
                    <a:pt x="151347" y="1322298"/>
                  </a:lnTo>
                  <a:lnTo>
                    <a:pt x="178170" y="1364482"/>
                  </a:lnTo>
                  <a:lnTo>
                    <a:pt x="207211" y="1404810"/>
                  </a:lnTo>
                  <a:lnTo>
                    <a:pt x="238367" y="1443217"/>
                  </a:lnTo>
                  <a:lnTo>
                    <a:pt x="271533" y="1479636"/>
                  </a:lnTo>
                  <a:lnTo>
                    <a:pt x="306603" y="1514003"/>
                  </a:lnTo>
                  <a:lnTo>
                    <a:pt x="343475" y="1546253"/>
                  </a:lnTo>
                  <a:lnTo>
                    <a:pt x="382042" y="1576320"/>
                  </a:lnTo>
                  <a:lnTo>
                    <a:pt x="422202" y="1604139"/>
                  </a:lnTo>
                  <a:lnTo>
                    <a:pt x="463848" y="1629644"/>
                  </a:lnTo>
                  <a:lnTo>
                    <a:pt x="506878" y="1652770"/>
                  </a:lnTo>
                  <a:lnTo>
                    <a:pt x="551186" y="1673453"/>
                  </a:lnTo>
                  <a:lnTo>
                    <a:pt x="596667" y="1691626"/>
                  </a:lnTo>
                  <a:lnTo>
                    <a:pt x="643218" y="1707224"/>
                  </a:lnTo>
                  <a:lnTo>
                    <a:pt x="690733" y="1720182"/>
                  </a:lnTo>
                  <a:lnTo>
                    <a:pt x="739109" y="1730435"/>
                  </a:lnTo>
                  <a:lnTo>
                    <a:pt x="788241" y="1737918"/>
                  </a:lnTo>
                  <a:lnTo>
                    <a:pt x="838024" y="1742564"/>
                  </a:lnTo>
                  <a:lnTo>
                    <a:pt x="888339" y="1744309"/>
                  </a:lnTo>
                  <a:lnTo>
                    <a:pt x="875823" y="1749781"/>
                  </a:lnTo>
                  <a:lnTo>
                    <a:pt x="871634" y="1761688"/>
                  </a:lnTo>
                  <a:lnTo>
                    <a:pt x="871634" y="1778446"/>
                  </a:lnTo>
                  <a:lnTo>
                    <a:pt x="851211" y="1777965"/>
                  </a:lnTo>
                  <a:lnTo>
                    <a:pt x="777173" y="1771888"/>
                  </a:lnTo>
                  <a:lnTo>
                    <a:pt x="691213" y="1756600"/>
                  </a:lnTo>
                  <a:lnTo>
                    <a:pt x="642850" y="1743995"/>
                  </a:lnTo>
                  <a:lnTo>
                    <a:pt x="595419" y="1728728"/>
                  </a:lnTo>
                  <a:lnTo>
                    <a:pt x="549024" y="1710877"/>
                  </a:lnTo>
                  <a:lnTo>
                    <a:pt x="503774" y="1690520"/>
                  </a:lnTo>
                  <a:lnTo>
                    <a:pt x="459774" y="1667736"/>
                  </a:lnTo>
                  <a:lnTo>
                    <a:pt x="417132" y="1642602"/>
                  </a:lnTo>
                  <a:lnTo>
                    <a:pt x="375952" y="1615198"/>
                  </a:lnTo>
                  <a:lnTo>
                    <a:pt x="336343" y="1585602"/>
                  </a:lnTo>
                  <a:lnTo>
                    <a:pt x="298410" y="1553891"/>
                  </a:lnTo>
                  <a:lnTo>
                    <a:pt x="262259" y="1520145"/>
                  </a:lnTo>
                  <a:lnTo>
                    <a:pt x="227998" y="1484441"/>
                  </a:lnTo>
                  <a:lnTo>
                    <a:pt x="195733" y="1446858"/>
                  </a:lnTo>
                  <a:lnTo>
                    <a:pt x="165570" y="1407473"/>
                  </a:lnTo>
                  <a:lnTo>
                    <a:pt x="137615" y="1366367"/>
                  </a:lnTo>
                  <a:lnTo>
                    <a:pt x="111976" y="1323615"/>
                  </a:lnTo>
                  <a:lnTo>
                    <a:pt x="88758" y="1279298"/>
                  </a:lnTo>
                  <a:lnTo>
                    <a:pt x="68068" y="1233493"/>
                  </a:lnTo>
                  <a:lnTo>
                    <a:pt x="50585" y="1187978"/>
                  </a:lnTo>
                  <a:lnTo>
                    <a:pt x="35698" y="1141686"/>
                  </a:lnTo>
                  <a:lnTo>
                    <a:pt x="34454" y="1136935"/>
                  </a:lnTo>
                  <a:close/>
                </a:path>
                <a:path w="1776730" h="1779270">
                  <a:moveTo>
                    <a:pt x="871634" y="1778446"/>
                  </a:moveTo>
                  <a:lnTo>
                    <a:pt x="871634" y="1761688"/>
                  </a:lnTo>
                  <a:lnTo>
                    <a:pt x="875804" y="1773544"/>
                  </a:lnTo>
                  <a:lnTo>
                    <a:pt x="888286" y="1778838"/>
                  </a:lnTo>
                  <a:lnTo>
                    <a:pt x="871634" y="1778446"/>
                  </a:lnTo>
                  <a:close/>
                </a:path>
              </a:pathLst>
            </a:custGeom>
            <a:solidFill>
              <a:srgbClr val="A50D5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14323131" y="4023979"/>
            <a:ext cx="1451610" cy="801370"/>
            <a:chOff x="14323131" y="4023979"/>
            <a:chExt cx="1451610" cy="801370"/>
          </a:xfrm>
        </p:grpSpPr>
        <p:sp>
          <p:nvSpPr>
            <p:cNvPr id="10" name="object 10"/>
            <p:cNvSpPr/>
            <p:nvPr/>
          </p:nvSpPr>
          <p:spPr>
            <a:xfrm>
              <a:off x="14323131" y="4524166"/>
              <a:ext cx="1451610" cy="300990"/>
            </a:xfrm>
            <a:custGeom>
              <a:avLst/>
              <a:gdLst/>
              <a:ahLst/>
              <a:cxnLst/>
              <a:rect l="l" t="t" r="r" b="b"/>
              <a:pathLst>
                <a:path w="1451609" h="300989">
                  <a:moveTo>
                    <a:pt x="1400608" y="300624"/>
                  </a:moveTo>
                  <a:lnTo>
                    <a:pt x="51172" y="300624"/>
                  </a:lnTo>
                  <a:lnTo>
                    <a:pt x="31281" y="296594"/>
                  </a:lnTo>
                  <a:lnTo>
                    <a:pt x="15012" y="285612"/>
                  </a:lnTo>
                  <a:lnTo>
                    <a:pt x="4030" y="269343"/>
                  </a:lnTo>
                  <a:lnTo>
                    <a:pt x="0" y="249451"/>
                  </a:lnTo>
                  <a:lnTo>
                    <a:pt x="0" y="51173"/>
                  </a:lnTo>
                  <a:lnTo>
                    <a:pt x="4030" y="31281"/>
                  </a:lnTo>
                  <a:lnTo>
                    <a:pt x="15012" y="15012"/>
                  </a:lnTo>
                  <a:lnTo>
                    <a:pt x="31281" y="4030"/>
                  </a:lnTo>
                  <a:lnTo>
                    <a:pt x="51173" y="0"/>
                  </a:lnTo>
                  <a:lnTo>
                    <a:pt x="1400608" y="0"/>
                  </a:lnTo>
                  <a:lnTo>
                    <a:pt x="1420500" y="4030"/>
                  </a:lnTo>
                  <a:lnTo>
                    <a:pt x="1436769" y="15012"/>
                  </a:lnTo>
                  <a:lnTo>
                    <a:pt x="1447750" y="31281"/>
                  </a:lnTo>
                  <a:lnTo>
                    <a:pt x="1451453" y="49557"/>
                  </a:lnTo>
                  <a:lnTo>
                    <a:pt x="1451453" y="251067"/>
                  </a:lnTo>
                  <a:lnTo>
                    <a:pt x="1447750" y="269343"/>
                  </a:lnTo>
                  <a:lnTo>
                    <a:pt x="1436769" y="285612"/>
                  </a:lnTo>
                  <a:lnTo>
                    <a:pt x="1420500" y="296594"/>
                  </a:lnTo>
                  <a:lnTo>
                    <a:pt x="1400608" y="300624"/>
                  </a:lnTo>
                  <a:close/>
                </a:path>
              </a:pathLst>
            </a:custGeom>
            <a:solidFill>
              <a:srgbClr val="F7D3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4965063" y="4023979"/>
              <a:ext cx="497840" cy="497840"/>
            </a:xfrm>
            <a:custGeom>
              <a:avLst/>
              <a:gdLst/>
              <a:ahLst/>
              <a:cxnLst/>
              <a:rect l="l" t="t" r="r" b="b"/>
              <a:pathLst>
                <a:path w="497840" h="497839">
                  <a:moveTo>
                    <a:pt x="0" y="248810"/>
                  </a:moveTo>
                  <a:lnTo>
                    <a:pt x="4008" y="204086"/>
                  </a:lnTo>
                  <a:lnTo>
                    <a:pt x="15566" y="161992"/>
                  </a:lnTo>
                  <a:lnTo>
                    <a:pt x="33969" y="123231"/>
                  </a:lnTo>
                  <a:lnTo>
                    <a:pt x="58517" y="88505"/>
                  </a:lnTo>
                  <a:lnTo>
                    <a:pt x="88505" y="58517"/>
                  </a:lnTo>
                  <a:lnTo>
                    <a:pt x="123231" y="33969"/>
                  </a:lnTo>
                  <a:lnTo>
                    <a:pt x="161992" y="15566"/>
                  </a:lnTo>
                  <a:lnTo>
                    <a:pt x="204086" y="4008"/>
                  </a:lnTo>
                  <a:lnTo>
                    <a:pt x="248809" y="0"/>
                  </a:lnTo>
                  <a:lnTo>
                    <a:pt x="293534" y="4008"/>
                  </a:lnTo>
                  <a:lnTo>
                    <a:pt x="335628" y="15566"/>
                  </a:lnTo>
                  <a:lnTo>
                    <a:pt x="374390" y="33969"/>
                  </a:lnTo>
                  <a:lnTo>
                    <a:pt x="409116" y="58517"/>
                  </a:lnTo>
                  <a:lnTo>
                    <a:pt x="439104" y="88505"/>
                  </a:lnTo>
                  <a:lnTo>
                    <a:pt x="463651" y="123231"/>
                  </a:lnTo>
                  <a:lnTo>
                    <a:pt x="482055" y="161992"/>
                  </a:lnTo>
                  <a:lnTo>
                    <a:pt x="493612" y="204086"/>
                  </a:lnTo>
                  <a:lnTo>
                    <a:pt x="497621" y="248807"/>
                  </a:lnTo>
                  <a:lnTo>
                    <a:pt x="493612" y="293534"/>
                  </a:lnTo>
                  <a:lnTo>
                    <a:pt x="482055" y="335628"/>
                  </a:lnTo>
                  <a:lnTo>
                    <a:pt x="463651" y="374390"/>
                  </a:lnTo>
                  <a:lnTo>
                    <a:pt x="439104" y="409116"/>
                  </a:lnTo>
                  <a:lnTo>
                    <a:pt x="409116" y="439104"/>
                  </a:lnTo>
                  <a:lnTo>
                    <a:pt x="374390" y="463651"/>
                  </a:lnTo>
                  <a:lnTo>
                    <a:pt x="335628" y="482055"/>
                  </a:lnTo>
                  <a:lnTo>
                    <a:pt x="293534" y="493612"/>
                  </a:lnTo>
                  <a:lnTo>
                    <a:pt x="248809" y="497621"/>
                  </a:lnTo>
                  <a:lnTo>
                    <a:pt x="204086" y="493612"/>
                  </a:lnTo>
                  <a:lnTo>
                    <a:pt x="161992" y="482055"/>
                  </a:lnTo>
                  <a:lnTo>
                    <a:pt x="123231" y="463651"/>
                  </a:lnTo>
                  <a:lnTo>
                    <a:pt x="88505" y="439104"/>
                  </a:lnTo>
                  <a:lnTo>
                    <a:pt x="58517" y="409116"/>
                  </a:lnTo>
                  <a:lnTo>
                    <a:pt x="33969" y="374390"/>
                  </a:lnTo>
                  <a:lnTo>
                    <a:pt x="15566" y="335628"/>
                  </a:lnTo>
                  <a:lnTo>
                    <a:pt x="4008" y="293534"/>
                  </a:lnTo>
                  <a:lnTo>
                    <a:pt x="0" y="248810"/>
                  </a:lnTo>
                  <a:close/>
                </a:path>
              </a:pathLst>
            </a:custGeom>
            <a:solidFill>
              <a:srgbClr val="F7B17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 rot="21480000">
            <a:off x="15027791" y="4112424"/>
            <a:ext cx="372879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15"/>
              </a:lnSpc>
            </a:pPr>
            <a:r>
              <a:rPr dirty="0" sz="2500" spc="-270" b="1">
                <a:solidFill>
                  <a:srgbClr val="F6F6F6"/>
                </a:solidFill>
                <a:latin typeface="Verdana"/>
                <a:cs typeface="Verdana"/>
              </a:rPr>
              <a:t>1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64865" y="5551873"/>
            <a:ext cx="1274445" cy="238760"/>
          </a:xfrm>
          <a:custGeom>
            <a:avLst/>
            <a:gdLst/>
            <a:ahLst/>
            <a:cxnLst/>
            <a:rect l="l" t="t" r="r" b="b"/>
            <a:pathLst>
              <a:path w="1274444" h="238760">
                <a:moveTo>
                  <a:pt x="1229152" y="238292"/>
                </a:moveTo>
                <a:lnTo>
                  <a:pt x="44907" y="238292"/>
                </a:lnTo>
                <a:lnTo>
                  <a:pt x="27452" y="234755"/>
                </a:lnTo>
                <a:lnTo>
                  <a:pt x="13174" y="225117"/>
                </a:lnTo>
                <a:lnTo>
                  <a:pt x="3537" y="210840"/>
                </a:lnTo>
                <a:lnTo>
                  <a:pt x="0" y="193383"/>
                </a:lnTo>
                <a:lnTo>
                  <a:pt x="0" y="44908"/>
                </a:lnTo>
                <a:lnTo>
                  <a:pt x="3537" y="27452"/>
                </a:lnTo>
                <a:lnTo>
                  <a:pt x="13174" y="13174"/>
                </a:lnTo>
                <a:lnTo>
                  <a:pt x="27452" y="3537"/>
                </a:lnTo>
                <a:lnTo>
                  <a:pt x="44908" y="0"/>
                </a:lnTo>
                <a:lnTo>
                  <a:pt x="1229150" y="0"/>
                </a:lnTo>
                <a:lnTo>
                  <a:pt x="1246607" y="3537"/>
                </a:lnTo>
                <a:lnTo>
                  <a:pt x="1260884" y="13174"/>
                </a:lnTo>
                <a:lnTo>
                  <a:pt x="1270522" y="27452"/>
                </a:lnTo>
                <a:lnTo>
                  <a:pt x="1274059" y="44908"/>
                </a:lnTo>
                <a:lnTo>
                  <a:pt x="1274059" y="193383"/>
                </a:lnTo>
                <a:lnTo>
                  <a:pt x="1270522" y="210840"/>
                </a:lnTo>
                <a:lnTo>
                  <a:pt x="1260884" y="225117"/>
                </a:lnTo>
                <a:lnTo>
                  <a:pt x="1246607" y="234755"/>
                </a:lnTo>
                <a:lnTo>
                  <a:pt x="1229152" y="238292"/>
                </a:lnTo>
                <a:close/>
              </a:path>
            </a:pathLst>
          </a:custGeom>
          <a:solidFill>
            <a:srgbClr val="A6AB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225936" y="4939951"/>
            <a:ext cx="497840" cy="497840"/>
          </a:xfrm>
          <a:custGeom>
            <a:avLst/>
            <a:gdLst/>
            <a:ahLst/>
            <a:cxnLst/>
            <a:rect l="l" t="t" r="r" b="b"/>
            <a:pathLst>
              <a:path w="497840" h="497839">
                <a:moveTo>
                  <a:pt x="0" y="248810"/>
                </a:moveTo>
                <a:lnTo>
                  <a:pt x="4008" y="204086"/>
                </a:lnTo>
                <a:lnTo>
                  <a:pt x="15566" y="161992"/>
                </a:lnTo>
                <a:lnTo>
                  <a:pt x="33969" y="123230"/>
                </a:lnTo>
                <a:lnTo>
                  <a:pt x="58517" y="88504"/>
                </a:lnTo>
                <a:lnTo>
                  <a:pt x="88505" y="58516"/>
                </a:lnTo>
                <a:lnTo>
                  <a:pt x="123231" y="33969"/>
                </a:lnTo>
                <a:lnTo>
                  <a:pt x="161992" y="15565"/>
                </a:lnTo>
                <a:lnTo>
                  <a:pt x="204086" y="4008"/>
                </a:lnTo>
                <a:lnTo>
                  <a:pt x="248808" y="0"/>
                </a:lnTo>
                <a:lnTo>
                  <a:pt x="293535" y="4008"/>
                </a:lnTo>
                <a:lnTo>
                  <a:pt x="335629" y="15565"/>
                </a:lnTo>
                <a:lnTo>
                  <a:pt x="374390" y="33969"/>
                </a:lnTo>
                <a:lnTo>
                  <a:pt x="409116" y="58516"/>
                </a:lnTo>
                <a:lnTo>
                  <a:pt x="439104" y="88504"/>
                </a:lnTo>
                <a:lnTo>
                  <a:pt x="463651" y="123230"/>
                </a:lnTo>
                <a:lnTo>
                  <a:pt x="482055" y="161992"/>
                </a:lnTo>
                <a:lnTo>
                  <a:pt x="493613" y="204086"/>
                </a:lnTo>
                <a:lnTo>
                  <a:pt x="497620" y="248799"/>
                </a:lnTo>
                <a:lnTo>
                  <a:pt x="493613" y="293534"/>
                </a:lnTo>
                <a:lnTo>
                  <a:pt x="482055" y="335628"/>
                </a:lnTo>
                <a:lnTo>
                  <a:pt x="463651" y="374390"/>
                </a:lnTo>
                <a:lnTo>
                  <a:pt x="439104" y="409116"/>
                </a:lnTo>
                <a:lnTo>
                  <a:pt x="409116" y="439104"/>
                </a:lnTo>
                <a:lnTo>
                  <a:pt x="374390" y="463651"/>
                </a:lnTo>
                <a:lnTo>
                  <a:pt x="335629" y="482055"/>
                </a:lnTo>
                <a:lnTo>
                  <a:pt x="293535" y="493612"/>
                </a:lnTo>
                <a:lnTo>
                  <a:pt x="248813" y="497621"/>
                </a:lnTo>
                <a:lnTo>
                  <a:pt x="204086" y="493612"/>
                </a:lnTo>
                <a:lnTo>
                  <a:pt x="161992" y="482055"/>
                </a:lnTo>
                <a:lnTo>
                  <a:pt x="123231" y="463651"/>
                </a:lnTo>
                <a:lnTo>
                  <a:pt x="88505" y="439104"/>
                </a:lnTo>
                <a:lnTo>
                  <a:pt x="58517" y="409116"/>
                </a:lnTo>
                <a:lnTo>
                  <a:pt x="33969" y="374390"/>
                </a:lnTo>
                <a:lnTo>
                  <a:pt x="15566" y="335628"/>
                </a:lnTo>
                <a:lnTo>
                  <a:pt x="4008" y="293534"/>
                </a:lnTo>
                <a:lnTo>
                  <a:pt x="0" y="248810"/>
                </a:lnTo>
                <a:close/>
              </a:path>
            </a:pathLst>
          </a:custGeom>
          <a:solidFill>
            <a:srgbClr val="5B789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6170935" y="5584060"/>
            <a:ext cx="48450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65" b="1">
                <a:latin typeface="Verdana"/>
                <a:cs typeface="Verdana"/>
              </a:rPr>
              <a:t>G</a:t>
            </a:r>
            <a:r>
              <a:rPr dirty="0" sz="850" spc="-55" b="1">
                <a:latin typeface="Verdana"/>
                <a:cs typeface="Verdana"/>
              </a:rPr>
              <a:t>OO</a:t>
            </a:r>
            <a:r>
              <a:rPr dirty="0" sz="850" spc="-65" b="1">
                <a:latin typeface="Verdana"/>
                <a:cs typeface="Verdana"/>
              </a:rPr>
              <a:t>G</a:t>
            </a:r>
            <a:r>
              <a:rPr dirty="0" sz="850" spc="-55" b="1">
                <a:latin typeface="Verdana"/>
                <a:cs typeface="Verdana"/>
              </a:rPr>
              <a:t>L</a:t>
            </a:r>
            <a:r>
              <a:rPr dirty="0" sz="850" spc="-75" b="1">
                <a:latin typeface="Verdana"/>
                <a:cs typeface="Verdana"/>
              </a:rPr>
              <a:t>E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 rot="120000">
            <a:off x="16287257" y="5028377"/>
            <a:ext cx="375526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15"/>
              </a:lnSpc>
            </a:pPr>
            <a:r>
              <a:rPr dirty="0" sz="2500" spc="-270" b="1">
                <a:solidFill>
                  <a:srgbClr val="F6F6F6"/>
                </a:solidFill>
                <a:latin typeface="Verdana"/>
                <a:cs typeface="Verdana"/>
              </a:rPr>
              <a:t>2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51520" y="4569226"/>
            <a:ext cx="1136650" cy="255904"/>
          </a:xfrm>
          <a:custGeom>
            <a:avLst/>
            <a:gdLst/>
            <a:ahLst/>
            <a:cxnLst/>
            <a:rect l="l" t="t" r="r" b="b"/>
            <a:pathLst>
              <a:path w="1136650" h="255904">
                <a:moveTo>
                  <a:pt x="1136479" y="255565"/>
                </a:moveTo>
                <a:lnTo>
                  <a:pt x="44972" y="255565"/>
                </a:lnTo>
                <a:lnTo>
                  <a:pt x="27491" y="252023"/>
                </a:lnTo>
                <a:lnTo>
                  <a:pt x="13193" y="242371"/>
                </a:lnTo>
                <a:lnTo>
                  <a:pt x="3542" y="228074"/>
                </a:lnTo>
                <a:lnTo>
                  <a:pt x="0" y="210593"/>
                </a:lnTo>
                <a:lnTo>
                  <a:pt x="0" y="44971"/>
                </a:lnTo>
                <a:lnTo>
                  <a:pt x="3542" y="27490"/>
                </a:lnTo>
                <a:lnTo>
                  <a:pt x="13193" y="13193"/>
                </a:lnTo>
                <a:lnTo>
                  <a:pt x="27491" y="3541"/>
                </a:lnTo>
                <a:lnTo>
                  <a:pt x="44971" y="0"/>
                </a:lnTo>
                <a:lnTo>
                  <a:pt x="1136479" y="0"/>
                </a:lnTo>
                <a:lnTo>
                  <a:pt x="1136479" y="255565"/>
                </a:lnTo>
                <a:close/>
              </a:path>
            </a:pathLst>
          </a:custGeom>
          <a:solidFill>
            <a:srgbClr val="F7B17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641223" y="4023979"/>
            <a:ext cx="497840" cy="497840"/>
          </a:xfrm>
          <a:custGeom>
            <a:avLst/>
            <a:gdLst/>
            <a:ahLst/>
            <a:cxnLst/>
            <a:rect l="l" t="t" r="r" b="b"/>
            <a:pathLst>
              <a:path w="497840" h="497839">
                <a:moveTo>
                  <a:pt x="0" y="248810"/>
                </a:moveTo>
                <a:lnTo>
                  <a:pt x="4008" y="204086"/>
                </a:lnTo>
                <a:lnTo>
                  <a:pt x="15566" y="161992"/>
                </a:lnTo>
                <a:lnTo>
                  <a:pt x="33969" y="123231"/>
                </a:lnTo>
                <a:lnTo>
                  <a:pt x="58517" y="88505"/>
                </a:lnTo>
                <a:lnTo>
                  <a:pt x="88505" y="58517"/>
                </a:lnTo>
                <a:lnTo>
                  <a:pt x="123231" y="33969"/>
                </a:lnTo>
                <a:lnTo>
                  <a:pt x="161992" y="15566"/>
                </a:lnTo>
                <a:lnTo>
                  <a:pt x="204086" y="4008"/>
                </a:lnTo>
                <a:lnTo>
                  <a:pt x="248810" y="0"/>
                </a:lnTo>
                <a:lnTo>
                  <a:pt x="293535" y="4008"/>
                </a:lnTo>
                <a:lnTo>
                  <a:pt x="335629" y="15566"/>
                </a:lnTo>
                <a:lnTo>
                  <a:pt x="374390" y="33969"/>
                </a:lnTo>
                <a:lnTo>
                  <a:pt x="409116" y="58517"/>
                </a:lnTo>
                <a:lnTo>
                  <a:pt x="439104" y="88505"/>
                </a:lnTo>
                <a:lnTo>
                  <a:pt x="463651" y="123231"/>
                </a:lnTo>
                <a:lnTo>
                  <a:pt x="482055" y="161992"/>
                </a:lnTo>
                <a:lnTo>
                  <a:pt x="493613" y="204086"/>
                </a:lnTo>
                <a:lnTo>
                  <a:pt x="497620" y="248788"/>
                </a:lnTo>
                <a:lnTo>
                  <a:pt x="493613" y="293534"/>
                </a:lnTo>
                <a:lnTo>
                  <a:pt x="482055" y="335628"/>
                </a:lnTo>
                <a:lnTo>
                  <a:pt x="463651" y="374390"/>
                </a:lnTo>
                <a:lnTo>
                  <a:pt x="439104" y="409116"/>
                </a:lnTo>
                <a:lnTo>
                  <a:pt x="409116" y="439104"/>
                </a:lnTo>
                <a:lnTo>
                  <a:pt x="374390" y="463651"/>
                </a:lnTo>
                <a:lnTo>
                  <a:pt x="335629" y="482055"/>
                </a:lnTo>
                <a:lnTo>
                  <a:pt x="293535" y="493612"/>
                </a:lnTo>
                <a:lnTo>
                  <a:pt x="248810" y="497621"/>
                </a:lnTo>
                <a:lnTo>
                  <a:pt x="204086" y="493612"/>
                </a:lnTo>
                <a:lnTo>
                  <a:pt x="161992" y="482055"/>
                </a:lnTo>
                <a:lnTo>
                  <a:pt x="123231" y="463651"/>
                </a:lnTo>
                <a:lnTo>
                  <a:pt x="88505" y="439104"/>
                </a:lnTo>
                <a:lnTo>
                  <a:pt x="58517" y="409116"/>
                </a:lnTo>
                <a:lnTo>
                  <a:pt x="33969" y="374390"/>
                </a:lnTo>
                <a:lnTo>
                  <a:pt x="15566" y="335628"/>
                </a:lnTo>
                <a:lnTo>
                  <a:pt x="4008" y="293534"/>
                </a:lnTo>
                <a:lnTo>
                  <a:pt x="0" y="248810"/>
                </a:lnTo>
                <a:close/>
              </a:path>
            </a:pathLst>
          </a:custGeom>
          <a:solidFill>
            <a:srgbClr val="DD5C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525390" y="4615933"/>
            <a:ext cx="548005" cy="153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40" b="1">
                <a:latin typeface="Verdana"/>
                <a:cs typeface="Verdana"/>
              </a:rPr>
              <a:t>Y</a:t>
            </a:r>
            <a:r>
              <a:rPr dirty="0" sz="800" spc="-15" b="1">
                <a:latin typeface="Verdana"/>
                <a:cs typeface="Verdana"/>
              </a:rPr>
              <a:t>O</a:t>
            </a:r>
            <a:r>
              <a:rPr dirty="0" sz="800" spc="-25" b="1">
                <a:latin typeface="Verdana"/>
                <a:cs typeface="Verdana"/>
              </a:rPr>
              <a:t>U</a:t>
            </a:r>
            <a:r>
              <a:rPr dirty="0" sz="800" spc="-15" b="1">
                <a:latin typeface="Verdana"/>
                <a:cs typeface="Verdana"/>
              </a:rPr>
              <a:t>T</a:t>
            </a:r>
            <a:r>
              <a:rPr dirty="0" sz="800" spc="-25" b="1">
                <a:latin typeface="Verdana"/>
                <a:cs typeface="Verdana"/>
              </a:rPr>
              <a:t>U</a:t>
            </a:r>
            <a:r>
              <a:rPr dirty="0" sz="800" spc="-25" b="1">
                <a:latin typeface="Verdana"/>
                <a:cs typeface="Verdana"/>
              </a:rPr>
              <a:t>B</a:t>
            </a:r>
            <a:r>
              <a:rPr dirty="0" sz="800" spc="-45" b="1">
                <a:latin typeface="Verdana"/>
                <a:cs typeface="Verdana"/>
              </a:rPr>
              <a:t>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 rot="21540000">
            <a:off x="17702398" y="4112404"/>
            <a:ext cx="375860" cy="319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15"/>
              </a:lnSpc>
            </a:pPr>
            <a:r>
              <a:rPr dirty="0" sz="2500" spc="-270" b="1">
                <a:solidFill>
                  <a:srgbClr val="F6F6F6"/>
                </a:solidFill>
                <a:latin typeface="Verdana"/>
                <a:cs typeface="Verdana"/>
              </a:rPr>
              <a:t>3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 rot="21420000">
            <a:off x="15930558" y="2695269"/>
            <a:ext cx="948830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90"/>
              </a:lnSpc>
            </a:pPr>
            <a:r>
              <a:rPr dirty="0" sz="1500" spc="-75" b="1">
                <a:solidFill>
                  <a:srgbClr val="F6F6F6"/>
                </a:solidFill>
                <a:latin typeface="Verdana"/>
                <a:cs typeface="Verdana"/>
              </a:rPr>
              <a:t>S</a:t>
            </a:r>
            <a:r>
              <a:rPr dirty="0" sz="1500" spc="-90" b="1">
                <a:solidFill>
                  <a:srgbClr val="F6F6F6"/>
                </a:solidFill>
                <a:latin typeface="Verdana"/>
                <a:cs typeface="Verdana"/>
              </a:rPr>
              <a:t>O</a:t>
            </a:r>
            <a:r>
              <a:rPr dirty="0" sz="1500" spc="-110" b="1">
                <a:solidFill>
                  <a:srgbClr val="F6F6F6"/>
                </a:solidFill>
                <a:latin typeface="Verdana"/>
                <a:cs typeface="Verdana"/>
              </a:rPr>
              <a:t>U</a:t>
            </a:r>
            <a:r>
              <a:rPr dirty="0" sz="1500" spc="-120" b="1">
                <a:solidFill>
                  <a:srgbClr val="F6F6F6"/>
                </a:solidFill>
                <a:latin typeface="Verdana"/>
                <a:cs typeface="Verdana"/>
              </a:rPr>
              <a:t>R</a:t>
            </a:r>
            <a:r>
              <a:rPr dirty="0" sz="1500" spc="-75" b="1">
                <a:solidFill>
                  <a:srgbClr val="F6F6F6"/>
                </a:solidFill>
                <a:latin typeface="Verdana"/>
                <a:cs typeface="Verdana"/>
              </a:rPr>
              <a:t>C</a:t>
            </a:r>
            <a:r>
              <a:rPr dirty="0" sz="1500" spc="-135" b="1">
                <a:solidFill>
                  <a:srgbClr val="F6F6F6"/>
                </a:solidFill>
                <a:latin typeface="Verdana"/>
                <a:cs typeface="Verdana"/>
              </a:rPr>
              <a:t>E</a:t>
            </a:r>
            <a:r>
              <a:rPr dirty="0" sz="1500" spc="-65" b="1">
                <a:solidFill>
                  <a:srgbClr val="F6F6F6"/>
                </a:solidFill>
                <a:latin typeface="Verdana"/>
                <a:cs typeface="Verdana"/>
              </a:rPr>
              <a:t>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4273" y="1879410"/>
            <a:ext cx="712470" cy="806195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dirty="0" sz="1600" spc="330" b="1">
                <a:solidFill>
                  <a:srgbClr val="B4583C"/>
                </a:solidFill>
                <a:latin typeface="Tahoma"/>
                <a:cs typeface="Tahoma"/>
              </a:rPr>
              <a:t>C</a:t>
            </a:r>
            <a:r>
              <a:rPr dirty="0" sz="1600" spc="180" b="1">
                <a:solidFill>
                  <a:srgbClr val="B4583C"/>
                </a:solidFill>
                <a:latin typeface="Tahoma"/>
                <a:cs typeface="Tahoma"/>
              </a:rPr>
              <a:t>O</a:t>
            </a:r>
            <a:r>
              <a:rPr dirty="0" sz="1600" spc="140" b="1">
                <a:solidFill>
                  <a:srgbClr val="B4583C"/>
                </a:solidFill>
                <a:latin typeface="Tahoma"/>
                <a:cs typeface="Tahoma"/>
              </a:rPr>
              <a:t>N</a:t>
            </a:r>
            <a:r>
              <a:rPr dirty="0" sz="1600" spc="335" b="1">
                <a:solidFill>
                  <a:srgbClr val="B4583C"/>
                </a:solidFill>
                <a:latin typeface="Tahoma"/>
                <a:cs typeface="Tahoma"/>
              </a:rPr>
              <a:t>C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dirty="0" sz="1600" spc="229" b="1">
                <a:solidFill>
                  <a:srgbClr val="B4583C"/>
                </a:solidFill>
                <a:latin typeface="Tahoma"/>
                <a:cs typeface="Tahoma"/>
              </a:rPr>
              <a:t>EPTS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00" spc="-459"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r>
              <a:rPr dirty="0" sz="1600" spc="254"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r>
              <a:rPr dirty="0" sz="1600" spc="220"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r>
              <a:rPr dirty="0" sz="1600" spc="225">
                <a:latin typeface="Verdana"/>
                <a:cs typeface="Verdana"/>
              </a:rPr>
              <a:t>4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r>
              <a:rPr dirty="0" sz="1600" spc="235">
                <a:latin typeface="Verdana"/>
                <a:cs typeface="Verdana"/>
              </a:rPr>
              <a:t>5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600" spc="240">
                <a:latin typeface="Verdana"/>
                <a:cs typeface="Verdana"/>
              </a:rPr>
              <a:t>3624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600" spc="240">
                <a:latin typeface="Verdana"/>
                <a:cs typeface="Verdana"/>
              </a:rPr>
              <a:t>3625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600" spc="250">
                <a:latin typeface="Verdana"/>
                <a:cs typeface="Verdana"/>
              </a:rPr>
              <a:t>3626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r>
              <a:rPr dirty="0" sz="1600" spc="204">
                <a:latin typeface="Verdana"/>
                <a:cs typeface="Verdana"/>
              </a:rPr>
              <a:t>3627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ts val="1845"/>
              </a:lnSpc>
              <a:spcBef>
                <a:spcPts val="1245"/>
              </a:spcBef>
            </a:pPr>
            <a:r>
              <a:rPr dirty="0" sz="1600" spc="240">
                <a:latin typeface="Verdana"/>
                <a:cs typeface="Verdana"/>
              </a:rPr>
              <a:t>3628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48010" y="2012760"/>
            <a:ext cx="2926080" cy="79489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dirty="0" sz="1600" spc="140" b="1">
                <a:solidFill>
                  <a:srgbClr val="B4583C"/>
                </a:solidFill>
                <a:latin typeface="Tahoma"/>
                <a:cs typeface="Tahoma"/>
              </a:rPr>
              <a:t>DESCRIPTION</a:t>
            </a:r>
            <a:endParaRPr sz="1600">
              <a:latin typeface="Tahoma"/>
              <a:cs typeface="Tahoma"/>
            </a:endParaRPr>
          </a:p>
          <a:p>
            <a:pPr marR="1407160">
              <a:lnSpc>
                <a:spcPct val="226600"/>
              </a:lnSpc>
              <a:spcBef>
                <a:spcPts val="1200"/>
              </a:spcBef>
            </a:pPr>
            <a:r>
              <a:rPr dirty="0" sz="1600" spc="-25">
                <a:latin typeface="Verdana"/>
                <a:cs typeface="Verdana"/>
              </a:rPr>
              <a:t>aa</a:t>
            </a:r>
            <a:r>
              <a:rPr dirty="0" sz="1600" spc="10">
                <a:latin typeface="Verdana"/>
                <a:cs typeface="Verdana"/>
              </a:rPr>
              <a:t>t</a:t>
            </a:r>
            <a:r>
              <a:rPr dirty="0" sz="1600" spc="-10">
                <a:latin typeface="Verdana"/>
                <a:cs typeface="Verdana"/>
              </a:rPr>
              <a:t>i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m</a:t>
            </a:r>
            <a:r>
              <a:rPr dirty="0" sz="1600" spc="25">
                <a:latin typeface="Verdana"/>
                <a:cs typeface="Verdana"/>
              </a:rPr>
              <a:t>o</a:t>
            </a:r>
            <a:r>
              <a:rPr dirty="0" sz="1600" spc="5">
                <a:latin typeface="Verdana"/>
                <a:cs typeface="Verdana"/>
              </a:rPr>
              <a:t>kk</a:t>
            </a:r>
            <a:r>
              <a:rPr dirty="0" sz="1600" spc="-15">
                <a:latin typeface="Verdana"/>
                <a:cs typeface="Verdana"/>
              </a:rPr>
              <a:t>a  </a:t>
            </a:r>
            <a:r>
              <a:rPr dirty="0" sz="1600" spc="25">
                <a:latin typeface="Verdana"/>
                <a:cs typeface="Verdana"/>
              </a:rPr>
              <a:t>C</a:t>
            </a:r>
            <a:r>
              <a:rPr dirty="0" sz="1600" spc="65">
                <a:latin typeface="Verdana"/>
                <a:cs typeface="Verdana"/>
              </a:rPr>
              <a:t>h</a:t>
            </a:r>
            <a:r>
              <a:rPr dirty="0" sz="1600" spc="-25">
                <a:latin typeface="Verdana"/>
                <a:cs typeface="Verdana"/>
              </a:rPr>
              <a:t>a</a:t>
            </a:r>
            <a:r>
              <a:rPr dirty="0" sz="1600" spc="-10">
                <a:latin typeface="Verdana"/>
                <a:cs typeface="Verdana"/>
              </a:rPr>
              <a:t>l</a:t>
            </a:r>
            <a:r>
              <a:rPr dirty="0" sz="1600" spc="-20">
                <a:latin typeface="Verdana"/>
                <a:cs typeface="Verdana"/>
              </a:rPr>
              <a:t>a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100">
                <a:latin typeface="Verdana"/>
                <a:cs typeface="Verdana"/>
              </a:rPr>
              <a:t>B</a:t>
            </a:r>
            <a:r>
              <a:rPr dirty="0" sz="1600" spc="-25">
                <a:latin typeface="Verdana"/>
                <a:cs typeface="Verdana"/>
              </a:rPr>
              <a:t>a</a:t>
            </a:r>
            <a:r>
              <a:rPr dirty="0" sz="1600" spc="95">
                <a:latin typeface="Verdana"/>
                <a:cs typeface="Verdana"/>
              </a:rPr>
              <a:t>g</a:t>
            </a:r>
            <a:r>
              <a:rPr dirty="0" sz="1600" spc="55">
                <a:latin typeface="Verdana"/>
                <a:cs typeface="Verdana"/>
              </a:rPr>
              <a:t>u</a:t>
            </a:r>
            <a:r>
              <a:rPr dirty="0" sz="1600" spc="65">
                <a:latin typeface="Verdana"/>
                <a:cs typeface="Verdana"/>
              </a:rPr>
              <a:t>n</a:t>
            </a:r>
            <a:r>
              <a:rPr dirty="0" sz="1600" spc="80">
                <a:latin typeface="Verdana"/>
                <a:cs typeface="Verdana"/>
              </a:rPr>
              <a:t>d</a:t>
            </a:r>
            <a:r>
              <a:rPr dirty="0" sz="1600" spc="-10">
                <a:latin typeface="Verdana"/>
                <a:cs typeface="Verdana"/>
              </a:rPr>
              <a:t>i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600" spc="175">
                <a:latin typeface="Verdana"/>
                <a:cs typeface="Verdana"/>
              </a:rPr>
              <a:t>P</a:t>
            </a:r>
            <a:r>
              <a:rPr dirty="0" sz="1600" spc="55">
                <a:latin typeface="Verdana"/>
                <a:cs typeface="Verdana"/>
              </a:rPr>
              <a:t>u</a:t>
            </a:r>
            <a:r>
              <a:rPr dirty="0" sz="1600" spc="5">
                <a:latin typeface="Verdana"/>
                <a:cs typeface="Verdana"/>
              </a:rPr>
              <a:t>k</a:t>
            </a:r>
            <a:r>
              <a:rPr dirty="0" sz="1600" spc="60">
                <a:latin typeface="Verdana"/>
                <a:cs typeface="Verdana"/>
              </a:rPr>
              <a:t>u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</a:t>
            </a:r>
            <a:r>
              <a:rPr dirty="0" sz="1600" spc="-60">
                <a:latin typeface="Verdana"/>
                <a:cs typeface="Verdana"/>
              </a:rPr>
              <a:t>s</a:t>
            </a:r>
            <a:r>
              <a:rPr dirty="0" sz="1600" spc="10">
                <a:latin typeface="Verdana"/>
                <a:cs typeface="Verdana"/>
              </a:rPr>
              <a:t>t</a:t>
            </a:r>
            <a:r>
              <a:rPr dirty="0" sz="1600" spc="-25">
                <a:latin typeface="Verdana"/>
                <a:cs typeface="Verdana"/>
              </a:rPr>
              <a:t>a</a:t>
            </a:r>
            <a:r>
              <a:rPr dirty="0" sz="1600" spc="-85">
                <a:latin typeface="Verdana"/>
                <a:cs typeface="Verdana"/>
              </a:rPr>
              <a:t>v</a:t>
            </a:r>
            <a:r>
              <a:rPr dirty="0" sz="1600" spc="-2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9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i</a:t>
            </a:r>
            <a:r>
              <a:rPr dirty="0" sz="1600" spc="80">
                <a:latin typeface="Verdana"/>
                <a:cs typeface="Verdana"/>
              </a:rPr>
              <a:t>d</a:t>
            </a:r>
            <a:r>
              <a:rPr dirty="0" sz="1600" spc="65">
                <a:latin typeface="Verdana"/>
                <a:cs typeface="Verdana"/>
              </a:rPr>
              <a:t>h</a:t>
            </a:r>
            <a:r>
              <a:rPr dirty="0" sz="1600" spc="-10">
                <a:latin typeface="Verdana"/>
                <a:cs typeface="Verdana"/>
              </a:rPr>
              <a:t>i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65">
                <a:latin typeface="Verdana"/>
                <a:cs typeface="Verdana"/>
              </a:rPr>
              <a:t>n</a:t>
            </a:r>
            <a:r>
              <a:rPr dirty="0" sz="1600" spc="-25">
                <a:latin typeface="Verdana"/>
                <a:cs typeface="Verdana"/>
              </a:rPr>
              <a:t>a</a:t>
            </a:r>
            <a:r>
              <a:rPr dirty="0" sz="1600" spc="-20">
                <a:latin typeface="Verdana"/>
                <a:cs typeface="Verdana"/>
              </a:rPr>
              <a:t>a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s</a:t>
            </a:r>
            <a:r>
              <a:rPr dirty="0" sz="1600" spc="65">
                <a:latin typeface="Verdana"/>
                <a:cs typeface="Verdana"/>
              </a:rPr>
              <a:t>n</a:t>
            </a:r>
            <a:r>
              <a:rPr dirty="0" sz="1600" spc="5">
                <a:latin typeface="Verdana"/>
                <a:cs typeface="Verdana"/>
              </a:rPr>
              <a:t>e</a:t>
            </a:r>
            <a:r>
              <a:rPr dirty="0" sz="1600" spc="65">
                <a:latin typeface="Verdana"/>
                <a:cs typeface="Verdana"/>
              </a:rPr>
              <a:t>h</a:t>
            </a:r>
            <a:r>
              <a:rPr dirty="0" sz="1600" spc="-10">
                <a:latin typeface="Verdana"/>
                <a:cs typeface="Verdana"/>
              </a:rPr>
              <a:t>i</a:t>
            </a:r>
            <a:r>
              <a:rPr dirty="0" sz="1600" spc="10">
                <a:latin typeface="Verdana"/>
                <a:cs typeface="Verdana"/>
              </a:rPr>
              <a:t>t</a:t>
            </a:r>
            <a:r>
              <a:rPr dirty="0" sz="1600" spc="55">
                <a:latin typeface="Verdana"/>
                <a:cs typeface="Verdana"/>
              </a:rPr>
              <a:t>u</a:t>
            </a:r>
            <a:r>
              <a:rPr dirty="0" sz="1600" spc="80">
                <a:latin typeface="Verdana"/>
                <a:cs typeface="Verdana"/>
              </a:rPr>
              <a:t>d</a:t>
            </a:r>
            <a:r>
              <a:rPr dirty="0" sz="1600" spc="60">
                <a:latin typeface="Verdana"/>
                <a:cs typeface="Verdana"/>
              </a:rPr>
              <a:t>u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600" spc="5">
                <a:latin typeface="Verdana"/>
                <a:cs typeface="Verdana"/>
              </a:rPr>
              <a:t>lapaki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600" spc="-24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dirty="0" sz="1600" spc="-24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r>
              <a:rPr dirty="0" sz="1600" spc="-245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600" spc="50">
                <a:latin typeface="Verdana"/>
                <a:cs typeface="Verdana"/>
              </a:rPr>
              <a:t>denguthundhi</a:t>
            </a:r>
            <a:endParaRPr sz="1600">
              <a:latin typeface="Verdana"/>
              <a:cs typeface="Verdana"/>
            </a:endParaRPr>
          </a:p>
          <a:p>
            <a:pPr marL="52705" marR="1114425" indent="-53340">
              <a:lnSpc>
                <a:spcPct val="230500"/>
              </a:lnSpc>
              <a:spcBef>
                <a:spcPts val="110"/>
              </a:spcBef>
            </a:pPr>
            <a:r>
              <a:rPr dirty="0" sz="1600" spc="5">
                <a:latin typeface="Verdana"/>
                <a:cs typeface="Verdana"/>
              </a:rPr>
              <a:t>k</a:t>
            </a:r>
            <a:r>
              <a:rPr dirty="0" sz="1600" spc="55">
                <a:latin typeface="Verdana"/>
                <a:cs typeface="Verdana"/>
              </a:rPr>
              <a:t>u</a:t>
            </a:r>
            <a:r>
              <a:rPr dirty="0" sz="1600" spc="5">
                <a:latin typeface="Verdana"/>
                <a:cs typeface="Verdana"/>
              </a:rPr>
              <a:t>kk</a:t>
            </a:r>
            <a:r>
              <a:rPr dirty="0" sz="1600" spc="-20">
                <a:latin typeface="Verdana"/>
                <a:cs typeface="Verdana"/>
              </a:rPr>
              <a:t>a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135">
                <a:latin typeface="Verdana"/>
                <a:cs typeface="Verdana"/>
              </a:rPr>
              <a:t>m</a:t>
            </a:r>
            <a:r>
              <a:rPr dirty="0" sz="1600" spc="25">
                <a:latin typeface="Verdana"/>
                <a:cs typeface="Verdana"/>
              </a:rPr>
              <a:t>o</a:t>
            </a:r>
            <a:r>
              <a:rPr dirty="0" sz="1600" spc="65">
                <a:latin typeface="Verdana"/>
                <a:cs typeface="Verdana"/>
              </a:rPr>
              <a:t>h</a:t>
            </a:r>
            <a:r>
              <a:rPr dirty="0" sz="1600" spc="-25">
                <a:latin typeface="Verdana"/>
                <a:cs typeface="Verdana"/>
              </a:rPr>
              <a:t>a</a:t>
            </a:r>
            <a:r>
              <a:rPr dirty="0" sz="1600" spc="80">
                <a:latin typeface="Verdana"/>
                <a:cs typeface="Verdana"/>
              </a:rPr>
              <a:t>m  </a:t>
            </a:r>
            <a:r>
              <a:rPr dirty="0" sz="1600" spc="-114">
                <a:latin typeface="Verdana"/>
                <a:cs typeface="Verdana"/>
              </a:rPr>
              <a:t>S</a:t>
            </a:r>
            <a:r>
              <a:rPr dirty="0" sz="1600" spc="65">
                <a:latin typeface="Verdana"/>
                <a:cs typeface="Verdana"/>
              </a:rPr>
              <a:t>n</a:t>
            </a:r>
            <a:r>
              <a:rPr dirty="0" sz="1600" spc="5">
                <a:latin typeface="Verdana"/>
                <a:cs typeface="Verdana"/>
              </a:rPr>
              <a:t>e</a:t>
            </a:r>
            <a:r>
              <a:rPr dirty="0" sz="1600" spc="65">
                <a:latin typeface="Verdana"/>
                <a:cs typeface="Verdana"/>
              </a:rPr>
              <a:t>h</a:t>
            </a:r>
            <a:r>
              <a:rPr dirty="0" sz="1600" spc="-20">
                <a:latin typeface="Verdana"/>
                <a:cs typeface="Verdana"/>
              </a:rPr>
              <a:t>a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15">
                <a:latin typeface="Verdana"/>
                <a:cs typeface="Verdana"/>
              </a:rPr>
              <a:t>V</a:t>
            </a:r>
            <a:r>
              <a:rPr dirty="0" sz="1600" spc="-50">
                <a:latin typeface="Verdana"/>
                <a:cs typeface="Verdana"/>
              </a:rPr>
              <a:t>r</a:t>
            </a:r>
            <a:r>
              <a:rPr dirty="0" sz="1600" spc="55">
                <a:latin typeface="Verdana"/>
                <a:cs typeface="Verdana"/>
              </a:rPr>
              <a:t>u</a:t>
            </a:r>
            <a:r>
              <a:rPr dirty="0" sz="1600" spc="5">
                <a:latin typeface="Verdana"/>
                <a:cs typeface="Verdana"/>
              </a:rPr>
              <a:t>k</a:t>
            </a:r>
            <a:r>
              <a:rPr dirty="0" sz="1600" spc="-60">
                <a:latin typeface="Verdana"/>
                <a:cs typeface="Verdana"/>
              </a:rPr>
              <a:t>s</a:t>
            </a:r>
            <a:r>
              <a:rPr dirty="0" sz="1600" spc="65">
                <a:latin typeface="Verdana"/>
                <a:cs typeface="Verdana"/>
              </a:rPr>
              <a:t>h</a:t>
            </a:r>
            <a:r>
              <a:rPr dirty="0" sz="1600" spc="-25">
                <a:latin typeface="Verdana"/>
                <a:cs typeface="Verdana"/>
              </a:rPr>
              <a:t>a</a:t>
            </a:r>
            <a:r>
              <a:rPr dirty="0" sz="1600" spc="140">
                <a:latin typeface="Verdana"/>
                <a:cs typeface="Verdana"/>
              </a:rPr>
              <a:t>m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Verdana"/>
              <a:cs typeface="Verdana"/>
            </a:endParaRPr>
          </a:p>
          <a:p>
            <a:pPr indent="106045">
              <a:lnSpc>
                <a:spcPct val="226600"/>
              </a:lnSpc>
            </a:pPr>
            <a:r>
              <a:rPr dirty="0" sz="1600" spc="-60">
                <a:latin typeface="Verdana"/>
                <a:cs typeface="Verdana"/>
              </a:rPr>
              <a:t>s</a:t>
            </a:r>
            <a:r>
              <a:rPr dirty="0" sz="1600" spc="25">
                <a:latin typeface="Verdana"/>
                <a:cs typeface="Verdana"/>
              </a:rPr>
              <a:t>o</a:t>
            </a:r>
            <a:r>
              <a:rPr dirty="0" sz="1600" spc="80">
                <a:latin typeface="Verdana"/>
                <a:cs typeface="Verdana"/>
              </a:rPr>
              <a:t>d</a:t>
            </a:r>
            <a:r>
              <a:rPr dirty="0" sz="1600" spc="-10">
                <a:latin typeface="Verdana"/>
                <a:cs typeface="Verdana"/>
              </a:rPr>
              <a:t>i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60">
                <a:latin typeface="Verdana"/>
                <a:cs typeface="Verdana"/>
              </a:rPr>
              <a:t>c</a:t>
            </a:r>
            <a:r>
              <a:rPr dirty="0" sz="1600" spc="65">
                <a:latin typeface="Verdana"/>
                <a:cs typeface="Verdana"/>
              </a:rPr>
              <a:t>h</a:t>
            </a:r>
            <a:r>
              <a:rPr dirty="0" sz="1600" spc="5">
                <a:latin typeface="Verdana"/>
                <a:cs typeface="Verdana"/>
              </a:rPr>
              <a:t>e</a:t>
            </a:r>
            <a:r>
              <a:rPr dirty="0" sz="1600" spc="80">
                <a:latin typeface="Verdana"/>
                <a:cs typeface="Verdana"/>
              </a:rPr>
              <a:t>p</a:t>
            </a:r>
            <a:r>
              <a:rPr dirty="0" sz="1600" spc="10">
                <a:latin typeface="Verdana"/>
                <a:cs typeface="Verdana"/>
              </a:rPr>
              <a:t>e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60">
                <a:latin typeface="Verdana"/>
                <a:cs typeface="Verdana"/>
              </a:rPr>
              <a:t>s</a:t>
            </a:r>
            <a:r>
              <a:rPr dirty="0" sz="1600" spc="25">
                <a:latin typeface="Verdana"/>
                <a:cs typeface="Verdana"/>
              </a:rPr>
              <a:t>o</a:t>
            </a:r>
            <a:r>
              <a:rPr dirty="0" sz="1600" spc="80">
                <a:latin typeface="Verdana"/>
                <a:cs typeface="Verdana"/>
              </a:rPr>
              <a:t>d</a:t>
            </a:r>
            <a:r>
              <a:rPr dirty="0" sz="1600" spc="-10">
                <a:latin typeface="Verdana"/>
                <a:cs typeface="Verdana"/>
              </a:rPr>
              <a:t>i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</a:t>
            </a:r>
            <a:r>
              <a:rPr dirty="0" sz="1600" spc="-25">
                <a:latin typeface="Verdana"/>
                <a:cs typeface="Verdana"/>
              </a:rPr>
              <a:t>a</a:t>
            </a:r>
            <a:r>
              <a:rPr dirty="0" sz="1600" spc="-114">
                <a:latin typeface="Verdana"/>
                <a:cs typeface="Verdana"/>
              </a:rPr>
              <a:t>j</a:t>
            </a:r>
            <a:r>
              <a:rPr dirty="0" sz="1600" spc="-20">
                <a:latin typeface="Verdana"/>
                <a:cs typeface="Verdana"/>
              </a:rPr>
              <a:t>a</a:t>
            </a:r>
            <a:r>
              <a:rPr dirty="0" sz="1600" spc="-145">
                <a:latin typeface="Verdana"/>
                <a:cs typeface="Verdana"/>
              </a:rPr>
              <a:t> </a:t>
            </a:r>
            <a:r>
              <a:rPr dirty="0" sz="1600" spc="5">
                <a:latin typeface="Verdana"/>
                <a:cs typeface="Verdana"/>
              </a:rPr>
              <a:t>k</a:t>
            </a:r>
            <a:r>
              <a:rPr dirty="0" sz="1600" spc="25">
                <a:latin typeface="Verdana"/>
                <a:cs typeface="Verdana"/>
              </a:rPr>
              <a:t>o</a:t>
            </a:r>
            <a:r>
              <a:rPr dirty="0" sz="1600" spc="80">
                <a:latin typeface="Verdana"/>
                <a:cs typeface="Verdana"/>
              </a:rPr>
              <a:t>d</a:t>
            </a:r>
            <a:r>
              <a:rPr dirty="0" sz="1600" spc="55">
                <a:latin typeface="Verdana"/>
                <a:cs typeface="Verdana"/>
              </a:rPr>
              <a:t>u</a:t>
            </a:r>
            <a:r>
              <a:rPr dirty="0" sz="1600" spc="5">
                <a:latin typeface="Verdana"/>
                <a:cs typeface="Verdana"/>
              </a:rPr>
              <a:t>k</a:t>
            </a:r>
            <a:r>
              <a:rPr dirty="0" sz="1600" spc="45">
                <a:latin typeface="Verdana"/>
                <a:cs typeface="Verdana"/>
              </a:rPr>
              <a:t>u  </a:t>
            </a:r>
            <a:r>
              <a:rPr dirty="0" sz="1600" spc="55">
                <a:latin typeface="Verdana"/>
                <a:cs typeface="Verdana"/>
              </a:rPr>
              <a:t>amma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56846" y="2012760"/>
            <a:ext cx="1312545" cy="79489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dirty="0" sz="1600" spc="160" b="1">
                <a:solidFill>
                  <a:srgbClr val="B4583C"/>
                </a:solidFill>
                <a:latin typeface="Tahoma"/>
                <a:cs typeface="Tahoma"/>
              </a:rPr>
              <a:t>E</a:t>
            </a:r>
            <a:r>
              <a:rPr dirty="0" sz="1600" spc="170" b="1">
                <a:solidFill>
                  <a:srgbClr val="B4583C"/>
                </a:solidFill>
                <a:latin typeface="Tahoma"/>
                <a:cs typeface="Tahoma"/>
              </a:rPr>
              <a:t>X</a:t>
            </a:r>
            <a:r>
              <a:rPr dirty="0" sz="1600" spc="204" b="1">
                <a:solidFill>
                  <a:srgbClr val="B4583C"/>
                </a:solidFill>
                <a:latin typeface="Tahoma"/>
                <a:cs typeface="Tahoma"/>
              </a:rPr>
              <a:t>A</a:t>
            </a:r>
            <a:r>
              <a:rPr dirty="0" sz="1600" spc="270" b="1">
                <a:solidFill>
                  <a:srgbClr val="B4583C"/>
                </a:solidFill>
                <a:latin typeface="Tahoma"/>
                <a:cs typeface="Tahoma"/>
              </a:rPr>
              <a:t>M</a:t>
            </a:r>
            <a:r>
              <a:rPr dirty="0" sz="1600" spc="250" b="1">
                <a:solidFill>
                  <a:srgbClr val="B4583C"/>
                </a:solidFill>
                <a:latin typeface="Tahoma"/>
                <a:cs typeface="Tahoma"/>
              </a:rPr>
              <a:t>P</a:t>
            </a:r>
            <a:r>
              <a:rPr dirty="0" sz="1600" spc="185" b="1">
                <a:solidFill>
                  <a:srgbClr val="B4583C"/>
                </a:solidFill>
                <a:latin typeface="Tahoma"/>
                <a:cs typeface="Tahoma"/>
              </a:rPr>
              <a:t>L</a:t>
            </a:r>
            <a:r>
              <a:rPr dirty="0" sz="1600" spc="160" b="1">
                <a:solidFill>
                  <a:srgbClr val="B4583C"/>
                </a:solidFill>
                <a:latin typeface="Tahoma"/>
                <a:cs typeface="Tahoma"/>
              </a:rPr>
              <a:t>E</a:t>
            </a:r>
            <a:r>
              <a:rPr dirty="0" sz="1600" spc="310" b="1">
                <a:solidFill>
                  <a:srgbClr val="B4583C"/>
                </a:solidFill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 marR="244475">
              <a:lnSpc>
                <a:spcPct val="285200"/>
              </a:lnSpc>
              <a:spcBef>
                <a:spcPts val="75"/>
              </a:spcBef>
            </a:pPr>
            <a:r>
              <a:rPr dirty="0" sz="1600" spc="95">
                <a:latin typeface="Verdana"/>
                <a:cs typeface="Verdana"/>
              </a:rPr>
              <a:t>N</a:t>
            </a:r>
            <a:r>
              <a:rPr dirty="0" sz="1600" spc="50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G</a:t>
            </a:r>
            <a:r>
              <a:rPr dirty="0" sz="1600" spc="45">
                <a:latin typeface="Verdana"/>
                <a:cs typeface="Verdana"/>
              </a:rPr>
              <a:t>A</a:t>
            </a:r>
            <a:r>
              <a:rPr dirty="0" sz="1600" spc="-75">
                <a:latin typeface="Verdana"/>
                <a:cs typeface="Verdana"/>
              </a:rPr>
              <a:t>T</a:t>
            </a:r>
            <a:r>
              <a:rPr dirty="0" sz="1600" spc="-195">
                <a:latin typeface="Verdana"/>
                <a:cs typeface="Verdana"/>
              </a:rPr>
              <a:t>I</a:t>
            </a:r>
            <a:r>
              <a:rPr dirty="0" sz="1600" spc="15">
                <a:latin typeface="Verdana"/>
                <a:cs typeface="Verdana"/>
              </a:rPr>
              <a:t>V</a:t>
            </a:r>
            <a:r>
              <a:rPr dirty="0" sz="1600" spc="40">
                <a:latin typeface="Verdana"/>
                <a:cs typeface="Verdana"/>
              </a:rPr>
              <a:t>E  </a:t>
            </a:r>
            <a:r>
              <a:rPr dirty="0" sz="1600" spc="-30">
                <a:latin typeface="Verdana"/>
                <a:cs typeface="Verdana"/>
              </a:rPr>
              <a:t>POSITIVE 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95">
                <a:latin typeface="Verdana"/>
                <a:cs typeface="Verdana"/>
              </a:rPr>
              <a:t>N</a:t>
            </a:r>
            <a:r>
              <a:rPr dirty="0" sz="1600" spc="50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G</a:t>
            </a:r>
            <a:r>
              <a:rPr dirty="0" sz="1600" spc="45">
                <a:latin typeface="Verdana"/>
                <a:cs typeface="Verdana"/>
              </a:rPr>
              <a:t>A</a:t>
            </a:r>
            <a:r>
              <a:rPr dirty="0" sz="1600" spc="-75">
                <a:latin typeface="Verdana"/>
                <a:cs typeface="Verdana"/>
              </a:rPr>
              <a:t>T</a:t>
            </a:r>
            <a:r>
              <a:rPr dirty="0" sz="1600" spc="-195">
                <a:latin typeface="Verdana"/>
                <a:cs typeface="Verdana"/>
              </a:rPr>
              <a:t>I</a:t>
            </a:r>
            <a:r>
              <a:rPr dirty="0" sz="1600" spc="15">
                <a:latin typeface="Verdana"/>
                <a:cs typeface="Verdana"/>
              </a:rPr>
              <a:t>V</a:t>
            </a:r>
            <a:r>
              <a:rPr dirty="0" sz="1600" spc="40">
                <a:latin typeface="Verdana"/>
                <a:cs typeface="Verdana"/>
              </a:rPr>
              <a:t>E  </a:t>
            </a:r>
            <a:r>
              <a:rPr dirty="0" sz="1600" spc="-30">
                <a:latin typeface="Verdana"/>
                <a:cs typeface="Verdana"/>
              </a:rPr>
              <a:t>POSITIVE 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95">
                <a:latin typeface="Verdana"/>
                <a:cs typeface="Verdana"/>
              </a:rPr>
              <a:t>N</a:t>
            </a:r>
            <a:r>
              <a:rPr dirty="0" sz="1600" spc="50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G</a:t>
            </a:r>
            <a:r>
              <a:rPr dirty="0" sz="1600" spc="45">
                <a:latin typeface="Verdana"/>
                <a:cs typeface="Verdana"/>
              </a:rPr>
              <a:t>A</a:t>
            </a:r>
            <a:r>
              <a:rPr dirty="0" sz="1600" spc="-75">
                <a:latin typeface="Verdana"/>
                <a:cs typeface="Verdana"/>
              </a:rPr>
              <a:t>T</a:t>
            </a:r>
            <a:r>
              <a:rPr dirty="0" sz="1600" spc="-195">
                <a:latin typeface="Verdana"/>
                <a:cs typeface="Verdana"/>
              </a:rPr>
              <a:t>I</a:t>
            </a:r>
            <a:r>
              <a:rPr dirty="0" sz="1600" spc="15">
                <a:latin typeface="Verdana"/>
                <a:cs typeface="Verdana"/>
              </a:rPr>
              <a:t>V</a:t>
            </a:r>
            <a:r>
              <a:rPr dirty="0" sz="1600" spc="55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Verdana"/>
              <a:cs typeface="Verdana"/>
            </a:endParaRPr>
          </a:p>
          <a:p>
            <a:pPr algn="just" marR="244475">
              <a:lnSpc>
                <a:spcPct val="233400"/>
              </a:lnSpc>
            </a:pPr>
            <a:r>
              <a:rPr dirty="0" sz="1600" spc="95">
                <a:latin typeface="Verdana"/>
                <a:cs typeface="Verdana"/>
              </a:rPr>
              <a:t>N</a:t>
            </a:r>
            <a:r>
              <a:rPr dirty="0" sz="1600" spc="50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G</a:t>
            </a:r>
            <a:r>
              <a:rPr dirty="0" sz="1600" spc="45">
                <a:latin typeface="Verdana"/>
                <a:cs typeface="Verdana"/>
              </a:rPr>
              <a:t>A</a:t>
            </a:r>
            <a:r>
              <a:rPr dirty="0" sz="1600" spc="-75">
                <a:latin typeface="Verdana"/>
                <a:cs typeface="Verdana"/>
              </a:rPr>
              <a:t>T</a:t>
            </a:r>
            <a:r>
              <a:rPr dirty="0" sz="1600" spc="-195">
                <a:latin typeface="Verdana"/>
                <a:cs typeface="Verdana"/>
              </a:rPr>
              <a:t>I</a:t>
            </a:r>
            <a:r>
              <a:rPr dirty="0" sz="1600" spc="15">
                <a:latin typeface="Verdana"/>
                <a:cs typeface="Verdana"/>
              </a:rPr>
              <a:t>V</a:t>
            </a:r>
            <a:r>
              <a:rPr dirty="0" sz="1600" spc="40">
                <a:latin typeface="Verdana"/>
                <a:cs typeface="Verdana"/>
              </a:rPr>
              <a:t>E  </a:t>
            </a:r>
            <a:r>
              <a:rPr dirty="0" sz="1600" spc="95">
                <a:latin typeface="Verdana"/>
                <a:cs typeface="Verdana"/>
              </a:rPr>
              <a:t>N</a:t>
            </a:r>
            <a:r>
              <a:rPr dirty="0" sz="1600" spc="50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G</a:t>
            </a:r>
            <a:r>
              <a:rPr dirty="0" sz="1600" spc="45">
                <a:latin typeface="Verdana"/>
                <a:cs typeface="Verdana"/>
              </a:rPr>
              <a:t>A</a:t>
            </a:r>
            <a:r>
              <a:rPr dirty="0" sz="1600" spc="-75">
                <a:latin typeface="Verdana"/>
                <a:cs typeface="Verdana"/>
              </a:rPr>
              <a:t>T</a:t>
            </a:r>
            <a:r>
              <a:rPr dirty="0" sz="1600" spc="-195">
                <a:latin typeface="Verdana"/>
                <a:cs typeface="Verdana"/>
              </a:rPr>
              <a:t>I</a:t>
            </a:r>
            <a:r>
              <a:rPr dirty="0" sz="1600" spc="15">
                <a:latin typeface="Verdana"/>
                <a:cs typeface="Verdana"/>
              </a:rPr>
              <a:t>V</a:t>
            </a:r>
            <a:r>
              <a:rPr dirty="0" sz="1600" spc="40">
                <a:latin typeface="Verdana"/>
                <a:cs typeface="Verdana"/>
              </a:rPr>
              <a:t>E  </a:t>
            </a:r>
            <a:r>
              <a:rPr dirty="0" sz="1600" spc="-30">
                <a:latin typeface="Verdana"/>
                <a:cs typeface="Verdana"/>
              </a:rPr>
              <a:t>POSITIVE</a:t>
            </a:r>
            <a:endParaRPr sz="1600">
              <a:latin typeface="Verdana"/>
              <a:cs typeface="Verdana"/>
            </a:endParaRPr>
          </a:p>
          <a:p>
            <a:pPr marR="244475">
              <a:lnSpc>
                <a:spcPts val="5480"/>
              </a:lnSpc>
              <a:spcBef>
                <a:spcPts val="495"/>
              </a:spcBef>
            </a:pPr>
            <a:r>
              <a:rPr dirty="0" sz="1600" spc="95">
                <a:latin typeface="Verdana"/>
                <a:cs typeface="Verdana"/>
              </a:rPr>
              <a:t>N</a:t>
            </a:r>
            <a:r>
              <a:rPr dirty="0" sz="1600" spc="50">
                <a:latin typeface="Verdana"/>
                <a:cs typeface="Verdana"/>
              </a:rPr>
              <a:t>E</a:t>
            </a:r>
            <a:r>
              <a:rPr dirty="0" sz="1600" spc="-10">
                <a:latin typeface="Verdana"/>
                <a:cs typeface="Verdana"/>
              </a:rPr>
              <a:t>G</a:t>
            </a:r>
            <a:r>
              <a:rPr dirty="0" sz="1600" spc="45">
                <a:latin typeface="Verdana"/>
                <a:cs typeface="Verdana"/>
              </a:rPr>
              <a:t>A</a:t>
            </a:r>
            <a:r>
              <a:rPr dirty="0" sz="1600" spc="-75">
                <a:latin typeface="Verdana"/>
                <a:cs typeface="Verdana"/>
              </a:rPr>
              <a:t>T</a:t>
            </a:r>
            <a:r>
              <a:rPr dirty="0" sz="1600" spc="-195">
                <a:latin typeface="Verdana"/>
                <a:cs typeface="Verdana"/>
              </a:rPr>
              <a:t>I</a:t>
            </a:r>
            <a:r>
              <a:rPr dirty="0" sz="1600" spc="15">
                <a:latin typeface="Verdana"/>
                <a:cs typeface="Verdana"/>
              </a:rPr>
              <a:t>V</a:t>
            </a:r>
            <a:r>
              <a:rPr dirty="0" sz="1600" spc="40">
                <a:latin typeface="Verdana"/>
                <a:cs typeface="Verdana"/>
              </a:rPr>
              <a:t>E  </a:t>
            </a:r>
            <a:r>
              <a:rPr dirty="0" sz="1600" spc="-30">
                <a:latin typeface="Verdana"/>
                <a:cs typeface="Verdana"/>
              </a:rPr>
              <a:t>POSITIVE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09973" y="1738889"/>
          <a:ext cx="6781165" cy="839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619"/>
                <a:gridCol w="3308984"/>
                <a:gridCol w="2433954"/>
              </a:tblGrid>
              <a:tr h="838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19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19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6038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10953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76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8191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56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4583C"/>
                      </a:solidFill>
                      <a:prstDash val="solid"/>
                    </a:lnL>
                    <a:lnR w="9525">
                      <a:solidFill>
                        <a:srgbClr val="B4583C"/>
                      </a:solidFill>
                      <a:prstDash val="solid"/>
                    </a:lnR>
                    <a:lnT w="9525">
                      <a:solidFill>
                        <a:srgbClr val="B4583C"/>
                      </a:solidFill>
                      <a:prstDash val="solid"/>
                    </a:lnT>
                    <a:lnB w="9525">
                      <a:solidFill>
                        <a:srgbClr val="B4583C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5292085" y="219741"/>
            <a:ext cx="7703820" cy="795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10">
                <a:solidFill>
                  <a:srgbClr val="000000"/>
                </a:solidFill>
              </a:rPr>
              <a:t>DATASET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140">
                <a:solidFill>
                  <a:srgbClr val="000000"/>
                </a:solidFill>
              </a:rPr>
              <a:t>COLLECTION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4689256" y="4596170"/>
            <a:ext cx="690245" cy="153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35" b="1">
                <a:latin typeface="Verdana"/>
                <a:cs typeface="Verdana"/>
              </a:rPr>
              <a:t>INSTAGRAM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3063" y="8558114"/>
            <a:ext cx="2725847" cy="173476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6718" y="1650178"/>
            <a:ext cx="76200" cy="761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682349" y="1312981"/>
            <a:ext cx="6529705" cy="3559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7400"/>
              </a:lnSpc>
              <a:spcBef>
                <a:spcPts val="100"/>
              </a:spcBef>
            </a:pPr>
            <a:r>
              <a:rPr dirty="0" sz="2600" spc="60">
                <a:solidFill>
                  <a:srgbClr val="2A1511"/>
                </a:solidFill>
                <a:latin typeface="Times New Roman"/>
                <a:cs typeface="Times New Roman"/>
              </a:rPr>
              <a:t>Developed</a:t>
            </a:r>
            <a:r>
              <a:rPr dirty="0" sz="2600" spc="6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145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15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-60" b="1">
                <a:solidFill>
                  <a:srgbClr val="2A1511"/>
                </a:solidFill>
                <a:latin typeface="Times New Roman"/>
                <a:cs typeface="Times New Roman"/>
              </a:rPr>
              <a:t>Telugu</a:t>
            </a:r>
            <a:r>
              <a:rPr dirty="0" sz="2600" spc="-5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-30" b="1">
                <a:solidFill>
                  <a:srgbClr val="2A1511"/>
                </a:solidFill>
                <a:latin typeface="Times New Roman"/>
                <a:cs typeface="Times New Roman"/>
              </a:rPr>
              <a:t>dataset</a:t>
            </a:r>
            <a:r>
              <a:rPr dirty="0" sz="2600" spc="-2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55">
                <a:solidFill>
                  <a:srgbClr val="2A1511"/>
                </a:solidFill>
                <a:latin typeface="Times New Roman"/>
                <a:cs typeface="Times New Roman"/>
              </a:rPr>
              <a:t>in</a:t>
            </a:r>
            <a:r>
              <a:rPr dirty="0" sz="2600" spc="6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40">
                <a:solidFill>
                  <a:srgbClr val="2A1511"/>
                </a:solidFill>
                <a:latin typeface="Times New Roman"/>
                <a:cs typeface="Times New Roman"/>
              </a:rPr>
              <a:t>which</a:t>
            </a:r>
            <a:r>
              <a:rPr dirty="0" sz="2600" spc="4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80">
                <a:solidFill>
                  <a:srgbClr val="2A1511"/>
                </a:solidFill>
                <a:latin typeface="Times New Roman"/>
                <a:cs typeface="Times New Roman"/>
              </a:rPr>
              <a:t>the </a:t>
            </a:r>
            <a:r>
              <a:rPr dirty="0" sz="2600" spc="8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55">
                <a:solidFill>
                  <a:srgbClr val="2A1511"/>
                </a:solidFill>
                <a:latin typeface="Times New Roman"/>
                <a:cs typeface="Times New Roman"/>
              </a:rPr>
              <a:t>Telugu </a:t>
            </a:r>
            <a:r>
              <a:rPr dirty="0" sz="2600" spc="60">
                <a:solidFill>
                  <a:srgbClr val="2A1511"/>
                </a:solidFill>
                <a:latin typeface="Times New Roman"/>
                <a:cs typeface="Times New Roman"/>
              </a:rPr>
              <a:t>text </a:t>
            </a:r>
            <a:r>
              <a:rPr dirty="0" sz="2600" spc="-20">
                <a:solidFill>
                  <a:srgbClr val="2A1511"/>
                </a:solidFill>
                <a:latin typeface="Times New Roman"/>
                <a:cs typeface="Times New Roman"/>
              </a:rPr>
              <a:t>is </a:t>
            </a:r>
            <a:r>
              <a:rPr dirty="0" sz="2600" spc="65">
                <a:solidFill>
                  <a:srgbClr val="2A1511"/>
                </a:solidFill>
                <a:latin typeface="Times New Roman"/>
                <a:cs typeface="Times New Roman"/>
              </a:rPr>
              <a:t>written </a:t>
            </a:r>
            <a:r>
              <a:rPr dirty="0" sz="2600" spc="55">
                <a:solidFill>
                  <a:srgbClr val="2A1511"/>
                </a:solidFill>
                <a:latin typeface="Times New Roman"/>
                <a:cs typeface="Times New Roman"/>
              </a:rPr>
              <a:t>in </a:t>
            </a:r>
            <a:r>
              <a:rPr dirty="0" sz="2600" spc="80">
                <a:solidFill>
                  <a:srgbClr val="2A1511"/>
                </a:solidFill>
                <a:latin typeface="Times New Roman"/>
                <a:cs typeface="Times New Roman"/>
              </a:rPr>
              <a:t>the </a:t>
            </a:r>
            <a:r>
              <a:rPr dirty="0" sz="2600" spc="90">
                <a:solidFill>
                  <a:srgbClr val="2A1511"/>
                </a:solidFill>
                <a:latin typeface="Times New Roman"/>
                <a:cs typeface="Times New Roman"/>
              </a:rPr>
              <a:t>form </a:t>
            </a:r>
            <a:r>
              <a:rPr dirty="0" sz="2600" spc="65">
                <a:solidFill>
                  <a:srgbClr val="2A1511"/>
                </a:solidFill>
                <a:latin typeface="Times New Roman"/>
                <a:cs typeface="Times New Roman"/>
              </a:rPr>
              <a:t>of </a:t>
            </a:r>
            <a:r>
              <a:rPr dirty="0" sz="2600" spc="45">
                <a:solidFill>
                  <a:srgbClr val="2A1511"/>
                </a:solidFill>
                <a:latin typeface="Times New Roman"/>
                <a:cs typeface="Times New Roman"/>
              </a:rPr>
              <a:t>English </a:t>
            </a:r>
            <a:r>
              <a:rPr dirty="0" sz="2600" spc="5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60">
                <a:solidFill>
                  <a:srgbClr val="2A1511"/>
                </a:solidFill>
                <a:latin typeface="Times New Roman"/>
                <a:cs typeface="Times New Roman"/>
              </a:rPr>
              <a:t>text </a:t>
            </a:r>
            <a:r>
              <a:rPr dirty="0" sz="2600" spc="55">
                <a:solidFill>
                  <a:srgbClr val="2A1511"/>
                </a:solidFill>
                <a:latin typeface="Times New Roman"/>
                <a:cs typeface="Times New Roman"/>
              </a:rPr>
              <a:t>comprising 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3632 </a:t>
            </a:r>
            <a:r>
              <a:rPr dirty="0" sz="2600" spc="-70" b="1">
                <a:solidFill>
                  <a:srgbClr val="2A1511"/>
                </a:solidFill>
                <a:latin typeface="Times New Roman"/>
                <a:cs typeface="Times New Roman"/>
              </a:rPr>
              <a:t>comments </a:t>
            </a:r>
            <a:r>
              <a:rPr dirty="0" sz="2600" spc="65">
                <a:solidFill>
                  <a:srgbClr val="2A1511"/>
                </a:solidFill>
                <a:latin typeface="Times New Roman"/>
                <a:cs typeface="Times New Roman"/>
              </a:rPr>
              <a:t>sourced </a:t>
            </a:r>
            <a:r>
              <a:rPr dirty="0" sz="2600" spc="90">
                <a:solidFill>
                  <a:srgbClr val="2A1511"/>
                </a:solidFill>
                <a:latin typeface="Times New Roman"/>
                <a:cs typeface="Times New Roman"/>
              </a:rPr>
              <a:t>from </a:t>
            </a:r>
            <a:r>
              <a:rPr dirty="0" sz="2600" spc="9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30">
                <a:solidFill>
                  <a:srgbClr val="2A1511"/>
                </a:solidFill>
                <a:latin typeface="Times New Roman"/>
                <a:cs typeface="Times New Roman"/>
              </a:rPr>
              <a:t>social</a:t>
            </a:r>
            <a:r>
              <a:rPr dirty="0" sz="2600" spc="3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65">
                <a:solidFill>
                  <a:srgbClr val="2A1511"/>
                </a:solidFill>
                <a:latin typeface="Times New Roman"/>
                <a:cs typeface="Times New Roman"/>
              </a:rPr>
              <a:t>media</a:t>
            </a:r>
            <a:r>
              <a:rPr dirty="0" sz="2600" spc="7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80">
                <a:solidFill>
                  <a:srgbClr val="2A1511"/>
                </a:solidFill>
                <a:latin typeface="Times New Roman"/>
                <a:cs typeface="Times New Roman"/>
              </a:rPr>
              <a:t>platforms</a:t>
            </a:r>
            <a:r>
              <a:rPr dirty="0" sz="2600" spc="8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15">
                <a:solidFill>
                  <a:srgbClr val="2A1511"/>
                </a:solidFill>
                <a:latin typeface="Times New Roman"/>
                <a:cs typeface="Times New Roman"/>
              </a:rPr>
              <a:t>like</a:t>
            </a:r>
            <a:r>
              <a:rPr dirty="0" sz="2600" spc="2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-50" b="1">
                <a:solidFill>
                  <a:srgbClr val="2A1511"/>
                </a:solidFill>
                <a:latin typeface="Times New Roman"/>
                <a:cs typeface="Times New Roman"/>
              </a:rPr>
              <a:t>Instagram</a:t>
            </a:r>
            <a:r>
              <a:rPr dirty="0" sz="2600" spc="-50">
                <a:solidFill>
                  <a:srgbClr val="2A1511"/>
                </a:solidFill>
                <a:latin typeface="Times New Roman"/>
                <a:cs typeface="Times New Roman"/>
              </a:rPr>
              <a:t>, </a:t>
            </a:r>
            <a:r>
              <a:rPr dirty="0" sz="2600" spc="-4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-60" b="1">
                <a:solidFill>
                  <a:srgbClr val="2A1511"/>
                </a:solidFill>
                <a:latin typeface="Times New Roman"/>
                <a:cs typeface="Times New Roman"/>
              </a:rPr>
              <a:t>YouTube, 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and </a:t>
            </a:r>
            <a:r>
              <a:rPr dirty="0" sz="2600" spc="70">
                <a:solidFill>
                  <a:srgbClr val="2A1511"/>
                </a:solidFill>
                <a:latin typeface="Times New Roman"/>
                <a:cs typeface="Times New Roman"/>
              </a:rPr>
              <a:t>various </a:t>
            </a:r>
            <a:r>
              <a:rPr dirty="0" sz="2600" spc="20">
                <a:solidFill>
                  <a:srgbClr val="2A1511"/>
                </a:solidFill>
                <a:latin typeface="Times New Roman"/>
                <a:cs typeface="Times New Roman"/>
              </a:rPr>
              <a:t>websites. </a:t>
            </a:r>
            <a:r>
              <a:rPr dirty="0" sz="2600" spc="50">
                <a:solidFill>
                  <a:srgbClr val="2A1511"/>
                </a:solidFill>
                <a:latin typeface="Times New Roman"/>
                <a:cs typeface="Times New Roman"/>
              </a:rPr>
              <a:t>Also, </a:t>
            </a:r>
            <a:r>
              <a:rPr dirty="0" sz="2600" spc="-15">
                <a:solidFill>
                  <a:srgbClr val="2A1511"/>
                </a:solidFill>
                <a:latin typeface="Times New Roman"/>
                <a:cs typeface="Times New Roman"/>
              </a:rPr>
              <a:t>we </a:t>
            </a:r>
            <a:r>
              <a:rPr dirty="0" sz="2600" spc="60">
                <a:solidFill>
                  <a:srgbClr val="2A1511"/>
                </a:solidFill>
                <a:latin typeface="Times New Roman"/>
                <a:cs typeface="Times New Roman"/>
              </a:rPr>
              <a:t>have </a:t>
            </a:r>
            <a:r>
              <a:rPr dirty="0" sz="2600" spc="-63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-90" b="1">
                <a:solidFill>
                  <a:srgbClr val="2A1511"/>
                </a:solidFill>
                <a:latin typeface="Times New Roman"/>
                <a:cs typeface="Times New Roman"/>
              </a:rPr>
              <a:t>surveyed</a:t>
            </a:r>
            <a:r>
              <a:rPr dirty="0" sz="2600" spc="-8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-15" b="1">
                <a:solidFill>
                  <a:srgbClr val="2A1511"/>
                </a:solidFill>
                <a:latin typeface="Times New Roman"/>
                <a:cs typeface="Times New Roman"/>
              </a:rPr>
              <a:t>Google</a:t>
            </a:r>
            <a:r>
              <a:rPr dirty="0" sz="2600" spc="62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-70" b="1">
                <a:solidFill>
                  <a:srgbClr val="2A1511"/>
                </a:solidFill>
                <a:latin typeface="Times New Roman"/>
                <a:cs typeface="Times New Roman"/>
              </a:rPr>
              <a:t>forms</a:t>
            </a:r>
            <a:r>
              <a:rPr dirty="0" sz="2600" spc="-6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80">
                <a:solidFill>
                  <a:srgbClr val="2A1511"/>
                </a:solidFill>
                <a:latin typeface="Times New Roman"/>
                <a:cs typeface="Times New Roman"/>
              </a:rPr>
              <a:t>shared</a:t>
            </a:r>
            <a:r>
              <a:rPr dirty="0" sz="2600" spc="8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55">
                <a:solidFill>
                  <a:srgbClr val="2A1511"/>
                </a:solidFill>
                <a:latin typeface="Times New Roman"/>
                <a:cs typeface="Times New Roman"/>
              </a:rPr>
              <a:t>with</a:t>
            </a:r>
            <a:r>
              <a:rPr dirty="0" sz="2600" spc="60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our 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25">
                <a:solidFill>
                  <a:srgbClr val="2A1511"/>
                </a:solidFill>
                <a:latin typeface="Times New Roman"/>
                <a:cs typeface="Times New Roman"/>
              </a:rPr>
              <a:t>colleagues.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6718" y="5688778"/>
            <a:ext cx="76200" cy="761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682349" y="5351581"/>
            <a:ext cx="6529705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100"/>
              </a:spcBef>
              <a:tabLst>
                <a:tab pos="1397000" algn="l"/>
                <a:tab pos="2206625" algn="l"/>
                <a:tab pos="2851785" algn="l"/>
                <a:tab pos="4366895" algn="l"/>
                <a:tab pos="5046345" algn="l"/>
                <a:tab pos="5856605" algn="l"/>
              </a:tabLst>
            </a:pP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I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n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c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l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ud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d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181</a:t>
            </a:r>
            <a:r>
              <a:rPr dirty="0" sz="2600" b="1">
                <a:solidFill>
                  <a:srgbClr val="2A1511"/>
                </a:solidFill>
                <a:latin typeface="Times New Roman"/>
                <a:cs typeface="Times New Roman"/>
              </a:rPr>
              <a:t>6	</a:t>
            </a:r>
            <a:r>
              <a:rPr dirty="0" sz="2600" spc="-155" b="1">
                <a:solidFill>
                  <a:srgbClr val="2A1511"/>
                </a:solidFill>
                <a:latin typeface="Times New Roman"/>
                <a:cs typeface="Times New Roman"/>
              </a:rPr>
              <a:t>b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-150" b="1">
                <a:solidFill>
                  <a:srgbClr val="2A1511"/>
                </a:solidFill>
                <a:latin typeface="Times New Roman"/>
                <a:cs typeface="Times New Roman"/>
              </a:rPr>
              <a:t>d</a:t>
            </a:r>
            <a:r>
              <a:rPr dirty="0" sz="2600" b="1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-25" b="1">
                <a:solidFill>
                  <a:srgbClr val="2A1511"/>
                </a:solidFill>
                <a:latin typeface="Times New Roman"/>
                <a:cs typeface="Times New Roman"/>
              </a:rPr>
              <a:t>c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o</a:t>
            </a:r>
            <a:r>
              <a:rPr dirty="0" sz="2600" spc="-170" b="1">
                <a:solidFill>
                  <a:srgbClr val="2A1511"/>
                </a:solidFill>
                <a:latin typeface="Times New Roman"/>
                <a:cs typeface="Times New Roman"/>
              </a:rPr>
              <a:t>mm</a:t>
            </a:r>
            <a:r>
              <a:rPr dirty="0" sz="2600" spc="-25" b="1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-155" b="1">
                <a:solidFill>
                  <a:srgbClr val="2A1511"/>
                </a:solidFill>
                <a:latin typeface="Times New Roman"/>
                <a:cs typeface="Times New Roman"/>
              </a:rPr>
              <a:t>n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t</a:t>
            </a:r>
            <a:r>
              <a:rPr dirty="0" sz="2600" spc="-15" b="1">
                <a:solidFill>
                  <a:srgbClr val="2A1511"/>
                </a:solidFill>
                <a:latin typeface="Times New Roman"/>
                <a:cs typeface="Times New Roman"/>
              </a:rPr>
              <a:t>s</a:t>
            </a:r>
            <a:r>
              <a:rPr dirty="0" sz="2600" b="1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140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n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d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181</a:t>
            </a:r>
            <a:r>
              <a:rPr dirty="0" sz="2600" b="1">
                <a:solidFill>
                  <a:srgbClr val="2A1511"/>
                </a:solidFill>
                <a:latin typeface="Times New Roman"/>
                <a:cs typeface="Times New Roman"/>
              </a:rPr>
              <a:t>6	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goo</a:t>
            </a:r>
            <a:r>
              <a:rPr dirty="0" sz="2600" spc="-95" b="1">
                <a:solidFill>
                  <a:srgbClr val="2A1511"/>
                </a:solidFill>
                <a:latin typeface="Times New Roman"/>
                <a:cs typeface="Times New Roman"/>
              </a:rPr>
              <a:t>d  </a:t>
            </a:r>
            <a:r>
              <a:rPr dirty="0" sz="2600" spc="-70" b="1">
                <a:solidFill>
                  <a:srgbClr val="2A1511"/>
                </a:solidFill>
                <a:latin typeface="Times New Roman"/>
                <a:cs typeface="Times New Roman"/>
              </a:rPr>
              <a:t>comments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2A1511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6718" y="7203253"/>
            <a:ext cx="76200" cy="7619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682349" y="6866056"/>
            <a:ext cx="1332865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400"/>
              </a:lnSpc>
              <a:spcBef>
                <a:spcPts val="100"/>
              </a:spcBef>
            </a:pPr>
            <a:r>
              <a:rPr dirty="0" sz="2600" spc="35">
                <a:solidFill>
                  <a:srgbClr val="2A1511"/>
                </a:solidFill>
                <a:latin typeface="Times New Roman"/>
                <a:cs typeface="Times New Roman"/>
              </a:rPr>
              <a:t>Assigned </a:t>
            </a:r>
            <a:r>
              <a:rPr dirty="0" sz="2600" spc="-635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c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o</a:t>
            </a:r>
            <a:r>
              <a:rPr dirty="0" sz="2600" spc="110">
                <a:solidFill>
                  <a:srgbClr val="2A1511"/>
                </a:solidFill>
                <a:latin typeface="Times New Roman"/>
                <a:cs typeface="Times New Roman"/>
              </a:rPr>
              <a:t>mm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n</a:t>
            </a:r>
            <a:r>
              <a:rPr dirty="0" sz="2600" spc="140">
                <a:solidFill>
                  <a:srgbClr val="2A1511"/>
                </a:solidFill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02033" y="6866056"/>
            <a:ext cx="5010150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 marR="5080" indent="-71120">
              <a:lnSpc>
                <a:spcPct val="127400"/>
              </a:lnSpc>
              <a:spcBef>
                <a:spcPts val="100"/>
              </a:spcBef>
              <a:tabLst>
                <a:tab pos="1136650" algn="l"/>
                <a:tab pos="1168400" algn="l"/>
                <a:tab pos="1816735" algn="l"/>
                <a:tab pos="2219325" algn="l"/>
                <a:tab pos="2427605" algn="l"/>
                <a:tab pos="2741930" algn="l"/>
                <a:tab pos="3298825" algn="l"/>
                <a:tab pos="3711575" algn="l"/>
                <a:tab pos="3820795" algn="l"/>
                <a:tab pos="4360545" algn="l"/>
                <a:tab pos="4831715" algn="l"/>
              </a:tabLst>
            </a:pPr>
            <a:r>
              <a:rPr dirty="0" sz="2600" spc="-155" b="1">
                <a:solidFill>
                  <a:srgbClr val="2A1511"/>
                </a:solidFill>
                <a:latin typeface="Times New Roman"/>
                <a:cs typeface="Times New Roman"/>
              </a:rPr>
              <a:t>b</a:t>
            </a:r>
            <a:r>
              <a:rPr dirty="0" sz="2600" spc="-25" b="1">
                <a:solidFill>
                  <a:srgbClr val="2A1511"/>
                </a:solidFill>
                <a:latin typeface="Times New Roman"/>
                <a:cs typeface="Times New Roman"/>
              </a:rPr>
              <a:t>i</a:t>
            </a:r>
            <a:r>
              <a:rPr dirty="0" sz="2600" spc="-155" b="1">
                <a:solidFill>
                  <a:srgbClr val="2A1511"/>
                </a:solidFill>
                <a:latin typeface="Times New Roman"/>
                <a:cs typeface="Times New Roman"/>
              </a:rPr>
              <a:t>n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-160" b="1">
                <a:solidFill>
                  <a:srgbClr val="2A1511"/>
                </a:solidFill>
                <a:latin typeface="Times New Roman"/>
                <a:cs typeface="Times New Roman"/>
              </a:rPr>
              <a:t>r</a:t>
            </a:r>
            <a:r>
              <a:rPr dirty="0" sz="2600" b="1">
                <a:solidFill>
                  <a:srgbClr val="2A1511"/>
                </a:solidFill>
                <a:latin typeface="Times New Roman"/>
                <a:cs typeface="Times New Roman"/>
              </a:rPr>
              <a:t>y	</a:t>
            </a:r>
            <a:r>
              <a:rPr dirty="0" sz="2600" spc="-170" b="1">
                <a:solidFill>
                  <a:srgbClr val="2A1511"/>
                </a:solidFill>
                <a:latin typeface="Times New Roman"/>
                <a:cs typeface="Times New Roman"/>
              </a:rPr>
              <a:t>v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-25" b="1">
                <a:solidFill>
                  <a:srgbClr val="2A1511"/>
                </a:solidFill>
                <a:latin typeface="Times New Roman"/>
                <a:cs typeface="Times New Roman"/>
              </a:rPr>
              <a:t>l</a:t>
            </a:r>
            <a:r>
              <a:rPr dirty="0" sz="2600" spc="-155" b="1">
                <a:solidFill>
                  <a:srgbClr val="2A1511"/>
                </a:solidFill>
                <a:latin typeface="Times New Roman"/>
                <a:cs typeface="Times New Roman"/>
              </a:rPr>
              <a:t>u</a:t>
            </a:r>
            <a:r>
              <a:rPr dirty="0" sz="2600" spc="-25" b="1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-15" b="1">
                <a:solidFill>
                  <a:srgbClr val="2A1511"/>
                </a:solidFill>
                <a:latin typeface="Times New Roman"/>
                <a:cs typeface="Times New Roman"/>
              </a:rPr>
              <a:t>s</a:t>
            </a:r>
            <a:r>
              <a:rPr dirty="0" sz="2600" b="1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-5">
                <a:solidFill>
                  <a:srgbClr val="2A1511"/>
                </a:solidFill>
                <a:latin typeface="Times New Roman"/>
                <a:cs typeface="Times New Roman"/>
              </a:rPr>
              <a:t>(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0	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o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r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-5">
                <a:solidFill>
                  <a:srgbClr val="2A1511"/>
                </a:solidFill>
                <a:latin typeface="Times New Roman"/>
                <a:cs typeface="Times New Roman"/>
              </a:rPr>
              <a:t>1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)		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t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o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140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c</a:t>
            </a:r>
            <a:r>
              <a:rPr dirty="0" sz="2600" spc="90">
                <a:solidFill>
                  <a:srgbClr val="2A1511"/>
                </a:solidFill>
                <a:latin typeface="Times New Roman"/>
                <a:cs typeface="Times New Roman"/>
              </a:rPr>
              <a:t>h  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b</a:t>
            </a:r>
            <a:r>
              <a:rPr dirty="0" sz="2600" spc="140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-20">
                <a:solidFill>
                  <a:srgbClr val="2A1511"/>
                </a:solidFill>
                <a:latin typeface="Times New Roman"/>
                <a:cs typeface="Times New Roman"/>
              </a:rPr>
              <a:t>s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d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	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o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n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i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t</a:t>
            </a:r>
            <a:r>
              <a:rPr dirty="0" sz="2600" spc="-15">
                <a:solidFill>
                  <a:srgbClr val="2A1511"/>
                </a:solidFill>
                <a:latin typeface="Times New Roman"/>
                <a:cs typeface="Times New Roman"/>
              </a:rPr>
              <a:t>s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	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n</a:t>
            </a:r>
            <a:r>
              <a:rPr dirty="0" sz="2600" spc="140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t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u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r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50">
                <a:solidFill>
                  <a:srgbClr val="2A1511"/>
                </a:solidFill>
                <a:latin typeface="Times New Roman"/>
                <a:cs typeface="Times New Roman"/>
              </a:rPr>
              <a:t>,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-15">
                <a:solidFill>
                  <a:srgbClr val="2A1511"/>
                </a:solidFill>
                <a:latin typeface="Times New Roman"/>
                <a:cs typeface="Times New Roman"/>
              </a:rPr>
              <a:t>w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h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r</a:t>
            </a:r>
            <a:r>
              <a:rPr dirty="0" sz="2600" spc="-20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b="1">
                <a:solidFill>
                  <a:srgbClr val="2A1511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82349" y="7875706"/>
            <a:ext cx="6529705" cy="103505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1405890" algn="l"/>
                <a:tab pos="1729739" algn="l"/>
                <a:tab pos="2548890" algn="l"/>
                <a:tab pos="3945890" algn="l"/>
                <a:tab pos="4634230" algn="l"/>
                <a:tab pos="4958080" algn="l"/>
                <a:tab pos="6351270" algn="l"/>
              </a:tabLst>
            </a:pP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i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nd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i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c</a:t>
            </a:r>
            <a:r>
              <a:rPr dirty="0" sz="2600" spc="140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t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-15">
                <a:solidFill>
                  <a:srgbClr val="2A1511"/>
                </a:solidFill>
                <a:latin typeface="Times New Roman"/>
                <a:cs typeface="Times New Roman"/>
              </a:rPr>
              <a:t>s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145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goo</a:t>
            </a:r>
            <a:r>
              <a:rPr dirty="0" sz="2600" spc="-150" b="1">
                <a:solidFill>
                  <a:srgbClr val="2A1511"/>
                </a:solidFill>
                <a:latin typeface="Times New Roman"/>
                <a:cs typeface="Times New Roman"/>
              </a:rPr>
              <a:t>d</a:t>
            </a:r>
            <a:r>
              <a:rPr dirty="0" sz="2600" b="1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-25" b="1">
                <a:solidFill>
                  <a:srgbClr val="2A1511"/>
                </a:solidFill>
                <a:latin typeface="Times New Roman"/>
                <a:cs typeface="Times New Roman"/>
              </a:rPr>
              <a:t>c</a:t>
            </a:r>
            <a:r>
              <a:rPr dirty="0" sz="2600" spc="-5" b="1">
                <a:solidFill>
                  <a:srgbClr val="2A1511"/>
                </a:solidFill>
                <a:latin typeface="Times New Roman"/>
                <a:cs typeface="Times New Roman"/>
              </a:rPr>
              <a:t>o</a:t>
            </a:r>
            <a:r>
              <a:rPr dirty="0" sz="2600" spc="-170" b="1">
                <a:solidFill>
                  <a:srgbClr val="2A1511"/>
                </a:solidFill>
                <a:latin typeface="Times New Roman"/>
                <a:cs typeface="Times New Roman"/>
              </a:rPr>
              <a:t>mm</a:t>
            </a:r>
            <a:r>
              <a:rPr dirty="0" sz="2600" spc="-25" b="1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-155" b="1">
                <a:solidFill>
                  <a:srgbClr val="2A1511"/>
                </a:solidFill>
                <a:latin typeface="Times New Roman"/>
                <a:cs typeface="Times New Roman"/>
              </a:rPr>
              <a:t>n</a:t>
            </a:r>
            <a:r>
              <a:rPr dirty="0" sz="2600" b="1">
                <a:solidFill>
                  <a:srgbClr val="2A1511"/>
                </a:solidFill>
                <a:latin typeface="Times New Roman"/>
                <a:cs typeface="Times New Roman"/>
              </a:rPr>
              <a:t>t	</a:t>
            </a:r>
            <a:r>
              <a:rPr dirty="0" sz="2600" spc="140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n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d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b="1">
                <a:solidFill>
                  <a:srgbClr val="2A1511"/>
                </a:solidFill>
                <a:latin typeface="Times New Roman"/>
                <a:cs typeface="Times New Roman"/>
              </a:rPr>
              <a:t>0	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i</a:t>
            </a:r>
            <a:r>
              <a:rPr dirty="0" sz="2600" spc="130">
                <a:solidFill>
                  <a:srgbClr val="2A1511"/>
                </a:solidFill>
                <a:latin typeface="Times New Roman"/>
                <a:cs typeface="Times New Roman"/>
              </a:rPr>
              <a:t>nd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i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c</a:t>
            </a:r>
            <a:r>
              <a:rPr dirty="0" sz="2600" spc="140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r>
              <a:rPr dirty="0" sz="2600" spc="135">
                <a:solidFill>
                  <a:srgbClr val="2A1511"/>
                </a:solidFill>
                <a:latin typeface="Times New Roman"/>
                <a:cs typeface="Times New Roman"/>
              </a:rPr>
              <a:t>t</a:t>
            </a:r>
            <a:r>
              <a:rPr dirty="0" sz="2600" spc="-25">
                <a:solidFill>
                  <a:srgbClr val="2A1511"/>
                </a:solidFill>
                <a:latin typeface="Times New Roman"/>
                <a:cs typeface="Times New Roman"/>
              </a:rPr>
              <a:t>e</a:t>
            </a:r>
            <a:r>
              <a:rPr dirty="0" sz="2600" spc="-15">
                <a:solidFill>
                  <a:srgbClr val="2A1511"/>
                </a:solidFill>
                <a:latin typeface="Times New Roman"/>
                <a:cs typeface="Times New Roman"/>
              </a:rPr>
              <a:t>s</a:t>
            </a:r>
            <a:r>
              <a:rPr dirty="0" sz="2600">
                <a:solidFill>
                  <a:srgbClr val="2A1511"/>
                </a:solidFill>
                <a:latin typeface="Times New Roman"/>
                <a:cs typeface="Times New Roman"/>
              </a:rPr>
              <a:t>	</a:t>
            </a:r>
            <a:r>
              <a:rPr dirty="0" sz="2600" spc="145">
                <a:solidFill>
                  <a:srgbClr val="2A1511"/>
                </a:solidFill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600" spc="-105" b="1">
                <a:solidFill>
                  <a:srgbClr val="2A1511"/>
                </a:solidFill>
                <a:latin typeface="Times New Roman"/>
                <a:cs typeface="Times New Roman"/>
              </a:rPr>
              <a:t>bad</a:t>
            </a:r>
            <a:r>
              <a:rPr dirty="0" sz="2600" spc="-40" b="1">
                <a:solidFill>
                  <a:srgbClr val="2A1511"/>
                </a:solidFill>
                <a:latin typeface="Times New Roman"/>
                <a:cs typeface="Times New Roman"/>
              </a:rPr>
              <a:t> </a:t>
            </a:r>
            <a:r>
              <a:rPr dirty="0" sz="2600" spc="-60" b="1">
                <a:solidFill>
                  <a:srgbClr val="2A1511"/>
                </a:solidFill>
                <a:latin typeface="Times New Roman"/>
                <a:cs typeface="Times New Roman"/>
              </a:rPr>
              <a:t>comment</a:t>
            </a:r>
            <a:r>
              <a:rPr dirty="0" sz="2600" spc="-60">
                <a:solidFill>
                  <a:srgbClr val="2A1511"/>
                </a:solidFill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19032" y="1428438"/>
            <a:ext cx="49314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3020" algn="l"/>
              </a:tabLst>
            </a:pPr>
            <a:r>
              <a:rPr dirty="0" sz="2000" spc="-60" b="1" i="1">
                <a:latin typeface="Verdana"/>
                <a:cs typeface="Verdana"/>
              </a:rPr>
              <a:t>Table</a:t>
            </a:r>
            <a:r>
              <a:rPr dirty="0" sz="2000" spc="-105" b="1" i="1">
                <a:latin typeface="Verdana"/>
                <a:cs typeface="Verdana"/>
              </a:rPr>
              <a:t> </a:t>
            </a:r>
            <a:r>
              <a:rPr dirty="0" sz="2000" spc="-465" b="1" i="1">
                <a:latin typeface="Verdana"/>
                <a:cs typeface="Verdana"/>
              </a:rPr>
              <a:t>1:</a:t>
            </a:r>
            <a:r>
              <a:rPr dirty="0" sz="2000" spc="-105" b="1" i="1">
                <a:latin typeface="Verdana"/>
                <a:cs typeface="Verdana"/>
              </a:rPr>
              <a:t> </a:t>
            </a:r>
            <a:r>
              <a:rPr dirty="0" sz="2000" spc="-55" b="1" i="1">
                <a:latin typeface="Verdana"/>
                <a:cs typeface="Verdana"/>
              </a:rPr>
              <a:t>Sample</a:t>
            </a:r>
            <a:r>
              <a:rPr dirty="0" sz="2000" spc="-105" b="1" i="1">
                <a:latin typeface="Verdana"/>
                <a:cs typeface="Verdana"/>
              </a:rPr>
              <a:t> </a:t>
            </a:r>
            <a:r>
              <a:rPr dirty="0" sz="2000" spc="-70" b="1" i="1">
                <a:latin typeface="Verdana"/>
                <a:cs typeface="Verdana"/>
              </a:rPr>
              <a:t>in</a:t>
            </a:r>
            <a:r>
              <a:rPr dirty="0" sz="2000" spc="-105" b="1" i="1">
                <a:latin typeface="Verdana"/>
                <a:cs typeface="Verdana"/>
              </a:rPr>
              <a:t> </a:t>
            </a:r>
            <a:r>
              <a:rPr dirty="0" sz="2000" spc="-55" b="1" i="1">
                <a:latin typeface="Verdana"/>
                <a:cs typeface="Verdana"/>
              </a:rPr>
              <a:t>collected	</a:t>
            </a:r>
            <a:r>
              <a:rPr dirty="0" sz="2000" spc="-35" b="1" i="1">
                <a:latin typeface="Verdana"/>
                <a:cs typeface="Verdana"/>
              </a:rPr>
              <a:t>Dataset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Maturi Snehith kumar CbryjNQIHR</dc:creator>
  <cp:keywords>DAGC2Qf0ikE,BAEj3X_BIJs</cp:keywords>
  <dc:title>Multicolor Pastel Modern Corporate Infographic And Chart Presentation</dc:title>
  <dcterms:created xsi:type="dcterms:W3CDTF">2024-04-29T07:20:48Z</dcterms:created>
  <dcterms:modified xsi:type="dcterms:W3CDTF">2024-04-29T07:20:48Z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2024-04-26T00:00:00Z</vt:filetime>
  </property>
  <property fmtid="{D5CDD505-2E9C-101B-9397-08002B2CF9AE}" pid="3" name="Creator">
    <vt:lpwstr>Canva</vt:lpwstr>
  </property>
  <property fmtid="{D5CDD505-2E9C-101B-9397-08002B2CF9AE}" pid="4" name="LastSaved">
    <vt:filetime>2024-04-29T00:00:00Z</vt:filetime>
  </property>
</Properties>
</file>