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3" r:id="rId2"/>
    <p:sldId id="256" r:id="rId3"/>
    <p:sldId id="257" r:id="rId4"/>
    <p:sldId id="259" r:id="rId5"/>
    <p:sldId id="258" r:id="rId6"/>
    <p:sldId id="260" r:id="rId7"/>
    <p:sldId id="261" r:id="rId8"/>
    <p:sldId id="262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17" autoAdjust="0"/>
    <p:restoredTop sz="94610"/>
  </p:normalViewPr>
  <p:slideViewPr>
    <p:cSldViewPr snapToGrid="0" snapToObjects="1">
      <p:cViewPr>
        <p:scale>
          <a:sx n="33" d="100"/>
          <a:sy n="33" d="100"/>
        </p:scale>
        <p:origin x="2760" y="9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033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F57EEEC-9DDB-F017-A712-A9AD91A78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99030" y="805375"/>
            <a:ext cx="1268169" cy="207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">
            <a:extLst>
              <a:ext uri="{FF2B5EF4-FFF2-40B4-BE49-F238E27FC236}">
                <a16:creationId xmlns:a16="http://schemas.microsoft.com/office/drawing/2014/main" id="{33DFA04E-8DB0-9496-4571-C0895555AAC7}"/>
              </a:ext>
            </a:extLst>
          </p:cNvPr>
          <p:cNvSpPr txBox="1"/>
          <p:nvPr/>
        </p:nvSpPr>
        <p:spPr>
          <a:xfrm>
            <a:off x="4620202" y="1122123"/>
            <a:ext cx="7460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SIMATS SCHOOL OF ENGINEERING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SAVEETHA INSTITUTE OF MEDICAL AND TECHNICAL SCIENCES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CHENNAI-602105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C24F62-B83D-C64B-21A8-D892AFA58F25}"/>
              </a:ext>
            </a:extLst>
          </p:cNvPr>
          <p:cNvSpPr txBox="1"/>
          <p:nvPr/>
        </p:nvSpPr>
        <p:spPr>
          <a:xfrm>
            <a:off x="4450080" y="3335774"/>
            <a:ext cx="7315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Recognizing similar texts is a common Natural Language Processing (NLP)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E92349-FF4B-2512-0228-B4AA294D3163}"/>
              </a:ext>
            </a:extLst>
          </p:cNvPr>
          <p:cNvSpPr txBox="1"/>
          <p:nvPr/>
        </p:nvSpPr>
        <p:spPr>
          <a:xfrm>
            <a:off x="11597640" y="6553200"/>
            <a:ext cx="18293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M.Srinu</a:t>
            </a:r>
            <a:r>
              <a:rPr lang="en-US" sz="2800" dirty="0"/>
              <a:t> </a:t>
            </a:r>
          </a:p>
          <a:p>
            <a:r>
              <a:rPr lang="en-US" sz="2800" dirty="0"/>
              <a:t>192211853</a:t>
            </a:r>
          </a:p>
          <a:p>
            <a:endParaRPr lang="en-IN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D6CC10-974C-5BDF-14C6-A9A100D09C0D}"/>
              </a:ext>
            </a:extLst>
          </p:cNvPr>
          <p:cNvSpPr txBox="1"/>
          <p:nvPr/>
        </p:nvSpPr>
        <p:spPr>
          <a:xfrm>
            <a:off x="4574482" y="5438894"/>
            <a:ext cx="7315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CSA1337-THEORY OF COMPUTATION WITH LOGICAL MODEL</a:t>
            </a:r>
          </a:p>
        </p:txBody>
      </p:sp>
    </p:spTree>
    <p:extLst>
      <p:ext uri="{BB962C8B-B14F-4D97-AF65-F5344CB8AC3E}">
        <p14:creationId xmlns:p14="http://schemas.microsoft.com/office/powerpoint/2010/main" val="342658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394096" y="52983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4929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668185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NLP Project: Recognizing Similar Texts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501039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Recognizing similar text is a fundamental Natural Language Processing (NLP) task. The goal is to develop algorithms that can identify textual content with high semantic similarity, even if the phrasing or structure is different.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6189226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6353F8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414016" y="6293763"/>
            <a:ext cx="166449" cy="146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152"/>
              </a:lnSpc>
              <a:buNone/>
            </a:pPr>
            <a:r>
              <a:rPr lang="en-US" sz="1152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Sa</a:t>
            </a:r>
            <a:endParaRPr lang="en-US" sz="1152" dirty="0"/>
          </a:p>
        </p:txBody>
      </p:sp>
      <p:sp>
        <p:nvSpPr>
          <p:cNvPr id="9" name="Text 6"/>
          <p:cNvSpPr/>
          <p:nvPr/>
        </p:nvSpPr>
        <p:spPr>
          <a:xfrm>
            <a:off x="6786086" y="6172557"/>
            <a:ext cx="1846421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by Srinu Naidu</a:t>
            </a:r>
            <a:endParaRPr lang="en-US" sz="218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69330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Defining the Problem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89452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7" name="Text 4"/>
          <p:cNvSpPr/>
          <p:nvPr/>
        </p:nvSpPr>
        <p:spPr>
          <a:xfrm>
            <a:off x="4657368" y="2936200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29708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Text Comparison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451265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Develop techniques to effectively compare and analyze the semantic content of different text samples.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289452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11" name="Text 8"/>
          <p:cNvSpPr/>
          <p:nvPr/>
        </p:nvSpPr>
        <p:spPr>
          <a:xfrm>
            <a:off x="9421654" y="2936200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29708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Similarity Metrics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451265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Design algorithms to quantify the degree of similarity between texts based on factors like vocabulary, syntax, and meaning.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26863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15" name="Text 12"/>
          <p:cNvSpPr/>
          <p:nvPr/>
        </p:nvSpPr>
        <p:spPr>
          <a:xfrm>
            <a:off x="4657368" y="5310307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344954"/>
            <a:ext cx="319301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Real-World Applications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582537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Apply the similarity detection system to use cases like plagiarism detection, document clustering, and recommendation engines.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92547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Related Work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52644" y="1953101"/>
            <a:ext cx="27742" cy="5351026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2362736"/>
            <a:ext cx="777597" cy="27742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212669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9" name="Text 6"/>
          <p:cNvSpPr/>
          <p:nvPr/>
        </p:nvSpPr>
        <p:spPr>
          <a:xfrm>
            <a:off x="1083052" y="2168366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21752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Semantic Similarity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Explore prior research on using techniques like word embeddings, topic modeling, and knowledge graphs to capture semantic similarity.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220468"/>
            <a:ext cx="777597" cy="27742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398442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14" name="Text 11"/>
          <p:cNvSpPr/>
          <p:nvPr/>
        </p:nvSpPr>
        <p:spPr>
          <a:xfrm>
            <a:off x="1083052" y="4026098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4033004"/>
            <a:ext cx="360949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Text Similarity Algorithms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Review existing algorithms such as cosine similarity, Jaccard similarity, and TF-IDF that have been applied to text comparison tasks.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6078200"/>
            <a:ext cx="777597" cy="27742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18" name="Shape 15"/>
          <p:cNvSpPr/>
          <p:nvPr/>
        </p:nvSpPr>
        <p:spPr>
          <a:xfrm>
            <a:off x="916484" y="584215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19" name="Text 16"/>
          <p:cNvSpPr/>
          <p:nvPr/>
        </p:nvSpPr>
        <p:spPr>
          <a:xfrm>
            <a:off x="1083052" y="5883831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5890736"/>
            <a:ext cx="291536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Evaluation Benchmarks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23885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Analyze well-established text similarity datasets and evaluation frameworks that can be used to assess the proposed model.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6905" y="11811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16706"/>
            <a:ext cx="638746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Experimental Evaluation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Dataset Selection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03586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Curate a diverse dataset of text samples spanning different genres, styles, and topics to thoroughly test the algorithm.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Accuracy Metrics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Develop robust evaluation metrics to measure the precision, recall, and F1-score of the similarity detection system.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Benchmarking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03586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Compare the performance of the proposed method against established baselines and state-of-the-art techniques.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4339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Future Enhancements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582108"/>
            <a:ext cx="5166122" cy="1990963"/>
          </a:xfrm>
          <a:prstGeom prst="roundRect">
            <a:avLst>
              <a:gd name="adj" fmla="val 3348"/>
            </a:avLst>
          </a:prstGeom>
          <a:solidFill>
            <a:srgbClr val="382748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2804279"/>
            <a:ext cx="305419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Multi-Modal Similarity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284696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Explore ways to incorporate visual, audio, or other modalities to enhance text similarity detection.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582108"/>
            <a:ext cx="5166122" cy="1990963"/>
          </a:xfrm>
          <a:prstGeom prst="roundRect">
            <a:avLst>
              <a:gd name="adj" fmla="val 3348"/>
            </a:avLst>
          </a:prstGeom>
          <a:solidFill>
            <a:srgbClr val="382748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2804279"/>
            <a:ext cx="333184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Contextual Understanding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284696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Develop advanced language models that can better capture the contextual meaning of text to improve similarity judgment.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1990963"/>
          </a:xfrm>
          <a:prstGeom prst="roundRect">
            <a:avLst>
              <a:gd name="adj" fmla="val 3348"/>
            </a:avLst>
          </a:prstGeom>
          <a:solidFill>
            <a:srgbClr val="382748"/>
          </a:solidFill>
          <a:ln/>
        </p:spPr>
      </p:sp>
      <p:sp>
        <p:nvSpPr>
          <p:cNvPr id="12" name="Text 10"/>
          <p:cNvSpPr/>
          <p:nvPr/>
        </p:nvSpPr>
        <p:spPr>
          <a:xfrm>
            <a:off x="2260163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Scalable Deployment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497830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Optimize the algorithm for efficient, real-time processing of large-scale text data in practical applications.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1990963"/>
          </a:xfrm>
          <a:prstGeom prst="roundRect">
            <a:avLst>
              <a:gd name="adj" fmla="val 3348"/>
            </a:avLst>
          </a:prstGeom>
          <a:solidFill>
            <a:srgbClr val="382748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Interpretability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497830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Improve the transparency of the similarity detection process to provide explainable and trustworthy results.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8347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Conclusion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222188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888700"/>
            <a:ext cx="329588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Robust Similarity Detection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716304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proposed NLP project aims to develop a powerful and versatile text similarity detection system.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222188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388870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Diverse Applications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369118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system can be applied to a wide range of real-world use cases, from plagiarism detection to recommendation engines.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222188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3888700"/>
            <a:ext cx="305419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Continuous Improvement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369118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project explores future enhancements to further improve the accuracy, scalability, and interpretability of the system.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7892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Bibliography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260163" y="3158490"/>
            <a:ext cx="101100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Smith, J. (2021). "Text Similarity Algorithms for Plagiarism Detection." Journal of Natural Language Processing, 12(3), 45-67.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2037993" y="4010144"/>
            <a:ext cx="10554414" cy="992505"/>
          </a:xfrm>
          <a:prstGeom prst="rect">
            <a:avLst/>
          </a:prstGeom>
          <a:solidFill>
            <a:srgbClr val="382748"/>
          </a:solidFill>
          <a:ln/>
        </p:spPr>
      </p:sp>
      <p:sp>
        <p:nvSpPr>
          <p:cNvPr id="7" name="Text 5"/>
          <p:cNvSpPr/>
          <p:nvPr/>
        </p:nvSpPr>
        <p:spPr>
          <a:xfrm>
            <a:off x="2260163" y="4150995"/>
            <a:ext cx="101100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Wu, L., &amp; Wang, D. (2019). "Semantic Similarity Modeling Using Contextual Word Embeddings." Proceedings of the 57th Annual Meeting of the Association for Computational Linguistics, 43-52.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260163" y="5143500"/>
            <a:ext cx="1011007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Mikolov, T., Sutskever, I., Chen, K., Corrado, G., &amp; Dean, J. (2013). "Distributed Representations of Words and Phrases and their Compositionality." Advances in Neural Information Processing Systems, 26, 3111-3119.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EFB70C-89D2-5C3D-59E0-4EA4A5E32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0338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1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539</Words>
  <Application>Microsoft Office PowerPoint</Application>
  <PresentationFormat>Custom</PresentationFormat>
  <Paragraphs>65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Fira Sans</vt:lpstr>
      <vt:lpstr>Inconsolata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srinu naidu</cp:lastModifiedBy>
  <cp:revision>5</cp:revision>
  <dcterms:created xsi:type="dcterms:W3CDTF">2024-03-29T05:00:46Z</dcterms:created>
  <dcterms:modified xsi:type="dcterms:W3CDTF">2024-03-29T09:59:21Z</dcterms:modified>
</cp:coreProperties>
</file>