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7" r:id="rId1"/>
  </p:sldMasterIdLst>
  <p:sldIdLst>
    <p:sldId id="256" r:id="rId2"/>
    <p:sldId id="257" r:id="rId3"/>
    <p:sldId id="262"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89461F-FA29-40F7-89F7-14BE409BD289}" v="173" dt="2019-10-01T03:24:17.431"/>
    <p1510:client id="{55134F35-C017-4BAB-93EE-911AE442A435}" v="47" dt="2019-09-30T17:53:55.692"/>
    <p1510:client id="{63F114EC-809B-444C-BE84-926FA02FDCA1}" v="25" dt="2019-09-30T08:37:10.891"/>
    <p1510:client id="{7FB03661-B215-4FAC-88C3-E94C20F7C00E}" v="2010" dt="2019-09-29T15:17:17.339"/>
    <p1510:client id="{8A67184C-3AE0-4483-BAF1-A43EF435AF59}" v="1" dt="2019-09-29T15:19:52.861"/>
    <p1510:client id="{9CE839E1-FB40-4898-95EE-AB26E6DD2E0C}" v="70" dt="2019-09-30T07:12:22.008"/>
    <p1510:client id="{B6A3EBF0-F8A2-4CA1-80E6-DB6282D9B3B6}" v="550" dt="2019-09-30T18:27:02.7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1320"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paad srinivasan" userId="7fd635fc6ce9feb4" providerId="Windows Live" clId="Web-{7FB03661-B215-4FAC-88C3-E94C20F7C00E}"/>
    <pc:docChg chg="modSld addMainMaster delMainMaster">
      <pc:chgData name="Sripaad srinivasan" userId="7fd635fc6ce9feb4" providerId="Windows Live" clId="Web-{7FB03661-B215-4FAC-88C3-E94C20F7C00E}" dt="2019-09-29T15:17:17.339" v="2001" actId="20577"/>
      <pc:docMkLst>
        <pc:docMk/>
      </pc:docMkLst>
      <pc:sldChg chg="modSp mod modClrScheme chgLayout">
        <pc:chgData name="Sripaad srinivasan" userId="7fd635fc6ce9feb4" providerId="Windows Live" clId="Web-{7FB03661-B215-4FAC-88C3-E94C20F7C00E}" dt="2019-09-29T15:17:17.339" v="2001" actId="20577"/>
        <pc:sldMkLst>
          <pc:docMk/>
          <pc:sldMk cId="513809977" sldId="256"/>
        </pc:sldMkLst>
        <pc:spChg chg="mod ord">
          <ac:chgData name="Sripaad srinivasan" userId="7fd635fc6ce9feb4" providerId="Windows Live" clId="Web-{7FB03661-B215-4FAC-88C3-E94C20F7C00E}" dt="2019-09-29T12:46:39.995" v="135"/>
          <ac:spMkLst>
            <pc:docMk/>
            <pc:sldMk cId="513809977" sldId="256"/>
            <ac:spMk id="3" creationId="{00000000-0000-0000-0000-000000000000}"/>
          </ac:spMkLst>
        </pc:spChg>
        <pc:spChg chg="mod">
          <ac:chgData name="Sripaad srinivasan" userId="7fd635fc6ce9feb4" providerId="Windows Live" clId="Web-{7FB03661-B215-4FAC-88C3-E94C20F7C00E}" dt="2019-09-29T12:44:42.026" v="83" actId="1076"/>
          <ac:spMkLst>
            <pc:docMk/>
            <pc:sldMk cId="513809977" sldId="256"/>
            <ac:spMk id="4" creationId="{00000000-0000-0000-0000-000000000000}"/>
          </ac:spMkLst>
        </pc:spChg>
        <pc:spChg chg="mod">
          <ac:chgData name="Sripaad srinivasan" userId="7fd635fc6ce9feb4" providerId="Windows Live" clId="Web-{7FB03661-B215-4FAC-88C3-E94C20F7C00E}" dt="2019-09-29T15:17:17.339" v="2001" actId="20577"/>
          <ac:spMkLst>
            <pc:docMk/>
            <pc:sldMk cId="513809977" sldId="256"/>
            <ac:spMk id="5" creationId="{00000000-0000-0000-0000-000000000000}"/>
          </ac:spMkLst>
        </pc:spChg>
        <pc:spChg chg="mod">
          <ac:chgData name="Sripaad srinivasan" userId="7fd635fc6ce9feb4" providerId="Windows Live" clId="Web-{7FB03661-B215-4FAC-88C3-E94C20F7C00E}" dt="2019-09-29T15:15:57.385" v="1947" actId="20577"/>
          <ac:spMkLst>
            <pc:docMk/>
            <pc:sldMk cId="513809977" sldId="256"/>
            <ac:spMk id="8" creationId="{00000000-0000-0000-0000-000000000000}"/>
          </ac:spMkLst>
        </pc:spChg>
        <pc:spChg chg="mod">
          <ac:chgData name="Sripaad srinivasan" userId="7fd635fc6ce9feb4" providerId="Windows Live" clId="Web-{7FB03661-B215-4FAC-88C3-E94C20F7C00E}" dt="2019-09-29T12:46:33.870" v="131" actId="20577"/>
          <ac:spMkLst>
            <pc:docMk/>
            <pc:sldMk cId="513809977" sldId="256"/>
            <ac:spMk id="10" creationId="{00000000-0000-0000-0000-000000000000}"/>
          </ac:spMkLst>
        </pc:spChg>
        <pc:picChg chg="mod">
          <ac:chgData name="Sripaad srinivasan" userId="7fd635fc6ce9feb4" providerId="Windows Live" clId="Web-{7FB03661-B215-4FAC-88C3-E94C20F7C00E}" dt="2019-09-29T12:48:19.386" v="149" actId="1076"/>
          <ac:picMkLst>
            <pc:docMk/>
            <pc:sldMk cId="513809977" sldId="256"/>
            <ac:picMk id="9" creationId="{00000000-0000-0000-0000-000000000000}"/>
          </ac:picMkLst>
        </pc:picChg>
      </pc:sldChg>
      <pc:sldChg chg="addSp delSp modSp mod setBg modClrScheme chgLayout">
        <pc:chgData name="Sripaad srinivasan" userId="7fd635fc6ce9feb4" providerId="Windows Live" clId="Web-{7FB03661-B215-4FAC-88C3-E94C20F7C00E}" dt="2019-09-29T13:06:13.827" v="529" actId="20577"/>
        <pc:sldMkLst>
          <pc:docMk/>
          <pc:sldMk cId="654911166" sldId="257"/>
        </pc:sldMkLst>
        <pc:spChg chg="mod ord">
          <ac:chgData name="Sripaad srinivasan" userId="7fd635fc6ce9feb4" providerId="Windows Live" clId="Web-{7FB03661-B215-4FAC-88C3-E94C20F7C00E}" dt="2019-09-29T12:46:50.261" v="136"/>
          <ac:spMkLst>
            <pc:docMk/>
            <pc:sldMk cId="654911166" sldId="257"/>
            <ac:spMk id="2" creationId="{00000000-0000-0000-0000-000000000000}"/>
          </ac:spMkLst>
        </pc:spChg>
        <pc:spChg chg="add del mod ord">
          <ac:chgData name="Sripaad srinivasan" userId="7fd635fc6ce9feb4" providerId="Windows Live" clId="Web-{7FB03661-B215-4FAC-88C3-E94C20F7C00E}" dt="2019-09-29T13:06:13.827" v="529" actId="20577"/>
          <ac:spMkLst>
            <pc:docMk/>
            <pc:sldMk cId="654911166" sldId="257"/>
            <ac:spMk id="3" creationId="{00000000-0000-0000-0000-000000000000}"/>
          </ac:spMkLst>
        </pc:spChg>
        <pc:spChg chg="add">
          <ac:chgData name="Sripaad srinivasan" userId="7fd635fc6ce9feb4" providerId="Windows Live" clId="Web-{7FB03661-B215-4FAC-88C3-E94C20F7C00E}" dt="2019-09-29T12:46:50.261" v="136"/>
          <ac:spMkLst>
            <pc:docMk/>
            <pc:sldMk cId="654911166" sldId="257"/>
            <ac:spMk id="8" creationId="{3B854194-185D-494D-905C-7C7CB2E30F6E}"/>
          </ac:spMkLst>
        </pc:spChg>
        <pc:spChg chg="add">
          <ac:chgData name="Sripaad srinivasan" userId="7fd635fc6ce9feb4" providerId="Windows Live" clId="Web-{7FB03661-B215-4FAC-88C3-E94C20F7C00E}" dt="2019-09-29T12:46:50.261" v="136"/>
          <ac:spMkLst>
            <pc:docMk/>
            <pc:sldMk cId="654911166" sldId="257"/>
            <ac:spMk id="10" creationId="{B4F5FA0D-0104-4987-8241-EFF7C85B88DE}"/>
          </ac:spMkLst>
        </pc:spChg>
        <pc:graphicFrameChg chg="add del">
          <ac:chgData name="Sripaad srinivasan" userId="7fd635fc6ce9feb4" providerId="Windows Live" clId="Web-{7FB03661-B215-4FAC-88C3-E94C20F7C00E}" dt="2019-09-29T12:48:17.887" v="148"/>
          <ac:graphicFrameMkLst>
            <pc:docMk/>
            <pc:sldMk cId="654911166" sldId="257"/>
            <ac:graphicFrameMk id="4" creationId="{78E899CE-D300-4BB1-8700-1426744D914E}"/>
          </ac:graphicFrameMkLst>
        </pc:graphicFrameChg>
        <pc:picChg chg="add">
          <ac:chgData name="Sripaad srinivasan" userId="7fd635fc6ce9feb4" providerId="Windows Live" clId="Web-{7FB03661-B215-4FAC-88C3-E94C20F7C00E}" dt="2019-09-29T12:46:50.261" v="136"/>
          <ac:picMkLst>
            <pc:docMk/>
            <pc:sldMk cId="654911166" sldId="257"/>
            <ac:picMk id="12" creationId="{2897127E-6CEF-446C-BE87-93B7C46E49D1}"/>
          </ac:picMkLst>
        </pc:picChg>
      </pc:sldChg>
      <pc:sldChg chg="addSp delSp modSp mod setBg modClrScheme chgLayout">
        <pc:chgData name="Sripaad srinivasan" userId="7fd635fc6ce9feb4" providerId="Windows Live" clId="Web-{7FB03661-B215-4FAC-88C3-E94C20F7C00E}" dt="2019-09-29T14:24:18.578" v="759" actId="20577"/>
        <pc:sldMkLst>
          <pc:docMk/>
          <pc:sldMk cId="3114023473" sldId="258"/>
        </pc:sldMkLst>
        <pc:spChg chg="mod ord">
          <ac:chgData name="Sripaad srinivasan" userId="7fd635fc6ce9feb4" providerId="Windows Live" clId="Web-{7FB03661-B215-4FAC-88C3-E94C20F7C00E}" dt="2019-09-29T12:46:57.042" v="137"/>
          <ac:spMkLst>
            <pc:docMk/>
            <pc:sldMk cId="3114023473" sldId="258"/>
            <ac:spMk id="2" creationId="{00000000-0000-0000-0000-000000000000}"/>
          </ac:spMkLst>
        </pc:spChg>
        <pc:spChg chg="add del mod ord">
          <ac:chgData name="Sripaad srinivasan" userId="7fd635fc6ce9feb4" providerId="Windows Live" clId="Web-{7FB03661-B215-4FAC-88C3-E94C20F7C00E}" dt="2019-09-29T14:24:18.578" v="759" actId="20577"/>
          <ac:spMkLst>
            <pc:docMk/>
            <pc:sldMk cId="3114023473" sldId="258"/>
            <ac:spMk id="3" creationId="{00000000-0000-0000-0000-000000000000}"/>
          </ac:spMkLst>
        </pc:spChg>
        <pc:spChg chg="add del mod">
          <ac:chgData name="Sripaad srinivasan" userId="7fd635fc6ce9feb4" providerId="Windows Live" clId="Web-{7FB03661-B215-4FAC-88C3-E94C20F7C00E}" dt="2019-09-29T13:10:43.768" v="541"/>
          <ac:spMkLst>
            <pc:docMk/>
            <pc:sldMk cId="3114023473" sldId="258"/>
            <ac:spMk id="5" creationId="{4538A7FF-4C4C-4B7D-B4C3-2DB6470BB863}"/>
          </ac:spMkLst>
        </pc:spChg>
        <pc:spChg chg="add">
          <ac:chgData name="Sripaad srinivasan" userId="7fd635fc6ce9feb4" providerId="Windows Live" clId="Web-{7FB03661-B215-4FAC-88C3-E94C20F7C00E}" dt="2019-09-29T12:46:57.042" v="137"/>
          <ac:spMkLst>
            <pc:docMk/>
            <pc:sldMk cId="3114023473" sldId="258"/>
            <ac:spMk id="8" creationId="{3B854194-185D-494D-905C-7C7CB2E30F6E}"/>
          </ac:spMkLst>
        </pc:spChg>
        <pc:spChg chg="add">
          <ac:chgData name="Sripaad srinivasan" userId="7fd635fc6ce9feb4" providerId="Windows Live" clId="Web-{7FB03661-B215-4FAC-88C3-E94C20F7C00E}" dt="2019-09-29T12:46:57.042" v="137"/>
          <ac:spMkLst>
            <pc:docMk/>
            <pc:sldMk cId="3114023473" sldId="258"/>
            <ac:spMk id="10" creationId="{B4F5FA0D-0104-4987-8241-EFF7C85B88DE}"/>
          </ac:spMkLst>
        </pc:spChg>
        <pc:picChg chg="add">
          <ac:chgData name="Sripaad srinivasan" userId="7fd635fc6ce9feb4" providerId="Windows Live" clId="Web-{7FB03661-B215-4FAC-88C3-E94C20F7C00E}" dt="2019-09-29T12:46:57.042" v="137"/>
          <ac:picMkLst>
            <pc:docMk/>
            <pc:sldMk cId="3114023473" sldId="258"/>
            <ac:picMk id="12" creationId="{2897127E-6CEF-446C-BE87-93B7C46E49D1}"/>
          </ac:picMkLst>
        </pc:picChg>
      </pc:sldChg>
      <pc:sldChg chg="addSp modSp mod setBg modClrScheme chgLayout">
        <pc:chgData name="Sripaad srinivasan" userId="7fd635fc6ce9feb4" providerId="Windows Live" clId="Web-{7FB03661-B215-4FAC-88C3-E94C20F7C00E}" dt="2019-09-29T14:48:51.261" v="1433" actId="20577"/>
        <pc:sldMkLst>
          <pc:docMk/>
          <pc:sldMk cId="1931936044" sldId="259"/>
        </pc:sldMkLst>
        <pc:spChg chg="mod ord">
          <ac:chgData name="Sripaad srinivasan" userId="7fd635fc6ce9feb4" providerId="Windows Live" clId="Web-{7FB03661-B215-4FAC-88C3-E94C20F7C00E}" dt="2019-09-29T12:47:01.854" v="138"/>
          <ac:spMkLst>
            <pc:docMk/>
            <pc:sldMk cId="1931936044" sldId="259"/>
            <ac:spMk id="2" creationId="{00000000-0000-0000-0000-000000000000}"/>
          </ac:spMkLst>
        </pc:spChg>
        <pc:spChg chg="mod ord">
          <ac:chgData name="Sripaad srinivasan" userId="7fd635fc6ce9feb4" providerId="Windows Live" clId="Web-{7FB03661-B215-4FAC-88C3-E94C20F7C00E}" dt="2019-09-29T14:48:51.261" v="1433" actId="20577"/>
          <ac:spMkLst>
            <pc:docMk/>
            <pc:sldMk cId="1931936044" sldId="259"/>
            <ac:spMk id="3" creationId="{00000000-0000-0000-0000-000000000000}"/>
          </ac:spMkLst>
        </pc:spChg>
        <pc:spChg chg="add">
          <ac:chgData name="Sripaad srinivasan" userId="7fd635fc6ce9feb4" providerId="Windows Live" clId="Web-{7FB03661-B215-4FAC-88C3-E94C20F7C00E}" dt="2019-09-29T12:47:01.854" v="138"/>
          <ac:spMkLst>
            <pc:docMk/>
            <pc:sldMk cId="1931936044" sldId="259"/>
            <ac:spMk id="8" creationId="{3B854194-185D-494D-905C-7C7CB2E30F6E}"/>
          </ac:spMkLst>
        </pc:spChg>
        <pc:spChg chg="add">
          <ac:chgData name="Sripaad srinivasan" userId="7fd635fc6ce9feb4" providerId="Windows Live" clId="Web-{7FB03661-B215-4FAC-88C3-E94C20F7C00E}" dt="2019-09-29T12:47:01.854" v="138"/>
          <ac:spMkLst>
            <pc:docMk/>
            <pc:sldMk cId="1931936044" sldId="259"/>
            <ac:spMk id="10" creationId="{B4F5FA0D-0104-4987-8241-EFF7C85B88DE}"/>
          </ac:spMkLst>
        </pc:spChg>
        <pc:picChg chg="add">
          <ac:chgData name="Sripaad srinivasan" userId="7fd635fc6ce9feb4" providerId="Windows Live" clId="Web-{7FB03661-B215-4FAC-88C3-E94C20F7C00E}" dt="2019-09-29T12:47:01.854" v="138"/>
          <ac:picMkLst>
            <pc:docMk/>
            <pc:sldMk cId="1931936044" sldId="259"/>
            <ac:picMk id="12" creationId="{2897127E-6CEF-446C-BE87-93B7C46E49D1}"/>
          </ac:picMkLst>
        </pc:picChg>
      </pc:sldChg>
      <pc:sldChg chg="addSp delSp modSp mod setBg modClrScheme chgLayout">
        <pc:chgData name="Sripaad srinivasan" userId="7fd635fc6ce9feb4" providerId="Windows Live" clId="Web-{7FB03661-B215-4FAC-88C3-E94C20F7C00E}" dt="2019-09-29T15:00:25.653" v="1439" actId="1076"/>
        <pc:sldMkLst>
          <pc:docMk/>
          <pc:sldMk cId="732154432" sldId="260"/>
        </pc:sldMkLst>
        <pc:spChg chg="mod ord">
          <ac:chgData name="Sripaad srinivasan" userId="7fd635fc6ce9feb4" providerId="Windows Live" clId="Web-{7FB03661-B215-4FAC-88C3-E94C20F7C00E}" dt="2019-09-29T12:47:12.276" v="143"/>
          <ac:spMkLst>
            <pc:docMk/>
            <pc:sldMk cId="732154432" sldId="260"/>
            <ac:spMk id="2" creationId="{00000000-0000-0000-0000-000000000000}"/>
          </ac:spMkLst>
        </pc:spChg>
        <pc:spChg chg="add del mod ord">
          <ac:chgData name="Sripaad srinivasan" userId="7fd635fc6ce9feb4" providerId="Windows Live" clId="Web-{7FB03661-B215-4FAC-88C3-E94C20F7C00E}" dt="2019-09-29T14:59:58.434" v="1436"/>
          <ac:spMkLst>
            <pc:docMk/>
            <pc:sldMk cId="732154432" sldId="260"/>
            <ac:spMk id="3" creationId="{00000000-0000-0000-0000-000000000000}"/>
          </ac:spMkLst>
        </pc:spChg>
        <pc:spChg chg="add del">
          <ac:chgData name="Sripaad srinivasan" userId="7fd635fc6ce9feb4" providerId="Windows Live" clId="Web-{7FB03661-B215-4FAC-88C3-E94C20F7C00E}" dt="2019-09-29T12:47:12.261" v="142"/>
          <ac:spMkLst>
            <pc:docMk/>
            <pc:sldMk cId="732154432" sldId="260"/>
            <ac:spMk id="6" creationId="{0499AD7B-99D4-4755-8966-F7BA0426904B}"/>
          </ac:spMkLst>
        </pc:spChg>
        <pc:spChg chg="add del">
          <ac:chgData name="Sripaad srinivasan" userId="7fd635fc6ce9feb4" providerId="Windows Live" clId="Web-{7FB03661-B215-4FAC-88C3-E94C20F7C00E}" dt="2019-09-29T12:47:09.417" v="140"/>
          <ac:spMkLst>
            <pc:docMk/>
            <pc:sldMk cId="732154432" sldId="260"/>
            <ac:spMk id="8" creationId="{3B854194-185D-494D-905C-7C7CB2E30F6E}"/>
          </ac:spMkLst>
        </pc:spChg>
        <pc:spChg chg="add">
          <ac:chgData name="Sripaad srinivasan" userId="7fd635fc6ce9feb4" providerId="Windows Live" clId="Web-{7FB03661-B215-4FAC-88C3-E94C20F7C00E}" dt="2019-09-29T12:47:12.276" v="143"/>
          <ac:spMkLst>
            <pc:docMk/>
            <pc:sldMk cId="732154432" sldId="260"/>
            <ac:spMk id="9" creationId="{3B854194-185D-494D-905C-7C7CB2E30F6E}"/>
          </ac:spMkLst>
        </pc:spChg>
        <pc:spChg chg="add del">
          <ac:chgData name="Sripaad srinivasan" userId="7fd635fc6ce9feb4" providerId="Windows Live" clId="Web-{7FB03661-B215-4FAC-88C3-E94C20F7C00E}" dt="2019-09-29T12:47:09.417" v="140"/>
          <ac:spMkLst>
            <pc:docMk/>
            <pc:sldMk cId="732154432" sldId="260"/>
            <ac:spMk id="10" creationId="{B4F5FA0D-0104-4987-8241-EFF7C85B88DE}"/>
          </ac:spMkLst>
        </pc:spChg>
        <pc:spChg chg="add">
          <ac:chgData name="Sripaad srinivasan" userId="7fd635fc6ce9feb4" providerId="Windows Live" clId="Web-{7FB03661-B215-4FAC-88C3-E94C20F7C00E}" dt="2019-09-29T12:47:12.276" v="143"/>
          <ac:spMkLst>
            <pc:docMk/>
            <pc:sldMk cId="732154432" sldId="260"/>
            <ac:spMk id="11" creationId="{B4F5FA0D-0104-4987-8241-EFF7C85B88DE}"/>
          </ac:spMkLst>
        </pc:spChg>
        <pc:graphicFrameChg chg="add del">
          <ac:chgData name="Sripaad srinivasan" userId="7fd635fc6ce9feb4" providerId="Windows Live" clId="Web-{7FB03661-B215-4FAC-88C3-E94C20F7C00E}" dt="2019-09-29T12:47:12.261" v="142"/>
          <ac:graphicFrameMkLst>
            <pc:docMk/>
            <pc:sldMk cId="732154432" sldId="260"/>
            <ac:graphicFrameMk id="5" creationId="{83EE9F1D-3E60-41C9-B8C4-11399B8E4DFF}"/>
          </ac:graphicFrameMkLst>
        </pc:graphicFrameChg>
        <pc:picChg chg="add mod ord">
          <ac:chgData name="Sripaad srinivasan" userId="7fd635fc6ce9feb4" providerId="Windows Live" clId="Web-{7FB03661-B215-4FAC-88C3-E94C20F7C00E}" dt="2019-09-29T15:00:25.653" v="1439" actId="1076"/>
          <ac:picMkLst>
            <pc:docMk/>
            <pc:sldMk cId="732154432" sldId="260"/>
            <ac:picMk id="4" creationId="{27E0EF27-A4AD-4B00-ACD7-A4B0D74EE7DD}"/>
          </ac:picMkLst>
        </pc:picChg>
        <pc:picChg chg="add del">
          <ac:chgData name="Sripaad srinivasan" userId="7fd635fc6ce9feb4" providerId="Windows Live" clId="Web-{7FB03661-B215-4FAC-88C3-E94C20F7C00E}" dt="2019-09-29T12:47:12.261" v="142"/>
          <ac:picMkLst>
            <pc:docMk/>
            <pc:sldMk cId="732154432" sldId="260"/>
            <ac:picMk id="7" creationId="{1A06F89A-489D-4383-94C5-42F7FF2E9A63}"/>
          </ac:picMkLst>
        </pc:picChg>
        <pc:picChg chg="add del">
          <ac:chgData name="Sripaad srinivasan" userId="7fd635fc6ce9feb4" providerId="Windows Live" clId="Web-{7FB03661-B215-4FAC-88C3-E94C20F7C00E}" dt="2019-09-29T12:47:09.417" v="140"/>
          <ac:picMkLst>
            <pc:docMk/>
            <pc:sldMk cId="732154432" sldId="260"/>
            <ac:picMk id="12" creationId="{2897127E-6CEF-446C-BE87-93B7C46E49D1}"/>
          </ac:picMkLst>
        </pc:picChg>
        <pc:picChg chg="add">
          <ac:chgData name="Sripaad srinivasan" userId="7fd635fc6ce9feb4" providerId="Windows Live" clId="Web-{7FB03661-B215-4FAC-88C3-E94C20F7C00E}" dt="2019-09-29T12:47:12.276" v="143"/>
          <ac:picMkLst>
            <pc:docMk/>
            <pc:sldMk cId="732154432" sldId="260"/>
            <ac:picMk id="13" creationId="{2897127E-6CEF-446C-BE87-93B7C46E49D1}"/>
          </ac:picMkLst>
        </pc:picChg>
      </pc:sldChg>
      <pc:sldChg chg="addSp modSp mod setBg modClrScheme chgLayout">
        <pc:chgData name="Sripaad srinivasan" userId="7fd635fc6ce9feb4" providerId="Windows Live" clId="Web-{7FB03661-B215-4FAC-88C3-E94C20F7C00E}" dt="2019-09-29T15:10:56.072" v="1743" actId="20577"/>
        <pc:sldMkLst>
          <pc:docMk/>
          <pc:sldMk cId="3975683430" sldId="261"/>
        </pc:sldMkLst>
        <pc:spChg chg="mod ord">
          <ac:chgData name="Sripaad srinivasan" userId="7fd635fc6ce9feb4" providerId="Windows Live" clId="Web-{7FB03661-B215-4FAC-88C3-E94C20F7C00E}" dt="2019-09-29T12:47:15.401" v="144"/>
          <ac:spMkLst>
            <pc:docMk/>
            <pc:sldMk cId="3975683430" sldId="261"/>
            <ac:spMk id="2" creationId="{00000000-0000-0000-0000-000000000000}"/>
          </ac:spMkLst>
        </pc:spChg>
        <pc:spChg chg="mod ord">
          <ac:chgData name="Sripaad srinivasan" userId="7fd635fc6ce9feb4" providerId="Windows Live" clId="Web-{7FB03661-B215-4FAC-88C3-E94C20F7C00E}" dt="2019-09-29T15:10:56.072" v="1743" actId="20577"/>
          <ac:spMkLst>
            <pc:docMk/>
            <pc:sldMk cId="3975683430" sldId="261"/>
            <ac:spMk id="3" creationId="{00000000-0000-0000-0000-000000000000}"/>
          </ac:spMkLst>
        </pc:spChg>
        <pc:spChg chg="add">
          <ac:chgData name="Sripaad srinivasan" userId="7fd635fc6ce9feb4" providerId="Windows Live" clId="Web-{7FB03661-B215-4FAC-88C3-E94C20F7C00E}" dt="2019-09-29T12:47:15.401" v="144"/>
          <ac:spMkLst>
            <pc:docMk/>
            <pc:sldMk cId="3975683430" sldId="261"/>
            <ac:spMk id="8" creationId="{3B854194-185D-494D-905C-7C7CB2E30F6E}"/>
          </ac:spMkLst>
        </pc:spChg>
        <pc:spChg chg="add">
          <ac:chgData name="Sripaad srinivasan" userId="7fd635fc6ce9feb4" providerId="Windows Live" clId="Web-{7FB03661-B215-4FAC-88C3-E94C20F7C00E}" dt="2019-09-29T12:47:15.401" v="144"/>
          <ac:spMkLst>
            <pc:docMk/>
            <pc:sldMk cId="3975683430" sldId="261"/>
            <ac:spMk id="10" creationId="{B4F5FA0D-0104-4987-8241-EFF7C85B88DE}"/>
          </ac:spMkLst>
        </pc:spChg>
        <pc:picChg chg="add">
          <ac:chgData name="Sripaad srinivasan" userId="7fd635fc6ce9feb4" providerId="Windows Live" clId="Web-{7FB03661-B215-4FAC-88C3-E94C20F7C00E}" dt="2019-09-29T12:47:15.401" v="144"/>
          <ac:picMkLst>
            <pc:docMk/>
            <pc:sldMk cId="3975683430" sldId="261"/>
            <ac:picMk id="12" creationId="{2897127E-6CEF-446C-BE87-93B7C46E49D1}"/>
          </ac:picMkLst>
        </pc:picChg>
      </pc:sldChg>
      <pc:sldMasterChg chg="del delSldLayout">
        <pc:chgData name="Sripaad srinivasan" userId="7fd635fc6ce9feb4" providerId="Windows Live" clId="Web-{7FB03661-B215-4FAC-88C3-E94C20F7C00E}" dt="2019-09-29T12:45:01.729" v="88"/>
        <pc:sldMasterMkLst>
          <pc:docMk/>
          <pc:sldMasterMk cId="2007932186" sldId="2147483730"/>
        </pc:sldMasterMkLst>
        <pc:sldLayoutChg chg="del">
          <pc:chgData name="Sripaad srinivasan" userId="7fd635fc6ce9feb4" providerId="Windows Live" clId="Web-{7FB03661-B215-4FAC-88C3-E94C20F7C00E}" dt="2019-09-29T12:45:01.729" v="88"/>
          <pc:sldLayoutMkLst>
            <pc:docMk/>
            <pc:sldMasterMk cId="2007932186" sldId="2147483730"/>
            <pc:sldLayoutMk cId="2937932765" sldId="2147483731"/>
          </pc:sldLayoutMkLst>
        </pc:sldLayoutChg>
        <pc:sldLayoutChg chg="del">
          <pc:chgData name="Sripaad srinivasan" userId="7fd635fc6ce9feb4" providerId="Windows Live" clId="Web-{7FB03661-B215-4FAC-88C3-E94C20F7C00E}" dt="2019-09-29T12:45:01.729" v="88"/>
          <pc:sldLayoutMkLst>
            <pc:docMk/>
            <pc:sldMasterMk cId="2007932186" sldId="2147483730"/>
            <pc:sldLayoutMk cId="176796052" sldId="2147483732"/>
          </pc:sldLayoutMkLst>
        </pc:sldLayoutChg>
        <pc:sldLayoutChg chg="del">
          <pc:chgData name="Sripaad srinivasan" userId="7fd635fc6ce9feb4" providerId="Windows Live" clId="Web-{7FB03661-B215-4FAC-88C3-E94C20F7C00E}" dt="2019-09-29T12:45:01.729" v="88"/>
          <pc:sldLayoutMkLst>
            <pc:docMk/>
            <pc:sldMasterMk cId="2007932186" sldId="2147483730"/>
            <pc:sldLayoutMk cId="2174069443" sldId="2147483733"/>
          </pc:sldLayoutMkLst>
        </pc:sldLayoutChg>
        <pc:sldLayoutChg chg="del">
          <pc:chgData name="Sripaad srinivasan" userId="7fd635fc6ce9feb4" providerId="Windows Live" clId="Web-{7FB03661-B215-4FAC-88C3-E94C20F7C00E}" dt="2019-09-29T12:45:01.729" v="88"/>
          <pc:sldLayoutMkLst>
            <pc:docMk/>
            <pc:sldMasterMk cId="2007932186" sldId="2147483730"/>
            <pc:sldLayoutMk cId="797868368" sldId="2147483734"/>
          </pc:sldLayoutMkLst>
        </pc:sldLayoutChg>
        <pc:sldLayoutChg chg="del">
          <pc:chgData name="Sripaad srinivasan" userId="7fd635fc6ce9feb4" providerId="Windows Live" clId="Web-{7FB03661-B215-4FAC-88C3-E94C20F7C00E}" dt="2019-09-29T12:45:01.729" v="88"/>
          <pc:sldLayoutMkLst>
            <pc:docMk/>
            <pc:sldMasterMk cId="2007932186" sldId="2147483730"/>
            <pc:sldLayoutMk cId="423725286" sldId="2147483735"/>
          </pc:sldLayoutMkLst>
        </pc:sldLayoutChg>
        <pc:sldLayoutChg chg="del">
          <pc:chgData name="Sripaad srinivasan" userId="7fd635fc6ce9feb4" providerId="Windows Live" clId="Web-{7FB03661-B215-4FAC-88C3-E94C20F7C00E}" dt="2019-09-29T12:45:01.729" v="88"/>
          <pc:sldLayoutMkLst>
            <pc:docMk/>
            <pc:sldMasterMk cId="2007932186" sldId="2147483730"/>
            <pc:sldLayoutMk cId="35562569" sldId="2147483736"/>
          </pc:sldLayoutMkLst>
        </pc:sldLayoutChg>
        <pc:sldLayoutChg chg="del">
          <pc:chgData name="Sripaad srinivasan" userId="7fd635fc6ce9feb4" providerId="Windows Live" clId="Web-{7FB03661-B215-4FAC-88C3-E94C20F7C00E}" dt="2019-09-29T12:45:01.729" v="88"/>
          <pc:sldLayoutMkLst>
            <pc:docMk/>
            <pc:sldMasterMk cId="2007932186" sldId="2147483730"/>
            <pc:sldLayoutMk cId="2954605616" sldId="2147483737"/>
          </pc:sldLayoutMkLst>
        </pc:sldLayoutChg>
        <pc:sldLayoutChg chg="del">
          <pc:chgData name="Sripaad srinivasan" userId="7fd635fc6ce9feb4" providerId="Windows Live" clId="Web-{7FB03661-B215-4FAC-88C3-E94C20F7C00E}" dt="2019-09-29T12:45:01.729" v="88"/>
          <pc:sldLayoutMkLst>
            <pc:docMk/>
            <pc:sldMasterMk cId="2007932186" sldId="2147483730"/>
            <pc:sldLayoutMk cId="1722826619" sldId="2147483738"/>
          </pc:sldLayoutMkLst>
        </pc:sldLayoutChg>
        <pc:sldLayoutChg chg="del">
          <pc:chgData name="Sripaad srinivasan" userId="7fd635fc6ce9feb4" providerId="Windows Live" clId="Web-{7FB03661-B215-4FAC-88C3-E94C20F7C00E}" dt="2019-09-29T12:45:01.729" v="88"/>
          <pc:sldLayoutMkLst>
            <pc:docMk/>
            <pc:sldMasterMk cId="2007932186" sldId="2147483730"/>
            <pc:sldLayoutMk cId="270164963" sldId="2147483739"/>
          </pc:sldLayoutMkLst>
        </pc:sldLayoutChg>
        <pc:sldLayoutChg chg="del">
          <pc:chgData name="Sripaad srinivasan" userId="7fd635fc6ce9feb4" providerId="Windows Live" clId="Web-{7FB03661-B215-4FAC-88C3-E94C20F7C00E}" dt="2019-09-29T12:45:01.729" v="88"/>
          <pc:sldLayoutMkLst>
            <pc:docMk/>
            <pc:sldMasterMk cId="2007932186" sldId="2147483730"/>
            <pc:sldLayoutMk cId="3516779267" sldId="2147483740"/>
          </pc:sldLayoutMkLst>
        </pc:sldLayoutChg>
        <pc:sldLayoutChg chg="del">
          <pc:chgData name="Sripaad srinivasan" userId="7fd635fc6ce9feb4" providerId="Windows Live" clId="Web-{7FB03661-B215-4FAC-88C3-E94C20F7C00E}" dt="2019-09-29T12:45:01.729" v="88"/>
          <pc:sldLayoutMkLst>
            <pc:docMk/>
            <pc:sldMasterMk cId="2007932186" sldId="2147483730"/>
            <pc:sldLayoutMk cId="2626540289" sldId="2147483741"/>
          </pc:sldLayoutMkLst>
        </pc:sldLayoutChg>
      </pc:sldMasterChg>
      <pc:sldMasterChg chg="add del addSldLayout delSldLayout modSldLayout">
        <pc:chgData name="Sripaad srinivasan" userId="7fd635fc6ce9feb4" providerId="Windows Live" clId="Web-{7FB03661-B215-4FAC-88C3-E94C20F7C00E}" dt="2019-09-29T12:45:04.573" v="89"/>
        <pc:sldMasterMkLst>
          <pc:docMk/>
          <pc:sldMasterMk cId="1924390859" sldId="2147483742"/>
        </pc:sldMasterMkLst>
        <pc:sldLayoutChg chg="add del mod replId">
          <pc:chgData name="Sripaad srinivasan" userId="7fd635fc6ce9feb4" providerId="Windows Live" clId="Web-{7FB03661-B215-4FAC-88C3-E94C20F7C00E}" dt="2019-09-29T12:45:04.573" v="89"/>
          <pc:sldLayoutMkLst>
            <pc:docMk/>
            <pc:sldMasterMk cId="1924390859" sldId="2147483742"/>
            <pc:sldLayoutMk cId="360002772" sldId="2147483743"/>
          </pc:sldLayoutMkLst>
        </pc:sldLayoutChg>
        <pc:sldLayoutChg chg="add del mod replId">
          <pc:chgData name="Sripaad srinivasan" userId="7fd635fc6ce9feb4" providerId="Windows Live" clId="Web-{7FB03661-B215-4FAC-88C3-E94C20F7C00E}" dt="2019-09-29T12:45:04.573" v="89"/>
          <pc:sldLayoutMkLst>
            <pc:docMk/>
            <pc:sldMasterMk cId="1924390859" sldId="2147483742"/>
            <pc:sldLayoutMk cId="1650712219" sldId="2147483744"/>
          </pc:sldLayoutMkLst>
        </pc:sldLayoutChg>
        <pc:sldLayoutChg chg="add del mod replId">
          <pc:chgData name="Sripaad srinivasan" userId="7fd635fc6ce9feb4" providerId="Windows Live" clId="Web-{7FB03661-B215-4FAC-88C3-E94C20F7C00E}" dt="2019-09-29T12:45:04.573" v="89"/>
          <pc:sldLayoutMkLst>
            <pc:docMk/>
            <pc:sldMasterMk cId="1924390859" sldId="2147483742"/>
            <pc:sldLayoutMk cId="1355250848" sldId="2147483745"/>
          </pc:sldLayoutMkLst>
        </pc:sldLayoutChg>
        <pc:sldLayoutChg chg="add del mod replId">
          <pc:chgData name="Sripaad srinivasan" userId="7fd635fc6ce9feb4" providerId="Windows Live" clId="Web-{7FB03661-B215-4FAC-88C3-E94C20F7C00E}" dt="2019-09-29T12:45:04.573" v="89"/>
          <pc:sldLayoutMkLst>
            <pc:docMk/>
            <pc:sldMasterMk cId="1924390859" sldId="2147483742"/>
            <pc:sldLayoutMk cId="1542319408" sldId="2147483746"/>
          </pc:sldLayoutMkLst>
        </pc:sldLayoutChg>
        <pc:sldLayoutChg chg="add del mod replId">
          <pc:chgData name="Sripaad srinivasan" userId="7fd635fc6ce9feb4" providerId="Windows Live" clId="Web-{7FB03661-B215-4FAC-88C3-E94C20F7C00E}" dt="2019-09-29T12:45:04.573" v="89"/>
          <pc:sldLayoutMkLst>
            <pc:docMk/>
            <pc:sldMasterMk cId="1924390859" sldId="2147483742"/>
            <pc:sldLayoutMk cId="2977917883" sldId="2147483747"/>
          </pc:sldLayoutMkLst>
        </pc:sldLayoutChg>
        <pc:sldLayoutChg chg="add del mod replId">
          <pc:chgData name="Sripaad srinivasan" userId="7fd635fc6ce9feb4" providerId="Windows Live" clId="Web-{7FB03661-B215-4FAC-88C3-E94C20F7C00E}" dt="2019-09-29T12:45:04.573" v="89"/>
          <pc:sldLayoutMkLst>
            <pc:docMk/>
            <pc:sldMasterMk cId="1924390859" sldId="2147483742"/>
            <pc:sldLayoutMk cId="3769402679" sldId="2147483748"/>
          </pc:sldLayoutMkLst>
        </pc:sldLayoutChg>
        <pc:sldLayoutChg chg="add del mod replId">
          <pc:chgData name="Sripaad srinivasan" userId="7fd635fc6ce9feb4" providerId="Windows Live" clId="Web-{7FB03661-B215-4FAC-88C3-E94C20F7C00E}" dt="2019-09-29T12:45:04.573" v="89"/>
          <pc:sldLayoutMkLst>
            <pc:docMk/>
            <pc:sldMasterMk cId="1924390859" sldId="2147483742"/>
            <pc:sldLayoutMk cId="3598794644" sldId="2147483749"/>
          </pc:sldLayoutMkLst>
        </pc:sldLayoutChg>
        <pc:sldLayoutChg chg="add del mod replId">
          <pc:chgData name="Sripaad srinivasan" userId="7fd635fc6ce9feb4" providerId="Windows Live" clId="Web-{7FB03661-B215-4FAC-88C3-E94C20F7C00E}" dt="2019-09-29T12:45:04.573" v="89"/>
          <pc:sldLayoutMkLst>
            <pc:docMk/>
            <pc:sldMasterMk cId="1924390859" sldId="2147483742"/>
            <pc:sldLayoutMk cId="1483545713" sldId="2147483750"/>
          </pc:sldLayoutMkLst>
        </pc:sldLayoutChg>
        <pc:sldLayoutChg chg="add del mod replId">
          <pc:chgData name="Sripaad srinivasan" userId="7fd635fc6ce9feb4" providerId="Windows Live" clId="Web-{7FB03661-B215-4FAC-88C3-E94C20F7C00E}" dt="2019-09-29T12:45:04.573" v="89"/>
          <pc:sldLayoutMkLst>
            <pc:docMk/>
            <pc:sldMasterMk cId="1924390859" sldId="2147483742"/>
            <pc:sldLayoutMk cId="685521007" sldId="2147483751"/>
          </pc:sldLayoutMkLst>
        </pc:sldLayoutChg>
        <pc:sldLayoutChg chg="add del mod replId">
          <pc:chgData name="Sripaad srinivasan" userId="7fd635fc6ce9feb4" providerId="Windows Live" clId="Web-{7FB03661-B215-4FAC-88C3-E94C20F7C00E}" dt="2019-09-29T12:45:04.573" v="89"/>
          <pc:sldLayoutMkLst>
            <pc:docMk/>
            <pc:sldMasterMk cId="1924390859" sldId="2147483742"/>
            <pc:sldLayoutMk cId="1067019698" sldId="2147483752"/>
          </pc:sldLayoutMkLst>
        </pc:sldLayoutChg>
        <pc:sldLayoutChg chg="add del mod replId">
          <pc:chgData name="Sripaad srinivasan" userId="7fd635fc6ce9feb4" providerId="Windows Live" clId="Web-{7FB03661-B215-4FAC-88C3-E94C20F7C00E}" dt="2019-09-29T12:45:04.573" v="89"/>
          <pc:sldLayoutMkLst>
            <pc:docMk/>
            <pc:sldMasterMk cId="1924390859" sldId="2147483742"/>
            <pc:sldLayoutMk cId="2394313020" sldId="2147483753"/>
          </pc:sldLayoutMkLst>
        </pc:sldLayoutChg>
        <pc:sldLayoutChg chg="add del mod replId">
          <pc:chgData name="Sripaad srinivasan" userId="7fd635fc6ce9feb4" providerId="Windows Live" clId="Web-{7FB03661-B215-4FAC-88C3-E94C20F7C00E}" dt="2019-09-29T12:45:04.573" v="89"/>
          <pc:sldLayoutMkLst>
            <pc:docMk/>
            <pc:sldMasterMk cId="1924390859" sldId="2147483742"/>
            <pc:sldLayoutMk cId="1907296665" sldId="2147483754"/>
          </pc:sldLayoutMkLst>
        </pc:sldLayoutChg>
        <pc:sldLayoutChg chg="add del mod replId">
          <pc:chgData name="Sripaad srinivasan" userId="7fd635fc6ce9feb4" providerId="Windows Live" clId="Web-{7FB03661-B215-4FAC-88C3-E94C20F7C00E}" dt="2019-09-29T12:45:04.573" v="89"/>
          <pc:sldLayoutMkLst>
            <pc:docMk/>
            <pc:sldMasterMk cId="1924390859" sldId="2147483742"/>
            <pc:sldLayoutMk cId="3238927561" sldId="2147483755"/>
          </pc:sldLayoutMkLst>
        </pc:sldLayoutChg>
        <pc:sldLayoutChg chg="add del mod replId">
          <pc:chgData name="Sripaad srinivasan" userId="7fd635fc6ce9feb4" providerId="Windows Live" clId="Web-{7FB03661-B215-4FAC-88C3-E94C20F7C00E}" dt="2019-09-29T12:45:04.573" v="89"/>
          <pc:sldLayoutMkLst>
            <pc:docMk/>
            <pc:sldMasterMk cId="1924390859" sldId="2147483742"/>
            <pc:sldLayoutMk cId="3621063596" sldId="2147483756"/>
          </pc:sldLayoutMkLst>
        </pc:sldLayoutChg>
        <pc:sldLayoutChg chg="add del mod replId">
          <pc:chgData name="Sripaad srinivasan" userId="7fd635fc6ce9feb4" providerId="Windows Live" clId="Web-{7FB03661-B215-4FAC-88C3-E94C20F7C00E}" dt="2019-09-29T12:45:04.573" v="89"/>
          <pc:sldLayoutMkLst>
            <pc:docMk/>
            <pc:sldMasterMk cId="1924390859" sldId="2147483742"/>
            <pc:sldLayoutMk cId="3504505325" sldId="2147483757"/>
          </pc:sldLayoutMkLst>
        </pc:sldLayoutChg>
        <pc:sldLayoutChg chg="add del mod replId">
          <pc:chgData name="Sripaad srinivasan" userId="7fd635fc6ce9feb4" providerId="Windows Live" clId="Web-{7FB03661-B215-4FAC-88C3-E94C20F7C00E}" dt="2019-09-29T12:45:04.573" v="89"/>
          <pc:sldLayoutMkLst>
            <pc:docMk/>
            <pc:sldMasterMk cId="1924390859" sldId="2147483742"/>
            <pc:sldLayoutMk cId="3815212842" sldId="2147483758"/>
          </pc:sldLayoutMkLst>
        </pc:sldLayoutChg>
        <pc:sldLayoutChg chg="add del mod replId">
          <pc:chgData name="Sripaad srinivasan" userId="7fd635fc6ce9feb4" providerId="Windows Live" clId="Web-{7FB03661-B215-4FAC-88C3-E94C20F7C00E}" dt="2019-09-29T12:45:04.573" v="89"/>
          <pc:sldLayoutMkLst>
            <pc:docMk/>
            <pc:sldMasterMk cId="1924390859" sldId="2147483742"/>
            <pc:sldLayoutMk cId="400008322" sldId="2147483759"/>
          </pc:sldLayoutMkLst>
        </pc:sldLayoutChg>
      </pc:sldMasterChg>
      <pc:sldMasterChg chg="add del addSldLayout delSldLayout modSldLayout">
        <pc:chgData name="Sripaad srinivasan" userId="7fd635fc6ce9feb4" providerId="Windows Live" clId="Web-{7FB03661-B215-4FAC-88C3-E94C20F7C00E}" dt="2019-09-29T12:45:06.557" v="90"/>
        <pc:sldMasterMkLst>
          <pc:docMk/>
          <pc:sldMasterMk cId="3291321919" sldId="2147483760"/>
        </pc:sldMasterMkLst>
        <pc:sldLayoutChg chg="add del mod replId">
          <pc:chgData name="Sripaad srinivasan" userId="7fd635fc6ce9feb4" providerId="Windows Live" clId="Web-{7FB03661-B215-4FAC-88C3-E94C20F7C00E}" dt="2019-09-29T12:45:06.557" v="90"/>
          <pc:sldLayoutMkLst>
            <pc:docMk/>
            <pc:sldMasterMk cId="3291321919" sldId="2147483760"/>
            <pc:sldLayoutMk cId="4002907321" sldId="2147483761"/>
          </pc:sldLayoutMkLst>
        </pc:sldLayoutChg>
        <pc:sldLayoutChg chg="add del mod replId">
          <pc:chgData name="Sripaad srinivasan" userId="7fd635fc6ce9feb4" providerId="Windows Live" clId="Web-{7FB03661-B215-4FAC-88C3-E94C20F7C00E}" dt="2019-09-29T12:45:06.557" v="90"/>
          <pc:sldLayoutMkLst>
            <pc:docMk/>
            <pc:sldMasterMk cId="3291321919" sldId="2147483760"/>
            <pc:sldLayoutMk cId="316600612" sldId="2147483762"/>
          </pc:sldLayoutMkLst>
        </pc:sldLayoutChg>
        <pc:sldLayoutChg chg="add del mod replId">
          <pc:chgData name="Sripaad srinivasan" userId="7fd635fc6ce9feb4" providerId="Windows Live" clId="Web-{7FB03661-B215-4FAC-88C3-E94C20F7C00E}" dt="2019-09-29T12:45:06.557" v="90"/>
          <pc:sldLayoutMkLst>
            <pc:docMk/>
            <pc:sldMasterMk cId="3291321919" sldId="2147483760"/>
            <pc:sldLayoutMk cId="3989089938" sldId="2147483763"/>
          </pc:sldLayoutMkLst>
        </pc:sldLayoutChg>
        <pc:sldLayoutChg chg="add del mod replId">
          <pc:chgData name="Sripaad srinivasan" userId="7fd635fc6ce9feb4" providerId="Windows Live" clId="Web-{7FB03661-B215-4FAC-88C3-E94C20F7C00E}" dt="2019-09-29T12:45:06.557" v="90"/>
          <pc:sldLayoutMkLst>
            <pc:docMk/>
            <pc:sldMasterMk cId="3291321919" sldId="2147483760"/>
            <pc:sldLayoutMk cId="2208847569" sldId="2147483764"/>
          </pc:sldLayoutMkLst>
        </pc:sldLayoutChg>
        <pc:sldLayoutChg chg="add del mod replId">
          <pc:chgData name="Sripaad srinivasan" userId="7fd635fc6ce9feb4" providerId="Windows Live" clId="Web-{7FB03661-B215-4FAC-88C3-E94C20F7C00E}" dt="2019-09-29T12:45:06.557" v="90"/>
          <pc:sldLayoutMkLst>
            <pc:docMk/>
            <pc:sldMasterMk cId="3291321919" sldId="2147483760"/>
            <pc:sldLayoutMk cId="2584822542" sldId="2147483765"/>
          </pc:sldLayoutMkLst>
        </pc:sldLayoutChg>
        <pc:sldLayoutChg chg="add del mod replId">
          <pc:chgData name="Sripaad srinivasan" userId="7fd635fc6ce9feb4" providerId="Windows Live" clId="Web-{7FB03661-B215-4FAC-88C3-E94C20F7C00E}" dt="2019-09-29T12:45:06.557" v="90"/>
          <pc:sldLayoutMkLst>
            <pc:docMk/>
            <pc:sldMasterMk cId="3291321919" sldId="2147483760"/>
            <pc:sldLayoutMk cId="2446205906" sldId="2147483766"/>
          </pc:sldLayoutMkLst>
        </pc:sldLayoutChg>
        <pc:sldLayoutChg chg="add del mod replId">
          <pc:chgData name="Sripaad srinivasan" userId="7fd635fc6ce9feb4" providerId="Windows Live" clId="Web-{7FB03661-B215-4FAC-88C3-E94C20F7C00E}" dt="2019-09-29T12:45:06.557" v="90"/>
          <pc:sldLayoutMkLst>
            <pc:docMk/>
            <pc:sldMasterMk cId="3291321919" sldId="2147483760"/>
            <pc:sldLayoutMk cId="575857085" sldId="2147483767"/>
          </pc:sldLayoutMkLst>
        </pc:sldLayoutChg>
        <pc:sldLayoutChg chg="add del mod replId">
          <pc:chgData name="Sripaad srinivasan" userId="7fd635fc6ce9feb4" providerId="Windows Live" clId="Web-{7FB03661-B215-4FAC-88C3-E94C20F7C00E}" dt="2019-09-29T12:45:06.557" v="90"/>
          <pc:sldLayoutMkLst>
            <pc:docMk/>
            <pc:sldMasterMk cId="3291321919" sldId="2147483760"/>
            <pc:sldLayoutMk cId="3074896438" sldId="2147483768"/>
          </pc:sldLayoutMkLst>
        </pc:sldLayoutChg>
        <pc:sldLayoutChg chg="add del mod replId">
          <pc:chgData name="Sripaad srinivasan" userId="7fd635fc6ce9feb4" providerId="Windows Live" clId="Web-{7FB03661-B215-4FAC-88C3-E94C20F7C00E}" dt="2019-09-29T12:45:06.557" v="90"/>
          <pc:sldLayoutMkLst>
            <pc:docMk/>
            <pc:sldMasterMk cId="3291321919" sldId="2147483760"/>
            <pc:sldLayoutMk cId="1189338323" sldId="2147483769"/>
          </pc:sldLayoutMkLst>
        </pc:sldLayoutChg>
        <pc:sldLayoutChg chg="add del mod replId">
          <pc:chgData name="Sripaad srinivasan" userId="7fd635fc6ce9feb4" providerId="Windows Live" clId="Web-{7FB03661-B215-4FAC-88C3-E94C20F7C00E}" dt="2019-09-29T12:45:06.557" v="90"/>
          <pc:sldLayoutMkLst>
            <pc:docMk/>
            <pc:sldMasterMk cId="3291321919" sldId="2147483760"/>
            <pc:sldLayoutMk cId="4035423506" sldId="2147483770"/>
          </pc:sldLayoutMkLst>
        </pc:sldLayoutChg>
        <pc:sldLayoutChg chg="add del mod replId">
          <pc:chgData name="Sripaad srinivasan" userId="7fd635fc6ce9feb4" providerId="Windows Live" clId="Web-{7FB03661-B215-4FAC-88C3-E94C20F7C00E}" dt="2019-09-29T12:45:06.557" v="90"/>
          <pc:sldLayoutMkLst>
            <pc:docMk/>
            <pc:sldMasterMk cId="3291321919" sldId="2147483760"/>
            <pc:sldLayoutMk cId="2192466886" sldId="2147483771"/>
          </pc:sldLayoutMkLst>
        </pc:sldLayoutChg>
      </pc:sldMasterChg>
      <pc:sldMasterChg chg="add del addSldLayout delSldLayout modSldLayout">
        <pc:chgData name="Sripaad srinivasan" userId="7fd635fc6ce9feb4" providerId="Windows Live" clId="Web-{7FB03661-B215-4FAC-88C3-E94C20F7C00E}" dt="2019-09-29T12:45:15.401" v="91"/>
        <pc:sldMasterMkLst>
          <pc:docMk/>
          <pc:sldMasterMk cId="334349400" sldId="2147483772"/>
        </pc:sldMasterMkLst>
        <pc:sldLayoutChg chg="add del mod replId">
          <pc:chgData name="Sripaad srinivasan" userId="7fd635fc6ce9feb4" providerId="Windows Live" clId="Web-{7FB03661-B215-4FAC-88C3-E94C20F7C00E}" dt="2019-09-29T12:45:15.401" v="91"/>
          <pc:sldLayoutMkLst>
            <pc:docMk/>
            <pc:sldMasterMk cId="334349400" sldId="2147483772"/>
            <pc:sldLayoutMk cId="1330722632" sldId="2147483773"/>
          </pc:sldLayoutMkLst>
        </pc:sldLayoutChg>
        <pc:sldLayoutChg chg="add del mod replId">
          <pc:chgData name="Sripaad srinivasan" userId="7fd635fc6ce9feb4" providerId="Windows Live" clId="Web-{7FB03661-B215-4FAC-88C3-E94C20F7C00E}" dt="2019-09-29T12:45:15.401" v="91"/>
          <pc:sldLayoutMkLst>
            <pc:docMk/>
            <pc:sldMasterMk cId="334349400" sldId="2147483772"/>
            <pc:sldLayoutMk cId="1293307184" sldId="2147483774"/>
          </pc:sldLayoutMkLst>
        </pc:sldLayoutChg>
        <pc:sldLayoutChg chg="add del mod replId">
          <pc:chgData name="Sripaad srinivasan" userId="7fd635fc6ce9feb4" providerId="Windows Live" clId="Web-{7FB03661-B215-4FAC-88C3-E94C20F7C00E}" dt="2019-09-29T12:45:15.401" v="91"/>
          <pc:sldLayoutMkLst>
            <pc:docMk/>
            <pc:sldMasterMk cId="334349400" sldId="2147483772"/>
            <pc:sldLayoutMk cId="2473430559" sldId="2147483775"/>
          </pc:sldLayoutMkLst>
        </pc:sldLayoutChg>
        <pc:sldLayoutChg chg="add del mod replId">
          <pc:chgData name="Sripaad srinivasan" userId="7fd635fc6ce9feb4" providerId="Windows Live" clId="Web-{7FB03661-B215-4FAC-88C3-E94C20F7C00E}" dt="2019-09-29T12:45:15.401" v="91"/>
          <pc:sldLayoutMkLst>
            <pc:docMk/>
            <pc:sldMasterMk cId="334349400" sldId="2147483772"/>
            <pc:sldLayoutMk cId="2378366247" sldId="2147483776"/>
          </pc:sldLayoutMkLst>
        </pc:sldLayoutChg>
        <pc:sldLayoutChg chg="add del mod replId">
          <pc:chgData name="Sripaad srinivasan" userId="7fd635fc6ce9feb4" providerId="Windows Live" clId="Web-{7FB03661-B215-4FAC-88C3-E94C20F7C00E}" dt="2019-09-29T12:45:15.401" v="91"/>
          <pc:sldLayoutMkLst>
            <pc:docMk/>
            <pc:sldMasterMk cId="334349400" sldId="2147483772"/>
            <pc:sldLayoutMk cId="3421175914" sldId="2147483777"/>
          </pc:sldLayoutMkLst>
        </pc:sldLayoutChg>
        <pc:sldLayoutChg chg="add del mod replId">
          <pc:chgData name="Sripaad srinivasan" userId="7fd635fc6ce9feb4" providerId="Windows Live" clId="Web-{7FB03661-B215-4FAC-88C3-E94C20F7C00E}" dt="2019-09-29T12:45:15.401" v="91"/>
          <pc:sldLayoutMkLst>
            <pc:docMk/>
            <pc:sldMasterMk cId="334349400" sldId="2147483772"/>
            <pc:sldLayoutMk cId="966652452" sldId="2147483778"/>
          </pc:sldLayoutMkLst>
        </pc:sldLayoutChg>
        <pc:sldLayoutChg chg="add del mod replId">
          <pc:chgData name="Sripaad srinivasan" userId="7fd635fc6ce9feb4" providerId="Windows Live" clId="Web-{7FB03661-B215-4FAC-88C3-E94C20F7C00E}" dt="2019-09-29T12:45:15.401" v="91"/>
          <pc:sldLayoutMkLst>
            <pc:docMk/>
            <pc:sldMasterMk cId="334349400" sldId="2147483772"/>
            <pc:sldLayoutMk cId="423503507" sldId="2147483779"/>
          </pc:sldLayoutMkLst>
        </pc:sldLayoutChg>
        <pc:sldLayoutChg chg="add del mod replId">
          <pc:chgData name="Sripaad srinivasan" userId="7fd635fc6ce9feb4" providerId="Windows Live" clId="Web-{7FB03661-B215-4FAC-88C3-E94C20F7C00E}" dt="2019-09-29T12:45:15.401" v="91"/>
          <pc:sldLayoutMkLst>
            <pc:docMk/>
            <pc:sldMasterMk cId="334349400" sldId="2147483772"/>
            <pc:sldLayoutMk cId="3075293564" sldId="2147483780"/>
          </pc:sldLayoutMkLst>
        </pc:sldLayoutChg>
        <pc:sldLayoutChg chg="add del mod replId">
          <pc:chgData name="Sripaad srinivasan" userId="7fd635fc6ce9feb4" providerId="Windows Live" clId="Web-{7FB03661-B215-4FAC-88C3-E94C20F7C00E}" dt="2019-09-29T12:45:15.401" v="91"/>
          <pc:sldLayoutMkLst>
            <pc:docMk/>
            <pc:sldMasterMk cId="334349400" sldId="2147483772"/>
            <pc:sldLayoutMk cId="2631218001" sldId="2147483781"/>
          </pc:sldLayoutMkLst>
        </pc:sldLayoutChg>
        <pc:sldLayoutChg chg="add del mod replId">
          <pc:chgData name="Sripaad srinivasan" userId="7fd635fc6ce9feb4" providerId="Windows Live" clId="Web-{7FB03661-B215-4FAC-88C3-E94C20F7C00E}" dt="2019-09-29T12:45:15.401" v="91"/>
          <pc:sldLayoutMkLst>
            <pc:docMk/>
            <pc:sldMasterMk cId="334349400" sldId="2147483772"/>
            <pc:sldLayoutMk cId="2627051929" sldId="2147483782"/>
          </pc:sldLayoutMkLst>
        </pc:sldLayoutChg>
        <pc:sldLayoutChg chg="add del mod replId">
          <pc:chgData name="Sripaad srinivasan" userId="7fd635fc6ce9feb4" providerId="Windows Live" clId="Web-{7FB03661-B215-4FAC-88C3-E94C20F7C00E}" dt="2019-09-29T12:45:15.401" v="91"/>
          <pc:sldLayoutMkLst>
            <pc:docMk/>
            <pc:sldMasterMk cId="334349400" sldId="2147483772"/>
            <pc:sldLayoutMk cId="1945730571" sldId="2147483783"/>
          </pc:sldLayoutMkLst>
        </pc:sldLayoutChg>
      </pc:sldMasterChg>
      <pc:sldMasterChg chg="add del addSldLayout delSldLayout modSldLayout">
        <pc:chgData name="Sripaad srinivasan" userId="7fd635fc6ce9feb4" providerId="Windows Live" clId="Web-{7FB03661-B215-4FAC-88C3-E94C20F7C00E}" dt="2019-09-29T12:45:18.760" v="92"/>
        <pc:sldMasterMkLst>
          <pc:docMk/>
          <pc:sldMasterMk cId="1205089916" sldId="2147483784"/>
        </pc:sldMasterMkLst>
        <pc:sldLayoutChg chg="add del mod replId">
          <pc:chgData name="Sripaad srinivasan" userId="7fd635fc6ce9feb4" providerId="Windows Live" clId="Web-{7FB03661-B215-4FAC-88C3-E94C20F7C00E}" dt="2019-09-29T12:45:18.760" v="92"/>
          <pc:sldLayoutMkLst>
            <pc:docMk/>
            <pc:sldMasterMk cId="1205089916" sldId="2147483784"/>
            <pc:sldLayoutMk cId="802337175" sldId="2147483785"/>
          </pc:sldLayoutMkLst>
        </pc:sldLayoutChg>
        <pc:sldLayoutChg chg="add del mod replId">
          <pc:chgData name="Sripaad srinivasan" userId="7fd635fc6ce9feb4" providerId="Windows Live" clId="Web-{7FB03661-B215-4FAC-88C3-E94C20F7C00E}" dt="2019-09-29T12:45:18.760" v="92"/>
          <pc:sldLayoutMkLst>
            <pc:docMk/>
            <pc:sldMasterMk cId="1205089916" sldId="2147483784"/>
            <pc:sldLayoutMk cId="993708571" sldId="2147483786"/>
          </pc:sldLayoutMkLst>
        </pc:sldLayoutChg>
        <pc:sldLayoutChg chg="add del mod replId">
          <pc:chgData name="Sripaad srinivasan" userId="7fd635fc6ce9feb4" providerId="Windows Live" clId="Web-{7FB03661-B215-4FAC-88C3-E94C20F7C00E}" dt="2019-09-29T12:45:18.760" v="92"/>
          <pc:sldLayoutMkLst>
            <pc:docMk/>
            <pc:sldMasterMk cId="1205089916" sldId="2147483784"/>
            <pc:sldLayoutMk cId="3212347453" sldId="2147483787"/>
          </pc:sldLayoutMkLst>
        </pc:sldLayoutChg>
        <pc:sldLayoutChg chg="add del mod replId">
          <pc:chgData name="Sripaad srinivasan" userId="7fd635fc6ce9feb4" providerId="Windows Live" clId="Web-{7FB03661-B215-4FAC-88C3-E94C20F7C00E}" dt="2019-09-29T12:45:18.760" v="92"/>
          <pc:sldLayoutMkLst>
            <pc:docMk/>
            <pc:sldMasterMk cId="1205089916" sldId="2147483784"/>
            <pc:sldLayoutMk cId="2430095732" sldId="2147483788"/>
          </pc:sldLayoutMkLst>
        </pc:sldLayoutChg>
        <pc:sldLayoutChg chg="add del mod replId">
          <pc:chgData name="Sripaad srinivasan" userId="7fd635fc6ce9feb4" providerId="Windows Live" clId="Web-{7FB03661-B215-4FAC-88C3-E94C20F7C00E}" dt="2019-09-29T12:45:18.760" v="92"/>
          <pc:sldLayoutMkLst>
            <pc:docMk/>
            <pc:sldMasterMk cId="1205089916" sldId="2147483784"/>
            <pc:sldLayoutMk cId="1256612421" sldId="2147483789"/>
          </pc:sldLayoutMkLst>
        </pc:sldLayoutChg>
        <pc:sldLayoutChg chg="add del mod replId">
          <pc:chgData name="Sripaad srinivasan" userId="7fd635fc6ce9feb4" providerId="Windows Live" clId="Web-{7FB03661-B215-4FAC-88C3-E94C20F7C00E}" dt="2019-09-29T12:45:18.760" v="92"/>
          <pc:sldLayoutMkLst>
            <pc:docMk/>
            <pc:sldMasterMk cId="1205089916" sldId="2147483784"/>
            <pc:sldLayoutMk cId="935824824" sldId="2147483790"/>
          </pc:sldLayoutMkLst>
        </pc:sldLayoutChg>
        <pc:sldLayoutChg chg="add del mod replId">
          <pc:chgData name="Sripaad srinivasan" userId="7fd635fc6ce9feb4" providerId="Windows Live" clId="Web-{7FB03661-B215-4FAC-88C3-E94C20F7C00E}" dt="2019-09-29T12:45:18.760" v="92"/>
          <pc:sldLayoutMkLst>
            <pc:docMk/>
            <pc:sldMasterMk cId="1205089916" sldId="2147483784"/>
            <pc:sldLayoutMk cId="3016575040" sldId="2147483791"/>
          </pc:sldLayoutMkLst>
        </pc:sldLayoutChg>
        <pc:sldLayoutChg chg="add del mod replId">
          <pc:chgData name="Sripaad srinivasan" userId="7fd635fc6ce9feb4" providerId="Windows Live" clId="Web-{7FB03661-B215-4FAC-88C3-E94C20F7C00E}" dt="2019-09-29T12:45:18.760" v="92"/>
          <pc:sldLayoutMkLst>
            <pc:docMk/>
            <pc:sldMasterMk cId="1205089916" sldId="2147483784"/>
            <pc:sldLayoutMk cId="441355581" sldId="2147483792"/>
          </pc:sldLayoutMkLst>
        </pc:sldLayoutChg>
        <pc:sldLayoutChg chg="add del mod replId">
          <pc:chgData name="Sripaad srinivasan" userId="7fd635fc6ce9feb4" providerId="Windows Live" clId="Web-{7FB03661-B215-4FAC-88C3-E94C20F7C00E}" dt="2019-09-29T12:45:18.760" v="92"/>
          <pc:sldLayoutMkLst>
            <pc:docMk/>
            <pc:sldMasterMk cId="1205089916" sldId="2147483784"/>
            <pc:sldLayoutMk cId="1900249831" sldId="2147483793"/>
          </pc:sldLayoutMkLst>
        </pc:sldLayoutChg>
        <pc:sldLayoutChg chg="add del mod replId">
          <pc:chgData name="Sripaad srinivasan" userId="7fd635fc6ce9feb4" providerId="Windows Live" clId="Web-{7FB03661-B215-4FAC-88C3-E94C20F7C00E}" dt="2019-09-29T12:45:18.760" v="92"/>
          <pc:sldLayoutMkLst>
            <pc:docMk/>
            <pc:sldMasterMk cId="1205089916" sldId="2147483784"/>
            <pc:sldLayoutMk cId="2317065629" sldId="2147483794"/>
          </pc:sldLayoutMkLst>
        </pc:sldLayoutChg>
        <pc:sldLayoutChg chg="add del mod replId">
          <pc:chgData name="Sripaad srinivasan" userId="7fd635fc6ce9feb4" providerId="Windows Live" clId="Web-{7FB03661-B215-4FAC-88C3-E94C20F7C00E}" dt="2019-09-29T12:45:18.760" v="92"/>
          <pc:sldLayoutMkLst>
            <pc:docMk/>
            <pc:sldMasterMk cId="1205089916" sldId="2147483784"/>
            <pc:sldLayoutMk cId="1063487443" sldId="2147483795"/>
          </pc:sldLayoutMkLst>
        </pc:sldLayoutChg>
      </pc:sldMasterChg>
      <pc:sldMasterChg chg="add del addSldLayout delSldLayout modSldLayout">
        <pc:chgData name="Sripaad srinivasan" userId="7fd635fc6ce9feb4" providerId="Windows Live" clId="Web-{7FB03661-B215-4FAC-88C3-E94C20F7C00E}" dt="2019-09-29T12:45:33.323" v="93"/>
        <pc:sldMasterMkLst>
          <pc:docMk/>
          <pc:sldMasterMk cId="4232395163" sldId="2147483796"/>
        </pc:sldMasterMkLst>
        <pc:sldLayoutChg chg="add del mod replId">
          <pc:chgData name="Sripaad srinivasan" userId="7fd635fc6ce9feb4" providerId="Windows Live" clId="Web-{7FB03661-B215-4FAC-88C3-E94C20F7C00E}" dt="2019-09-29T12:45:33.323" v="93"/>
          <pc:sldLayoutMkLst>
            <pc:docMk/>
            <pc:sldMasterMk cId="4232395163" sldId="2147483796"/>
            <pc:sldLayoutMk cId="3586599780" sldId="2147483797"/>
          </pc:sldLayoutMkLst>
        </pc:sldLayoutChg>
        <pc:sldLayoutChg chg="add del mod replId">
          <pc:chgData name="Sripaad srinivasan" userId="7fd635fc6ce9feb4" providerId="Windows Live" clId="Web-{7FB03661-B215-4FAC-88C3-E94C20F7C00E}" dt="2019-09-29T12:45:33.323" v="93"/>
          <pc:sldLayoutMkLst>
            <pc:docMk/>
            <pc:sldMasterMk cId="4232395163" sldId="2147483796"/>
            <pc:sldLayoutMk cId="1330821599" sldId="2147483798"/>
          </pc:sldLayoutMkLst>
        </pc:sldLayoutChg>
        <pc:sldLayoutChg chg="add del mod replId">
          <pc:chgData name="Sripaad srinivasan" userId="7fd635fc6ce9feb4" providerId="Windows Live" clId="Web-{7FB03661-B215-4FAC-88C3-E94C20F7C00E}" dt="2019-09-29T12:45:33.323" v="93"/>
          <pc:sldLayoutMkLst>
            <pc:docMk/>
            <pc:sldMasterMk cId="4232395163" sldId="2147483796"/>
            <pc:sldLayoutMk cId="3300251831" sldId="2147483799"/>
          </pc:sldLayoutMkLst>
        </pc:sldLayoutChg>
        <pc:sldLayoutChg chg="add del mod replId">
          <pc:chgData name="Sripaad srinivasan" userId="7fd635fc6ce9feb4" providerId="Windows Live" clId="Web-{7FB03661-B215-4FAC-88C3-E94C20F7C00E}" dt="2019-09-29T12:45:33.323" v="93"/>
          <pc:sldLayoutMkLst>
            <pc:docMk/>
            <pc:sldMasterMk cId="4232395163" sldId="2147483796"/>
            <pc:sldLayoutMk cId="2422017465" sldId="2147483800"/>
          </pc:sldLayoutMkLst>
        </pc:sldLayoutChg>
        <pc:sldLayoutChg chg="add del mod replId">
          <pc:chgData name="Sripaad srinivasan" userId="7fd635fc6ce9feb4" providerId="Windows Live" clId="Web-{7FB03661-B215-4FAC-88C3-E94C20F7C00E}" dt="2019-09-29T12:45:33.323" v="93"/>
          <pc:sldLayoutMkLst>
            <pc:docMk/>
            <pc:sldMasterMk cId="4232395163" sldId="2147483796"/>
            <pc:sldLayoutMk cId="4152707989" sldId="2147483801"/>
          </pc:sldLayoutMkLst>
        </pc:sldLayoutChg>
        <pc:sldLayoutChg chg="add del mod replId">
          <pc:chgData name="Sripaad srinivasan" userId="7fd635fc6ce9feb4" providerId="Windows Live" clId="Web-{7FB03661-B215-4FAC-88C3-E94C20F7C00E}" dt="2019-09-29T12:45:33.323" v="93"/>
          <pc:sldLayoutMkLst>
            <pc:docMk/>
            <pc:sldMasterMk cId="4232395163" sldId="2147483796"/>
            <pc:sldLayoutMk cId="3739878709" sldId="2147483802"/>
          </pc:sldLayoutMkLst>
        </pc:sldLayoutChg>
        <pc:sldLayoutChg chg="add del mod replId">
          <pc:chgData name="Sripaad srinivasan" userId="7fd635fc6ce9feb4" providerId="Windows Live" clId="Web-{7FB03661-B215-4FAC-88C3-E94C20F7C00E}" dt="2019-09-29T12:45:33.323" v="93"/>
          <pc:sldLayoutMkLst>
            <pc:docMk/>
            <pc:sldMasterMk cId="4232395163" sldId="2147483796"/>
            <pc:sldLayoutMk cId="3916279266" sldId="2147483803"/>
          </pc:sldLayoutMkLst>
        </pc:sldLayoutChg>
        <pc:sldLayoutChg chg="add del mod replId">
          <pc:chgData name="Sripaad srinivasan" userId="7fd635fc6ce9feb4" providerId="Windows Live" clId="Web-{7FB03661-B215-4FAC-88C3-E94C20F7C00E}" dt="2019-09-29T12:45:33.323" v="93"/>
          <pc:sldLayoutMkLst>
            <pc:docMk/>
            <pc:sldMasterMk cId="4232395163" sldId="2147483796"/>
            <pc:sldLayoutMk cId="4278096983" sldId="2147483804"/>
          </pc:sldLayoutMkLst>
        </pc:sldLayoutChg>
        <pc:sldLayoutChg chg="add del mod replId">
          <pc:chgData name="Sripaad srinivasan" userId="7fd635fc6ce9feb4" providerId="Windows Live" clId="Web-{7FB03661-B215-4FAC-88C3-E94C20F7C00E}" dt="2019-09-29T12:45:33.323" v="93"/>
          <pc:sldLayoutMkLst>
            <pc:docMk/>
            <pc:sldMasterMk cId="4232395163" sldId="2147483796"/>
            <pc:sldLayoutMk cId="1125992774" sldId="2147483805"/>
          </pc:sldLayoutMkLst>
        </pc:sldLayoutChg>
        <pc:sldLayoutChg chg="add del mod replId">
          <pc:chgData name="Sripaad srinivasan" userId="7fd635fc6ce9feb4" providerId="Windows Live" clId="Web-{7FB03661-B215-4FAC-88C3-E94C20F7C00E}" dt="2019-09-29T12:45:33.323" v="93"/>
          <pc:sldLayoutMkLst>
            <pc:docMk/>
            <pc:sldMasterMk cId="4232395163" sldId="2147483796"/>
            <pc:sldLayoutMk cId="1004481546" sldId="2147483806"/>
          </pc:sldLayoutMkLst>
        </pc:sldLayoutChg>
        <pc:sldLayoutChg chg="add del mod replId">
          <pc:chgData name="Sripaad srinivasan" userId="7fd635fc6ce9feb4" providerId="Windows Live" clId="Web-{7FB03661-B215-4FAC-88C3-E94C20F7C00E}" dt="2019-09-29T12:45:33.323" v="93"/>
          <pc:sldLayoutMkLst>
            <pc:docMk/>
            <pc:sldMasterMk cId="4232395163" sldId="2147483796"/>
            <pc:sldLayoutMk cId="331342708" sldId="2147483807"/>
          </pc:sldLayoutMkLst>
        </pc:sldLayoutChg>
      </pc:sldMasterChg>
      <pc:sldMasterChg chg="add del addSldLayout delSldLayout modSldLayout">
        <pc:chgData name="Sripaad srinivasan" userId="7fd635fc6ce9feb4" providerId="Windows Live" clId="Web-{7FB03661-B215-4FAC-88C3-E94C20F7C00E}" dt="2019-09-29T12:45:42.089" v="94"/>
        <pc:sldMasterMkLst>
          <pc:docMk/>
          <pc:sldMasterMk cId="3976064206" sldId="2147483808"/>
        </pc:sldMasterMkLst>
        <pc:sldLayoutChg chg="add del mod replId">
          <pc:chgData name="Sripaad srinivasan" userId="7fd635fc6ce9feb4" providerId="Windows Live" clId="Web-{7FB03661-B215-4FAC-88C3-E94C20F7C00E}" dt="2019-09-29T12:45:42.089" v="94"/>
          <pc:sldLayoutMkLst>
            <pc:docMk/>
            <pc:sldMasterMk cId="3976064206" sldId="2147483808"/>
            <pc:sldLayoutMk cId="2023161679" sldId="2147483809"/>
          </pc:sldLayoutMkLst>
        </pc:sldLayoutChg>
        <pc:sldLayoutChg chg="add del mod replId">
          <pc:chgData name="Sripaad srinivasan" userId="7fd635fc6ce9feb4" providerId="Windows Live" clId="Web-{7FB03661-B215-4FAC-88C3-E94C20F7C00E}" dt="2019-09-29T12:45:42.089" v="94"/>
          <pc:sldLayoutMkLst>
            <pc:docMk/>
            <pc:sldMasterMk cId="3976064206" sldId="2147483808"/>
            <pc:sldLayoutMk cId="501517091" sldId="2147483810"/>
          </pc:sldLayoutMkLst>
        </pc:sldLayoutChg>
        <pc:sldLayoutChg chg="add del mod replId">
          <pc:chgData name="Sripaad srinivasan" userId="7fd635fc6ce9feb4" providerId="Windows Live" clId="Web-{7FB03661-B215-4FAC-88C3-E94C20F7C00E}" dt="2019-09-29T12:45:42.089" v="94"/>
          <pc:sldLayoutMkLst>
            <pc:docMk/>
            <pc:sldMasterMk cId="3976064206" sldId="2147483808"/>
            <pc:sldLayoutMk cId="4036008181" sldId="2147483811"/>
          </pc:sldLayoutMkLst>
        </pc:sldLayoutChg>
        <pc:sldLayoutChg chg="add del mod replId">
          <pc:chgData name="Sripaad srinivasan" userId="7fd635fc6ce9feb4" providerId="Windows Live" clId="Web-{7FB03661-B215-4FAC-88C3-E94C20F7C00E}" dt="2019-09-29T12:45:42.089" v="94"/>
          <pc:sldLayoutMkLst>
            <pc:docMk/>
            <pc:sldMasterMk cId="3976064206" sldId="2147483808"/>
            <pc:sldLayoutMk cId="554444563" sldId="2147483812"/>
          </pc:sldLayoutMkLst>
        </pc:sldLayoutChg>
        <pc:sldLayoutChg chg="add del mod replId">
          <pc:chgData name="Sripaad srinivasan" userId="7fd635fc6ce9feb4" providerId="Windows Live" clId="Web-{7FB03661-B215-4FAC-88C3-E94C20F7C00E}" dt="2019-09-29T12:45:42.089" v="94"/>
          <pc:sldLayoutMkLst>
            <pc:docMk/>
            <pc:sldMasterMk cId="3976064206" sldId="2147483808"/>
            <pc:sldLayoutMk cId="2306859615" sldId="2147483813"/>
          </pc:sldLayoutMkLst>
        </pc:sldLayoutChg>
        <pc:sldLayoutChg chg="add del mod replId">
          <pc:chgData name="Sripaad srinivasan" userId="7fd635fc6ce9feb4" providerId="Windows Live" clId="Web-{7FB03661-B215-4FAC-88C3-E94C20F7C00E}" dt="2019-09-29T12:45:42.089" v="94"/>
          <pc:sldLayoutMkLst>
            <pc:docMk/>
            <pc:sldMasterMk cId="3976064206" sldId="2147483808"/>
            <pc:sldLayoutMk cId="1416807408" sldId="2147483814"/>
          </pc:sldLayoutMkLst>
        </pc:sldLayoutChg>
        <pc:sldLayoutChg chg="add del mod replId">
          <pc:chgData name="Sripaad srinivasan" userId="7fd635fc6ce9feb4" providerId="Windows Live" clId="Web-{7FB03661-B215-4FAC-88C3-E94C20F7C00E}" dt="2019-09-29T12:45:42.089" v="94"/>
          <pc:sldLayoutMkLst>
            <pc:docMk/>
            <pc:sldMasterMk cId="3976064206" sldId="2147483808"/>
            <pc:sldLayoutMk cId="350194123" sldId="2147483815"/>
          </pc:sldLayoutMkLst>
        </pc:sldLayoutChg>
        <pc:sldLayoutChg chg="add del mod replId">
          <pc:chgData name="Sripaad srinivasan" userId="7fd635fc6ce9feb4" providerId="Windows Live" clId="Web-{7FB03661-B215-4FAC-88C3-E94C20F7C00E}" dt="2019-09-29T12:45:42.089" v="94"/>
          <pc:sldLayoutMkLst>
            <pc:docMk/>
            <pc:sldMasterMk cId="3976064206" sldId="2147483808"/>
            <pc:sldLayoutMk cId="2336560905" sldId="2147483816"/>
          </pc:sldLayoutMkLst>
        </pc:sldLayoutChg>
        <pc:sldLayoutChg chg="add del mod replId">
          <pc:chgData name="Sripaad srinivasan" userId="7fd635fc6ce9feb4" providerId="Windows Live" clId="Web-{7FB03661-B215-4FAC-88C3-E94C20F7C00E}" dt="2019-09-29T12:45:42.089" v="94"/>
          <pc:sldLayoutMkLst>
            <pc:docMk/>
            <pc:sldMasterMk cId="3976064206" sldId="2147483808"/>
            <pc:sldLayoutMk cId="2122552471" sldId="2147483817"/>
          </pc:sldLayoutMkLst>
        </pc:sldLayoutChg>
        <pc:sldLayoutChg chg="add del mod replId">
          <pc:chgData name="Sripaad srinivasan" userId="7fd635fc6ce9feb4" providerId="Windows Live" clId="Web-{7FB03661-B215-4FAC-88C3-E94C20F7C00E}" dt="2019-09-29T12:45:42.089" v="94"/>
          <pc:sldLayoutMkLst>
            <pc:docMk/>
            <pc:sldMasterMk cId="3976064206" sldId="2147483808"/>
            <pc:sldLayoutMk cId="937705059" sldId="2147483818"/>
          </pc:sldLayoutMkLst>
        </pc:sldLayoutChg>
        <pc:sldLayoutChg chg="add del mod replId">
          <pc:chgData name="Sripaad srinivasan" userId="7fd635fc6ce9feb4" providerId="Windows Live" clId="Web-{7FB03661-B215-4FAC-88C3-E94C20F7C00E}" dt="2019-09-29T12:45:42.089" v="94"/>
          <pc:sldLayoutMkLst>
            <pc:docMk/>
            <pc:sldMasterMk cId="3976064206" sldId="2147483808"/>
            <pc:sldLayoutMk cId="3666440283" sldId="2147483819"/>
          </pc:sldLayoutMkLst>
        </pc:sldLayoutChg>
      </pc:sldMasterChg>
      <pc:sldMasterChg chg="add del addSldLayout delSldLayout modSldLayout">
        <pc:chgData name="Sripaad srinivasan" userId="7fd635fc6ce9feb4" providerId="Windows Live" clId="Web-{7FB03661-B215-4FAC-88C3-E94C20F7C00E}" dt="2019-09-29T12:45:56.745" v="95"/>
        <pc:sldMasterMkLst>
          <pc:docMk/>
          <pc:sldMasterMk cId="61569517" sldId="2147483820"/>
        </pc:sldMasterMkLst>
        <pc:sldLayoutChg chg="add del mod replId">
          <pc:chgData name="Sripaad srinivasan" userId="7fd635fc6ce9feb4" providerId="Windows Live" clId="Web-{7FB03661-B215-4FAC-88C3-E94C20F7C00E}" dt="2019-09-29T12:45:56.745" v="95"/>
          <pc:sldLayoutMkLst>
            <pc:docMk/>
            <pc:sldMasterMk cId="61569517" sldId="2147483820"/>
            <pc:sldLayoutMk cId="2962569623" sldId="2147483821"/>
          </pc:sldLayoutMkLst>
        </pc:sldLayoutChg>
        <pc:sldLayoutChg chg="add del mod replId">
          <pc:chgData name="Sripaad srinivasan" userId="7fd635fc6ce9feb4" providerId="Windows Live" clId="Web-{7FB03661-B215-4FAC-88C3-E94C20F7C00E}" dt="2019-09-29T12:45:56.745" v="95"/>
          <pc:sldLayoutMkLst>
            <pc:docMk/>
            <pc:sldMasterMk cId="61569517" sldId="2147483820"/>
            <pc:sldLayoutMk cId="1712299437" sldId="2147483822"/>
          </pc:sldLayoutMkLst>
        </pc:sldLayoutChg>
        <pc:sldLayoutChg chg="add del mod replId">
          <pc:chgData name="Sripaad srinivasan" userId="7fd635fc6ce9feb4" providerId="Windows Live" clId="Web-{7FB03661-B215-4FAC-88C3-E94C20F7C00E}" dt="2019-09-29T12:45:56.745" v="95"/>
          <pc:sldLayoutMkLst>
            <pc:docMk/>
            <pc:sldMasterMk cId="61569517" sldId="2147483820"/>
            <pc:sldLayoutMk cId="261102611" sldId="2147483823"/>
          </pc:sldLayoutMkLst>
        </pc:sldLayoutChg>
        <pc:sldLayoutChg chg="add del mod replId">
          <pc:chgData name="Sripaad srinivasan" userId="7fd635fc6ce9feb4" providerId="Windows Live" clId="Web-{7FB03661-B215-4FAC-88C3-E94C20F7C00E}" dt="2019-09-29T12:45:56.745" v="95"/>
          <pc:sldLayoutMkLst>
            <pc:docMk/>
            <pc:sldMasterMk cId="61569517" sldId="2147483820"/>
            <pc:sldLayoutMk cId="563594069" sldId="2147483824"/>
          </pc:sldLayoutMkLst>
        </pc:sldLayoutChg>
        <pc:sldLayoutChg chg="add del mod replId">
          <pc:chgData name="Sripaad srinivasan" userId="7fd635fc6ce9feb4" providerId="Windows Live" clId="Web-{7FB03661-B215-4FAC-88C3-E94C20F7C00E}" dt="2019-09-29T12:45:56.745" v="95"/>
          <pc:sldLayoutMkLst>
            <pc:docMk/>
            <pc:sldMasterMk cId="61569517" sldId="2147483820"/>
            <pc:sldLayoutMk cId="1477717595" sldId="2147483825"/>
          </pc:sldLayoutMkLst>
        </pc:sldLayoutChg>
        <pc:sldLayoutChg chg="add del mod replId">
          <pc:chgData name="Sripaad srinivasan" userId="7fd635fc6ce9feb4" providerId="Windows Live" clId="Web-{7FB03661-B215-4FAC-88C3-E94C20F7C00E}" dt="2019-09-29T12:45:56.745" v="95"/>
          <pc:sldLayoutMkLst>
            <pc:docMk/>
            <pc:sldMasterMk cId="61569517" sldId="2147483820"/>
            <pc:sldLayoutMk cId="3538520059" sldId="2147483826"/>
          </pc:sldLayoutMkLst>
        </pc:sldLayoutChg>
        <pc:sldLayoutChg chg="add del mod replId">
          <pc:chgData name="Sripaad srinivasan" userId="7fd635fc6ce9feb4" providerId="Windows Live" clId="Web-{7FB03661-B215-4FAC-88C3-E94C20F7C00E}" dt="2019-09-29T12:45:56.745" v="95"/>
          <pc:sldLayoutMkLst>
            <pc:docMk/>
            <pc:sldMasterMk cId="61569517" sldId="2147483820"/>
            <pc:sldLayoutMk cId="4040576479" sldId="2147483827"/>
          </pc:sldLayoutMkLst>
        </pc:sldLayoutChg>
        <pc:sldLayoutChg chg="add del mod replId">
          <pc:chgData name="Sripaad srinivasan" userId="7fd635fc6ce9feb4" providerId="Windows Live" clId="Web-{7FB03661-B215-4FAC-88C3-E94C20F7C00E}" dt="2019-09-29T12:45:56.745" v="95"/>
          <pc:sldLayoutMkLst>
            <pc:docMk/>
            <pc:sldMasterMk cId="61569517" sldId="2147483820"/>
            <pc:sldLayoutMk cId="3114211003" sldId="2147483828"/>
          </pc:sldLayoutMkLst>
        </pc:sldLayoutChg>
        <pc:sldLayoutChg chg="add del mod replId">
          <pc:chgData name="Sripaad srinivasan" userId="7fd635fc6ce9feb4" providerId="Windows Live" clId="Web-{7FB03661-B215-4FAC-88C3-E94C20F7C00E}" dt="2019-09-29T12:45:56.745" v="95"/>
          <pc:sldLayoutMkLst>
            <pc:docMk/>
            <pc:sldMasterMk cId="61569517" sldId="2147483820"/>
            <pc:sldLayoutMk cId="416018915" sldId="2147483829"/>
          </pc:sldLayoutMkLst>
        </pc:sldLayoutChg>
        <pc:sldLayoutChg chg="add del mod replId">
          <pc:chgData name="Sripaad srinivasan" userId="7fd635fc6ce9feb4" providerId="Windows Live" clId="Web-{7FB03661-B215-4FAC-88C3-E94C20F7C00E}" dt="2019-09-29T12:45:56.745" v="95"/>
          <pc:sldLayoutMkLst>
            <pc:docMk/>
            <pc:sldMasterMk cId="61569517" sldId="2147483820"/>
            <pc:sldLayoutMk cId="2545646712" sldId="2147483830"/>
          </pc:sldLayoutMkLst>
        </pc:sldLayoutChg>
        <pc:sldLayoutChg chg="add del mod replId">
          <pc:chgData name="Sripaad srinivasan" userId="7fd635fc6ce9feb4" providerId="Windows Live" clId="Web-{7FB03661-B215-4FAC-88C3-E94C20F7C00E}" dt="2019-09-29T12:45:56.745" v="95"/>
          <pc:sldLayoutMkLst>
            <pc:docMk/>
            <pc:sldMasterMk cId="61569517" sldId="2147483820"/>
            <pc:sldLayoutMk cId="1483254064" sldId="2147483831"/>
          </pc:sldLayoutMkLst>
        </pc:sldLayoutChg>
        <pc:sldLayoutChg chg="add del mod replId">
          <pc:chgData name="Sripaad srinivasan" userId="7fd635fc6ce9feb4" providerId="Windows Live" clId="Web-{7FB03661-B215-4FAC-88C3-E94C20F7C00E}" dt="2019-09-29T12:45:56.745" v="95"/>
          <pc:sldLayoutMkLst>
            <pc:docMk/>
            <pc:sldMasterMk cId="61569517" sldId="2147483820"/>
            <pc:sldLayoutMk cId="2917552967" sldId="2147483832"/>
          </pc:sldLayoutMkLst>
        </pc:sldLayoutChg>
        <pc:sldLayoutChg chg="add del mod replId">
          <pc:chgData name="Sripaad srinivasan" userId="7fd635fc6ce9feb4" providerId="Windows Live" clId="Web-{7FB03661-B215-4FAC-88C3-E94C20F7C00E}" dt="2019-09-29T12:45:56.745" v="95"/>
          <pc:sldLayoutMkLst>
            <pc:docMk/>
            <pc:sldMasterMk cId="61569517" sldId="2147483820"/>
            <pc:sldLayoutMk cId="3204665274" sldId="2147483833"/>
          </pc:sldLayoutMkLst>
        </pc:sldLayoutChg>
        <pc:sldLayoutChg chg="add del mod replId">
          <pc:chgData name="Sripaad srinivasan" userId="7fd635fc6ce9feb4" providerId="Windows Live" clId="Web-{7FB03661-B215-4FAC-88C3-E94C20F7C00E}" dt="2019-09-29T12:45:56.745" v="95"/>
          <pc:sldLayoutMkLst>
            <pc:docMk/>
            <pc:sldMasterMk cId="61569517" sldId="2147483820"/>
            <pc:sldLayoutMk cId="1704159310" sldId="2147483834"/>
          </pc:sldLayoutMkLst>
        </pc:sldLayoutChg>
      </pc:sldMasterChg>
      <pc:sldMasterChg chg="add del addSldLayout delSldLayout modSldLayout">
        <pc:chgData name="Sripaad srinivasan" userId="7fd635fc6ce9feb4" providerId="Windows Live" clId="Web-{7FB03661-B215-4FAC-88C3-E94C20F7C00E}" dt="2019-09-29T12:46:00.729" v="96"/>
        <pc:sldMasterMkLst>
          <pc:docMk/>
          <pc:sldMasterMk cId="2301270719" sldId="2147483835"/>
        </pc:sldMasterMkLst>
        <pc:sldLayoutChg chg="add del mod replId">
          <pc:chgData name="Sripaad srinivasan" userId="7fd635fc6ce9feb4" providerId="Windows Live" clId="Web-{7FB03661-B215-4FAC-88C3-E94C20F7C00E}" dt="2019-09-29T12:46:00.729" v="96"/>
          <pc:sldLayoutMkLst>
            <pc:docMk/>
            <pc:sldMasterMk cId="2301270719" sldId="2147483835"/>
            <pc:sldLayoutMk cId="1447138828" sldId="2147483836"/>
          </pc:sldLayoutMkLst>
        </pc:sldLayoutChg>
        <pc:sldLayoutChg chg="add del mod replId">
          <pc:chgData name="Sripaad srinivasan" userId="7fd635fc6ce9feb4" providerId="Windows Live" clId="Web-{7FB03661-B215-4FAC-88C3-E94C20F7C00E}" dt="2019-09-29T12:46:00.729" v="96"/>
          <pc:sldLayoutMkLst>
            <pc:docMk/>
            <pc:sldMasterMk cId="2301270719" sldId="2147483835"/>
            <pc:sldLayoutMk cId="459933571" sldId="2147483837"/>
          </pc:sldLayoutMkLst>
        </pc:sldLayoutChg>
        <pc:sldLayoutChg chg="add del mod replId">
          <pc:chgData name="Sripaad srinivasan" userId="7fd635fc6ce9feb4" providerId="Windows Live" clId="Web-{7FB03661-B215-4FAC-88C3-E94C20F7C00E}" dt="2019-09-29T12:46:00.729" v="96"/>
          <pc:sldLayoutMkLst>
            <pc:docMk/>
            <pc:sldMasterMk cId="2301270719" sldId="2147483835"/>
            <pc:sldLayoutMk cId="1868839610" sldId="2147483838"/>
          </pc:sldLayoutMkLst>
        </pc:sldLayoutChg>
        <pc:sldLayoutChg chg="add del mod replId">
          <pc:chgData name="Sripaad srinivasan" userId="7fd635fc6ce9feb4" providerId="Windows Live" clId="Web-{7FB03661-B215-4FAC-88C3-E94C20F7C00E}" dt="2019-09-29T12:46:00.729" v="96"/>
          <pc:sldLayoutMkLst>
            <pc:docMk/>
            <pc:sldMasterMk cId="2301270719" sldId="2147483835"/>
            <pc:sldLayoutMk cId="3003078611" sldId="2147483839"/>
          </pc:sldLayoutMkLst>
        </pc:sldLayoutChg>
        <pc:sldLayoutChg chg="add del mod replId">
          <pc:chgData name="Sripaad srinivasan" userId="7fd635fc6ce9feb4" providerId="Windows Live" clId="Web-{7FB03661-B215-4FAC-88C3-E94C20F7C00E}" dt="2019-09-29T12:46:00.729" v="96"/>
          <pc:sldLayoutMkLst>
            <pc:docMk/>
            <pc:sldMasterMk cId="2301270719" sldId="2147483835"/>
            <pc:sldLayoutMk cId="2378520940" sldId="2147483840"/>
          </pc:sldLayoutMkLst>
        </pc:sldLayoutChg>
        <pc:sldLayoutChg chg="add del mod replId">
          <pc:chgData name="Sripaad srinivasan" userId="7fd635fc6ce9feb4" providerId="Windows Live" clId="Web-{7FB03661-B215-4FAC-88C3-E94C20F7C00E}" dt="2019-09-29T12:46:00.729" v="96"/>
          <pc:sldLayoutMkLst>
            <pc:docMk/>
            <pc:sldMasterMk cId="2301270719" sldId="2147483835"/>
            <pc:sldLayoutMk cId="2251318993" sldId="2147483841"/>
          </pc:sldLayoutMkLst>
        </pc:sldLayoutChg>
        <pc:sldLayoutChg chg="add del mod replId">
          <pc:chgData name="Sripaad srinivasan" userId="7fd635fc6ce9feb4" providerId="Windows Live" clId="Web-{7FB03661-B215-4FAC-88C3-E94C20F7C00E}" dt="2019-09-29T12:46:00.729" v="96"/>
          <pc:sldLayoutMkLst>
            <pc:docMk/>
            <pc:sldMasterMk cId="2301270719" sldId="2147483835"/>
            <pc:sldLayoutMk cId="3039938390" sldId="2147483842"/>
          </pc:sldLayoutMkLst>
        </pc:sldLayoutChg>
        <pc:sldLayoutChg chg="add del mod replId">
          <pc:chgData name="Sripaad srinivasan" userId="7fd635fc6ce9feb4" providerId="Windows Live" clId="Web-{7FB03661-B215-4FAC-88C3-E94C20F7C00E}" dt="2019-09-29T12:46:00.729" v="96"/>
          <pc:sldLayoutMkLst>
            <pc:docMk/>
            <pc:sldMasterMk cId="2301270719" sldId="2147483835"/>
            <pc:sldLayoutMk cId="1407120571" sldId="2147483843"/>
          </pc:sldLayoutMkLst>
        </pc:sldLayoutChg>
        <pc:sldLayoutChg chg="add del mod replId">
          <pc:chgData name="Sripaad srinivasan" userId="7fd635fc6ce9feb4" providerId="Windows Live" clId="Web-{7FB03661-B215-4FAC-88C3-E94C20F7C00E}" dt="2019-09-29T12:46:00.729" v="96"/>
          <pc:sldLayoutMkLst>
            <pc:docMk/>
            <pc:sldMasterMk cId="2301270719" sldId="2147483835"/>
            <pc:sldLayoutMk cId="893943747" sldId="2147483844"/>
          </pc:sldLayoutMkLst>
        </pc:sldLayoutChg>
        <pc:sldLayoutChg chg="add del mod replId">
          <pc:chgData name="Sripaad srinivasan" userId="7fd635fc6ce9feb4" providerId="Windows Live" clId="Web-{7FB03661-B215-4FAC-88C3-E94C20F7C00E}" dt="2019-09-29T12:46:00.729" v="96"/>
          <pc:sldLayoutMkLst>
            <pc:docMk/>
            <pc:sldMasterMk cId="2301270719" sldId="2147483835"/>
            <pc:sldLayoutMk cId="379562308" sldId="2147483845"/>
          </pc:sldLayoutMkLst>
        </pc:sldLayoutChg>
        <pc:sldLayoutChg chg="add del mod replId">
          <pc:chgData name="Sripaad srinivasan" userId="7fd635fc6ce9feb4" providerId="Windows Live" clId="Web-{7FB03661-B215-4FAC-88C3-E94C20F7C00E}" dt="2019-09-29T12:46:00.729" v="96"/>
          <pc:sldLayoutMkLst>
            <pc:docMk/>
            <pc:sldMasterMk cId="2301270719" sldId="2147483835"/>
            <pc:sldLayoutMk cId="4237967569" sldId="2147483846"/>
          </pc:sldLayoutMkLst>
        </pc:sldLayoutChg>
      </pc:sldMasterChg>
      <pc:sldMasterChg chg="add del addSldLayout delSldLayout modSldLayout">
        <pc:chgData name="Sripaad srinivasan" userId="7fd635fc6ce9feb4" providerId="Windows Live" clId="Web-{7FB03661-B215-4FAC-88C3-E94C20F7C00E}" dt="2019-09-29T12:46:02.964" v="97"/>
        <pc:sldMasterMkLst>
          <pc:docMk/>
          <pc:sldMasterMk cId="2311288452" sldId="2147483847"/>
        </pc:sldMasterMkLst>
        <pc:sldLayoutChg chg="add del mod replId">
          <pc:chgData name="Sripaad srinivasan" userId="7fd635fc6ce9feb4" providerId="Windows Live" clId="Web-{7FB03661-B215-4FAC-88C3-E94C20F7C00E}" dt="2019-09-29T12:46:02.964" v="97"/>
          <pc:sldLayoutMkLst>
            <pc:docMk/>
            <pc:sldMasterMk cId="2311288452" sldId="2147483847"/>
            <pc:sldLayoutMk cId="868575615" sldId="2147483848"/>
          </pc:sldLayoutMkLst>
        </pc:sldLayoutChg>
        <pc:sldLayoutChg chg="add del mod replId">
          <pc:chgData name="Sripaad srinivasan" userId="7fd635fc6ce9feb4" providerId="Windows Live" clId="Web-{7FB03661-B215-4FAC-88C3-E94C20F7C00E}" dt="2019-09-29T12:46:02.964" v="97"/>
          <pc:sldLayoutMkLst>
            <pc:docMk/>
            <pc:sldMasterMk cId="2311288452" sldId="2147483847"/>
            <pc:sldLayoutMk cId="2731941188" sldId="2147483849"/>
          </pc:sldLayoutMkLst>
        </pc:sldLayoutChg>
        <pc:sldLayoutChg chg="add del mod replId">
          <pc:chgData name="Sripaad srinivasan" userId="7fd635fc6ce9feb4" providerId="Windows Live" clId="Web-{7FB03661-B215-4FAC-88C3-E94C20F7C00E}" dt="2019-09-29T12:46:02.964" v="97"/>
          <pc:sldLayoutMkLst>
            <pc:docMk/>
            <pc:sldMasterMk cId="2311288452" sldId="2147483847"/>
            <pc:sldLayoutMk cId="3369085312" sldId="2147483850"/>
          </pc:sldLayoutMkLst>
        </pc:sldLayoutChg>
        <pc:sldLayoutChg chg="add del mod replId">
          <pc:chgData name="Sripaad srinivasan" userId="7fd635fc6ce9feb4" providerId="Windows Live" clId="Web-{7FB03661-B215-4FAC-88C3-E94C20F7C00E}" dt="2019-09-29T12:46:02.964" v="97"/>
          <pc:sldLayoutMkLst>
            <pc:docMk/>
            <pc:sldMasterMk cId="2311288452" sldId="2147483847"/>
            <pc:sldLayoutMk cId="2829233298" sldId="2147483851"/>
          </pc:sldLayoutMkLst>
        </pc:sldLayoutChg>
        <pc:sldLayoutChg chg="add del mod replId">
          <pc:chgData name="Sripaad srinivasan" userId="7fd635fc6ce9feb4" providerId="Windows Live" clId="Web-{7FB03661-B215-4FAC-88C3-E94C20F7C00E}" dt="2019-09-29T12:46:02.964" v="97"/>
          <pc:sldLayoutMkLst>
            <pc:docMk/>
            <pc:sldMasterMk cId="2311288452" sldId="2147483847"/>
            <pc:sldLayoutMk cId="3286230973" sldId="2147483852"/>
          </pc:sldLayoutMkLst>
        </pc:sldLayoutChg>
        <pc:sldLayoutChg chg="add del mod replId">
          <pc:chgData name="Sripaad srinivasan" userId="7fd635fc6ce9feb4" providerId="Windows Live" clId="Web-{7FB03661-B215-4FAC-88C3-E94C20F7C00E}" dt="2019-09-29T12:46:02.964" v="97"/>
          <pc:sldLayoutMkLst>
            <pc:docMk/>
            <pc:sldMasterMk cId="2311288452" sldId="2147483847"/>
            <pc:sldLayoutMk cId="2849472276" sldId="2147483853"/>
          </pc:sldLayoutMkLst>
        </pc:sldLayoutChg>
        <pc:sldLayoutChg chg="add del mod replId">
          <pc:chgData name="Sripaad srinivasan" userId="7fd635fc6ce9feb4" providerId="Windows Live" clId="Web-{7FB03661-B215-4FAC-88C3-E94C20F7C00E}" dt="2019-09-29T12:46:02.964" v="97"/>
          <pc:sldLayoutMkLst>
            <pc:docMk/>
            <pc:sldMasterMk cId="2311288452" sldId="2147483847"/>
            <pc:sldLayoutMk cId="718361260" sldId="2147483854"/>
          </pc:sldLayoutMkLst>
        </pc:sldLayoutChg>
        <pc:sldLayoutChg chg="add del mod replId">
          <pc:chgData name="Sripaad srinivasan" userId="7fd635fc6ce9feb4" providerId="Windows Live" clId="Web-{7FB03661-B215-4FAC-88C3-E94C20F7C00E}" dt="2019-09-29T12:46:02.964" v="97"/>
          <pc:sldLayoutMkLst>
            <pc:docMk/>
            <pc:sldMasterMk cId="2311288452" sldId="2147483847"/>
            <pc:sldLayoutMk cId="4040701037" sldId="2147483855"/>
          </pc:sldLayoutMkLst>
        </pc:sldLayoutChg>
        <pc:sldLayoutChg chg="add del mod replId">
          <pc:chgData name="Sripaad srinivasan" userId="7fd635fc6ce9feb4" providerId="Windows Live" clId="Web-{7FB03661-B215-4FAC-88C3-E94C20F7C00E}" dt="2019-09-29T12:46:02.964" v="97"/>
          <pc:sldLayoutMkLst>
            <pc:docMk/>
            <pc:sldMasterMk cId="2311288452" sldId="2147483847"/>
            <pc:sldLayoutMk cId="2815161345" sldId="2147483856"/>
          </pc:sldLayoutMkLst>
        </pc:sldLayoutChg>
        <pc:sldLayoutChg chg="add del mod replId">
          <pc:chgData name="Sripaad srinivasan" userId="7fd635fc6ce9feb4" providerId="Windows Live" clId="Web-{7FB03661-B215-4FAC-88C3-E94C20F7C00E}" dt="2019-09-29T12:46:02.964" v="97"/>
          <pc:sldLayoutMkLst>
            <pc:docMk/>
            <pc:sldMasterMk cId="2311288452" sldId="2147483847"/>
            <pc:sldLayoutMk cId="2249655243" sldId="2147483857"/>
          </pc:sldLayoutMkLst>
        </pc:sldLayoutChg>
        <pc:sldLayoutChg chg="add del mod replId">
          <pc:chgData name="Sripaad srinivasan" userId="7fd635fc6ce9feb4" providerId="Windows Live" clId="Web-{7FB03661-B215-4FAC-88C3-E94C20F7C00E}" dt="2019-09-29T12:46:02.964" v="97"/>
          <pc:sldLayoutMkLst>
            <pc:docMk/>
            <pc:sldMasterMk cId="2311288452" sldId="2147483847"/>
            <pc:sldLayoutMk cId="2085324539" sldId="2147483858"/>
          </pc:sldLayoutMkLst>
        </pc:sldLayoutChg>
      </pc:sldMasterChg>
      <pc:sldMasterChg chg="add del addSldLayout delSldLayout modSldLayout">
        <pc:chgData name="Sripaad srinivasan" userId="7fd635fc6ce9feb4" providerId="Windows Live" clId="Web-{7FB03661-B215-4FAC-88C3-E94C20F7C00E}" dt="2019-09-29T12:46:07.620" v="98"/>
        <pc:sldMasterMkLst>
          <pc:docMk/>
          <pc:sldMasterMk cId="1532984724" sldId="2147483859"/>
        </pc:sldMasterMkLst>
        <pc:sldLayoutChg chg="add del mod replId">
          <pc:chgData name="Sripaad srinivasan" userId="7fd635fc6ce9feb4" providerId="Windows Live" clId="Web-{7FB03661-B215-4FAC-88C3-E94C20F7C00E}" dt="2019-09-29T12:46:07.620" v="98"/>
          <pc:sldLayoutMkLst>
            <pc:docMk/>
            <pc:sldMasterMk cId="1532984724" sldId="2147483859"/>
            <pc:sldLayoutMk cId="131515235" sldId="2147483860"/>
          </pc:sldLayoutMkLst>
        </pc:sldLayoutChg>
        <pc:sldLayoutChg chg="add del mod replId">
          <pc:chgData name="Sripaad srinivasan" userId="7fd635fc6ce9feb4" providerId="Windows Live" clId="Web-{7FB03661-B215-4FAC-88C3-E94C20F7C00E}" dt="2019-09-29T12:46:07.620" v="98"/>
          <pc:sldLayoutMkLst>
            <pc:docMk/>
            <pc:sldMasterMk cId="1532984724" sldId="2147483859"/>
            <pc:sldLayoutMk cId="2892596164" sldId="2147483861"/>
          </pc:sldLayoutMkLst>
        </pc:sldLayoutChg>
        <pc:sldLayoutChg chg="add del mod replId">
          <pc:chgData name="Sripaad srinivasan" userId="7fd635fc6ce9feb4" providerId="Windows Live" clId="Web-{7FB03661-B215-4FAC-88C3-E94C20F7C00E}" dt="2019-09-29T12:46:07.620" v="98"/>
          <pc:sldLayoutMkLst>
            <pc:docMk/>
            <pc:sldMasterMk cId="1532984724" sldId="2147483859"/>
            <pc:sldLayoutMk cId="2179470621" sldId="2147483862"/>
          </pc:sldLayoutMkLst>
        </pc:sldLayoutChg>
        <pc:sldLayoutChg chg="add del mod replId">
          <pc:chgData name="Sripaad srinivasan" userId="7fd635fc6ce9feb4" providerId="Windows Live" clId="Web-{7FB03661-B215-4FAC-88C3-E94C20F7C00E}" dt="2019-09-29T12:46:07.620" v="98"/>
          <pc:sldLayoutMkLst>
            <pc:docMk/>
            <pc:sldMasterMk cId="1532984724" sldId="2147483859"/>
            <pc:sldLayoutMk cId="2485736569" sldId="2147483863"/>
          </pc:sldLayoutMkLst>
        </pc:sldLayoutChg>
        <pc:sldLayoutChg chg="add del mod replId">
          <pc:chgData name="Sripaad srinivasan" userId="7fd635fc6ce9feb4" providerId="Windows Live" clId="Web-{7FB03661-B215-4FAC-88C3-E94C20F7C00E}" dt="2019-09-29T12:46:07.620" v="98"/>
          <pc:sldLayoutMkLst>
            <pc:docMk/>
            <pc:sldMasterMk cId="1532984724" sldId="2147483859"/>
            <pc:sldLayoutMk cId="2681379643" sldId="2147483864"/>
          </pc:sldLayoutMkLst>
        </pc:sldLayoutChg>
        <pc:sldLayoutChg chg="add del mod replId">
          <pc:chgData name="Sripaad srinivasan" userId="7fd635fc6ce9feb4" providerId="Windows Live" clId="Web-{7FB03661-B215-4FAC-88C3-E94C20F7C00E}" dt="2019-09-29T12:46:07.620" v="98"/>
          <pc:sldLayoutMkLst>
            <pc:docMk/>
            <pc:sldMasterMk cId="1532984724" sldId="2147483859"/>
            <pc:sldLayoutMk cId="2271755194" sldId="2147483865"/>
          </pc:sldLayoutMkLst>
        </pc:sldLayoutChg>
        <pc:sldLayoutChg chg="add del mod replId">
          <pc:chgData name="Sripaad srinivasan" userId="7fd635fc6ce9feb4" providerId="Windows Live" clId="Web-{7FB03661-B215-4FAC-88C3-E94C20F7C00E}" dt="2019-09-29T12:46:07.620" v="98"/>
          <pc:sldLayoutMkLst>
            <pc:docMk/>
            <pc:sldMasterMk cId="1532984724" sldId="2147483859"/>
            <pc:sldLayoutMk cId="3668714357" sldId="2147483866"/>
          </pc:sldLayoutMkLst>
        </pc:sldLayoutChg>
        <pc:sldLayoutChg chg="add del mod replId">
          <pc:chgData name="Sripaad srinivasan" userId="7fd635fc6ce9feb4" providerId="Windows Live" clId="Web-{7FB03661-B215-4FAC-88C3-E94C20F7C00E}" dt="2019-09-29T12:46:07.620" v="98"/>
          <pc:sldLayoutMkLst>
            <pc:docMk/>
            <pc:sldMasterMk cId="1532984724" sldId="2147483859"/>
            <pc:sldLayoutMk cId="1799804753" sldId="2147483867"/>
          </pc:sldLayoutMkLst>
        </pc:sldLayoutChg>
        <pc:sldLayoutChg chg="add del mod replId">
          <pc:chgData name="Sripaad srinivasan" userId="7fd635fc6ce9feb4" providerId="Windows Live" clId="Web-{7FB03661-B215-4FAC-88C3-E94C20F7C00E}" dt="2019-09-29T12:46:07.620" v="98"/>
          <pc:sldLayoutMkLst>
            <pc:docMk/>
            <pc:sldMasterMk cId="1532984724" sldId="2147483859"/>
            <pc:sldLayoutMk cId="668770704" sldId="2147483868"/>
          </pc:sldLayoutMkLst>
        </pc:sldLayoutChg>
        <pc:sldLayoutChg chg="add del mod replId">
          <pc:chgData name="Sripaad srinivasan" userId="7fd635fc6ce9feb4" providerId="Windows Live" clId="Web-{7FB03661-B215-4FAC-88C3-E94C20F7C00E}" dt="2019-09-29T12:46:07.620" v="98"/>
          <pc:sldLayoutMkLst>
            <pc:docMk/>
            <pc:sldMasterMk cId="1532984724" sldId="2147483859"/>
            <pc:sldLayoutMk cId="2749110779" sldId="2147483869"/>
          </pc:sldLayoutMkLst>
        </pc:sldLayoutChg>
        <pc:sldLayoutChg chg="add del mod replId">
          <pc:chgData name="Sripaad srinivasan" userId="7fd635fc6ce9feb4" providerId="Windows Live" clId="Web-{7FB03661-B215-4FAC-88C3-E94C20F7C00E}" dt="2019-09-29T12:46:07.620" v="98"/>
          <pc:sldLayoutMkLst>
            <pc:docMk/>
            <pc:sldMasterMk cId="1532984724" sldId="2147483859"/>
            <pc:sldLayoutMk cId="2817182703" sldId="2147483870"/>
          </pc:sldLayoutMkLst>
        </pc:sldLayoutChg>
      </pc:sldMasterChg>
      <pc:sldMasterChg chg="add del addSldLayout delSldLayout modSldLayout">
        <pc:chgData name="Sripaad srinivasan" userId="7fd635fc6ce9feb4" providerId="Windows Live" clId="Web-{7FB03661-B215-4FAC-88C3-E94C20F7C00E}" dt="2019-09-29T12:46:39.995" v="135"/>
        <pc:sldMasterMkLst>
          <pc:docMk/>
          <pc:sldMasterMk cId="1395371672" sldId="2147483871"/>
        </pc:sldMasterMkLst>
        <pc:sldLayoutChg chg="add del mod replId">
          <pc:chgData name="Sripaad srinivasan" userId="7fd635fc6ce9feb4" providerId="Windows Live" clId="Web-{7FB03661-B215-4FAC-88C3-E94C20F7C00E}" dt="2019-09-29T12:46:39.995" v="135"/>
          <pc:sldLayoutMkLst>
            <pc:docMk/>
            <pc:sldMasterMk cId="1395371672" sldId="2147483871"/>
            <pc:sldLayoutMk cId="3585894509" sldId="2147483872"/>
          </pc:sldLayoutMkLst>
        </pc:sldLayoutChg>
        <pc:sldLayoutChg chg="add del mod replId">
          <pc:chgData name="Sripaad srinivasan" userId="7fd635fc6ce9feb4" providerId="Windows Live" clId="Web-{7FB03661-B215-4FAC-88C3-E94C20F7C00E}" dt="2019-09-29T12:46:39.995" v="135"/>
          <pc:sldLayoutMkLst>
            <pc:docMk/>
            <pc:sldMasterMk cId="1395371672" sldId="2147483871"/>
            <pc:sldLayoutMk cId="536087282" sldId="2147483873"/>
          </pc:sldLayoutMkLst>
        </pc:sldLayoutChg>
        <pc:sldLayoutChg chg="add del mod replId">
          <pc:chgData name="Sripaad srinivasan" userId="7fd635fc6ce9feb4" providerId="Windows Live" clId="Web-{7FB03661-B215-4FAC-88C3-E94C20F7C00E}" dt="2019-09-29T12:46:39.995" v="135"/>
          <pc:sldLayoutMkLst>
            <pc:docMk/>
            <pc:sldMasterMk cId="1395371672" sldId="2147483871"/>
            <pc:sldLayoutMk cId="3421696436" sldId="2147483874"/>
          </pc:sldLayoutMkLst>
        </pc:sldLayoutChg>
        <pc:sldLayoutChg chg="add del mod replId">
          <pc:chgData name="Sripaad srinivasan" userId="7fd635fc6ce9feb4" providerId="Windows Live" clId="Web-{7FB03661-B215-4FAC-88C3-E94C20F7C00E}" dt="2019-09-29T12:46:39.995" v="135"/>
          <pc:sldLayoutMkLst>
            <pc:docMk/>
            <pc:sldMasterMk cId="1395371672" sldId="2147483871"/>
            <pc:sldLayoutMk cId="3095028271" sldId="2147483875"/>
          </pc:sldLayoutMkLst>
        </pc:sldLayoutChg>
        <pc:sldLayoutChg chg="add del mod replId">
          <pc:chgData name="Sripaad srinivasan" userId="7fd635fc6ce9feb4" providerId="Windows Live" clId="Web-{7FB03661-B215-4FAC-88C3-E94C20F7C00E}" dt="2019-09-29T12:46:39.995" v="135"/>
          <pc:sldLayoutMkLst>
            <pc:docMk/>
            <pc:sldMasterMk cId="1395371672" sldId="2147483871"/>
            <pc:sldLayoutMk cId="3558766229" sldId="2147483876"/>
          </pc:sldLayoutMkLst>
        </pc:sldLayoutChg>
        <pc:sldLayoutChg chg="add del mod replId">
          <pc:chgData name="Sripaad srinivasan" userId="7fd635fc6ce9feb4" providerId="Windows Live" clId="Web-{7FB03661-B215-4FAC-88C3-E94C20F7C00E}" dt="2019-09-29T12:46:39.995" v="135"/>
          <pc:sldLayoutMkLst>
            <pc:docMk/>
            <pc:sldMasterMk cId="1395371672" sldId="2147483871"/>
            <pc:sldLayoutMk cId="2434615276" sldId="2147483877"/>
          </pc:sldLayoutMkLst>
        </pc:sldLayoutChg>
        <pc:sldLayoutChg chg="add del mod replId">
          <pc:chgData name="Sripaad srinivasan" userId="7fd635fc6ce9feb4" providerId="Windows Live" clId="Web-{7FB03661-B215-4FAC-88C3-E94C20F7C00E}" dt="2019-09-29T12:46:39.995" v="135"/>
          <pc:sldLayoutMkLst>
            <pc:docMk/>
            <pc:sldMasterMk cId="1395371672" sldId="2147483871"/>
            <pc:sldLayoutMk cId="3659671930" sldId="2147483878"/>
          </pc:sldLayoutMkLst>
        </pc:sldLayoutChg>
        <pc:sldLayoutChg chg="add del mod replId">
          <pc:chgData name="Sripaad srinivasan" userId="7fd635fc6ce9feb4" providerId="Windows Live" clId="Web-{7FB03661-B215-4FAC-88C3-E94C20F7C00E}" dt="2019-09-29T12:46:39.995" v="135"/>
          <pc:sldLayoutMkLst>
            <pc:docMk/>
            <pc:sldMasterMk cId="1395371672" sldId="2147483871"/>
            <pc:sldLayoutMk cId="960645921" sldId="2147483879"/>
          </pc:sldLayoutMkLst>
        </pc:sldLayoutChg>
        <pc:sldLayoutChg chg="add del mod replId">
          <pc:chgData name="Sripaad srinivasan" userId="7fd635fc6ce9feb4" providerId="Windows Live" clId="Web-{7FB03661-B215-4FAC-88C3-E94C20F7C00E}" dt="2019-09-29T12:46:39.995" v="135"/>
          <pc:sldLayoutMkLst>
            <pc:docMk/>
            <pc:sldMasterMk cId="1395371672" sldId="2147483871"/>
            <pc:sldLayoutMk cId="931129692" sldId="2147483880"/>
          </pc:sldLayoutMkLst>
        </pc:sldLayoutChg>
        <pc:sldLayoutChg chg="add del mod replId">
          <pc:chgData name="Sripaad srinivasan" userId="7fd635fc6ce9feb4" providerId="Windows Live" clId="Web-{7FB03661-B215-4FAC-88C3-E94C20F7C00E}" dt="2019-09-29T12:46:39.995" v="135"/>
          <pc:sldLayoutMkLst>
            <pc:docMk/>
            <pc:sldMasterMk cId="1395371672" sldId="2147483871"/>
            <pc:sldLayoutMk cId="3408415811" sldId="2147483881"/>
          </pc:sldLayoutMkLst>
        </pc:sldLayoutChg>
        <pc:sldLayoutChg chg="add del mod replId">
          <pc:chgData name="Sripaad srinivasan" userId="7fd635fc6ce9feb4" providerId="Windows Live" clId="Web-{7FB03661-B215-4FAC-88C3-E94C20F7C00E}" dt="2019-09-29T12:46:39.995" v="135"/>
          <pc:sldLayoutMkLst>
            <pc:docMk/>
            <pc:sldMasterMk cId="1395371672" sldId="2147483871"/>
            <pc:sldLayoutMk cId="4118019131" sldId="2147483882"/>
          </pc:sldLayoutMkLst>
        </pc:sldLayoutChg>
      </pc:sldMasterChg>
      <pc:sldMasterChg chg="add addSldLayout modSldLayout">
        <pc:chgData name="Sripaad srinivasan" userId="7fd635fc6ce9feb4" providerId="Windows Live" clId="Web-{7FB03661-B215-4FAC-88C3-E94C20F7C00E}" dt="2019-09-29T12:46:39.995" v="135"/>
        <pc:sldMasterMkLst>
          <pc:docMk/>
          <pc:sldMasterMk cId="721166898" sldId="2147483883"/>
        </pc:sldMasterMkLst>
        <pc:sldLayoutChg chg="add mod replId">
          <pc:chgData name="Sripaad srinivasan" userId="7fd635fc6ce9feb4" providerId="Windows Live" clId="Web-{7FB03661-B215-4FAC-88C3-E94C20F7C00E}" dt="2019-09-29T12:46:39.995" v="135"/>
          <pc:sldLayoutMkLst>
            <pc:docMk/>
            <pc:sldMasterMk cId="721166898" sldId="2147483883"/>
            <pc:sldLayoutMk cId="4039540709" sldId="2147483884"/>
          </pc:sldLayoutMkLst>
        </pc:sldLayoutChg>
        <pc:sldLayoutChg chg="add mod replId">
          <pc:chgData name="Sripaad srinivasan" userId="7fd635fc6ce9feb4" providerId="Windows Live" clId="Web-{7FB03661-B215-4FAC-88C3-E94C20F7C00E}" dt="2019-09-29T12:46:39.995" v="135"/>
          <pc:sldLayoutMkLst>
            <pc:docMk/>
            <pc:sldMasterMk cId="721166898" sldId="2147483883"/>
            <pc:sldLayoutMk cId="2414756099" sldId="2147483885"/>
          </pc:sldLayoutMkLst>
        </pc:sldLayoutChg>
        <pc:sldLayoutChg chg="add mod replId">
          <pc:chgData name="Sripaad srinivasan" userId="7fd635fc6ce9feb4" providerId="Windows Live" clId="Web-{7FB03661-B215-4FAC-88C3-E94C20F7C00E}" dt="2019-09-29T12:46:39.995" v="135"/>
          <pc:sldLayoutMkLst>
            <pc:docMk/>
            <pc:sldMasterMk cId="721166898" sldId="2147483883"/>
            <pc:sldLayoutMk cId="1716602588" sldId="2147483886"/>
          </pc:sldLayoutMkLst>
        </pc:sldLayoutChg>
        <pc:sldLayoutChg chg="add mod replId">
          <pc:chgData name="Sripaad srinivasan" userId="7fd635fc6ce9feb4" providerId="Windows Live" clId="Web-{7FB03661-B215-4FAC-88C3-E94C20F7C00E}" dt="2019-09-29T12:46:39.995" v="135"/>
          <pc:sldLayoutMkLst>
            <pc:docMk/>
            <pc:sldMasterMk cId="721166898" sldId="2147483883"/>
            <pc:sldLayoutMk cId="1739460649" sldId="2147483887"/>
          </pc:sldLayoutMkLst>
        </pc:sldLayoutChg>
        <pc:sldLayoutChg chg="add mod replId">
          <pc:chgData name="Sripaad srinivasan" userId="7fd635fc6ce9feb4" providerId="Windows Live" clId="Web-{7FB03661-B215-4FAC-88C3-E94C20F7C00E}" dt="2019-09-29T12:46:39.995" v="135"/>
          <pc:sldLayoutMkLst>
            <pc:docMk/>
            <pc:sldMasterMk cId="721166898" sldId="2147483883"/>
            <pc:sldLayoutMk cId="3698326489" sldId="2147483888"/>
          </pc:sldLayoutMkLst>
        </pc:sldLayoutChg>
        <pc:sldLayoutChg chg="add mod replId">
          <pc:chgData name="Sripaad srinivasan" userId="7fd635fc6ce9feb4" providerId="Windows Live" clId="Web-{7FB03661-B215-4FAC-88C3-E94C20F7C00E}" dt="2019-09-29T12:46:39.995" v="135"/>
          <pc:sldLayoutMkLst>
            <pc:docMk/>
            <pc:sldMasterMk cId="721166898" sldId="2147483883"/>
            <pc:sldLayoutMk cId="869446559" sldId="2147483889"/>
          </pc:sldLayoutMkLst>
        </pc:sldLayoutChg>
        <pc:sldLayoutChg chg="add mod replId">
          <pc:chgData name="Sripaad srinivasan" userId="7fd635fc6ce9feb4" providerId="Windows Live" clId="Web-{7FB03661-B215-4FAC-88C3-E94C20F7C00E}" dt="2019-09-29T12:46:39.995" v="135"/>
          <pc:sldLayoutMkLst>
            <pc:docMk/>
            <pc:sldMasterMk cId="721166898" sldId="2147483883"/>
            <pc:sldLayoutMk cId="3476700106" sldId="2147483890"/>
          </pc:sldLayoutMkLst>
        </pc:sldLayoutChg>
        <pc:sldLayoutChg chg="add mod replId">
          <pc:chgData name="Sripaad srinivasan" userId="7fd635fc6ce9feb4" providerId="Windows Live" clId="Web-{7FB03661-B215-4FAC-88C3-E94C20F7C00E}" dt="2019-09-29T12:46:39.995" v="135"/>
          <pc:sldLayoutMkLst>
            <pc:docMk/>
            <pc:sldMasterMk cId="721166898" sldId="2147483883"/>
            <pc:sldLayoutMk cId="2178865743" sldId="2147483891"/>
          </pc:sldLayoutMkLst>
        </pc:sldLayoutChg>
        <pc:sldLayoutChg chg="add mod replId">
          <pc:chgData name="Sripaad srinivasan" userId="7fd635fc6ce9feb4" providerId="Windows Live" clId="Web-{7FB03661-B215-4FAC-88C3-E94C20F7C00E}" dt="2019-09-29T12:46:39.995" v="135"/>
          <pc:sldLayoutMkLst>
            <pc:docMk/>
            <pc:sldMasterMk cId="721166898" sldId="2147483883"/>
            <pc:sldLayoutMk cId="418030633" sldId="2147483892"/>
          </pc:sldLayoutMkLst>
        </pc:sldLayoutChg>
        <pc:sldLayoutChg chg="add mod replId">
          <pc:chgData name="Sripaad srinivasan" userId="7fd635fc6ce9feb4" providerId="Windows Live" clId="Web-{7FB03661-B215-4FAC-88C3-E94C20F7C00E}" dt="2019-09-29T12:46:39.995" v="135"/>
          <pc:sldLayoutMkLst>
            <pc:docMk/>
            <pc:sldMasterMk cId="721166898" sldId="2147483883"/>
            <pc:sldLayoutMk cId="1538715393" sldId="2147483893"/>
          </pc:sldLayoutMkLst>
        </pc:sldLayoutChg>
        <pc:sldLayoutChg chg="add mod replId">
          <pc:chgData name="Sripaad srinivasan" userId="7fd635fc6ce9feb4" providerId="Windows Live" clId="Web-{7FB03661-B215-4FAC-88C3-E94C20F7C00E}" dt="2019-09-29T12:46:39.995" v="135"/>
          <pc:sldLayoutMkLst>
            <pc:docMk/>
            <pc:sldMasterMk cId="721166898" sldId="2147483883"/>
            <pc:sldLayoutMk cId="2310169334" sldId="2147483894"/>
          </pc:sldLayoutMkLst>
        </pc:sldLayoutChg>
      </pc:sldMasterChg>
    </pc:docChg>
  </pc:docChgLst>
  <pc:docChgLst>
    <pc:chgData name="Sripaad srinivasan" userId="7fd635fc6ce9feb4" providerId="Windows Live" clId="Web-{4489461F-FA29-40F7-89F7-14BE409BD289}"/>
    <pc:docChg chg="modSld">
      <pc:chgData name="Sripaad srinivasan" userId="7fd635fc6ce9feb4" providerId="Windows Live" clId="Web-{4489461F-FA29-40F7-89F7-14BE409BD289}" dt="2019-10-01T03:24:17.431" v="166" actId="14100"/>
      <pc:docMkLst>
        <pc:docMk/>
      </pc:docMkLst>
      <pc:sldChg chg="modSp">
        <pc:chgData name="Sripaad srinivasan" userId="7fd635fc6ce9feb4" providerId="Windows Live" clId="Web-{4489461F-FA29-40F7-89F7-14BE409BD289}" dt="2019-10-01T03:22:23.164" v="151" actId="20577"/>
        <pc:sldMkLst>
          <pc:docMk/>
          <pc:sldMk cId="513809977" sldId="256"/>
        </pc:sldMkLst>
        <pc:spChg chg="mod">
          <ac:chgData name="Sripaad srinivasan" userId="7fd635fc6ce9feb4" providerId="Windows Live" clId="Web-{4489461F-FA29-40F7-89F7-14BE409BD289}" dt="2019-10-01T03:09:58.550" v="0" actId="20577"/>
          <ac:spMkLst>
            <pc:docMk/>
            <pc:sldMk cId="513809977" sldId="256"/>
            <ac:spMk id="4" creationId="{00000000-0000-0000-0000-000000000000}"/>
          </ac:spMkLst>
        </pc:spChg>
        <pc:spChg chg="mod">
          <ac:chgData name="Sripaad srinivasan" userId="7fd635fc6ce9feb4" providerId="Windows Live" clId="Web-{4489461F-FA29-40F7-89F7-14BE409BD289}" dt="2019-10-01T03:22:23.164" v="151" actId="20577"/>
          <ac:spMkLst>
            <pc:docMk/>
            <pc:sldMk cId="513809977" sldId="256"/>
            <ac:spMk id="8" creationId="{00000000-0000-0000-0000-000000000000}"/>
          </ac:spMkLst>
        </pc:spChg>
        <pc:spChg chg="mod">
          <ac:chgData name="Sripaad srinivasan" userId="7fd635fc6ce9feb4" providerId="Windows Live" clId="Web-{4489461F-FA29-40F7-89F7-14BE409BD289}" dt="2019-10-01T03:11:48.628" v="130" actId="14100"/>
          <ac:spMkLst>
            <pc:docMk/>
            <pc:sldMk cId="513809977" sldId="256"/>
            <ac:spMk id="10" creationId="{00000000-0000-0000-0000-000000000000}"/>
          </ac:spMkLst>
        </pc:spChg>
      </pc:sldChg>
      <pc:sldChg chg="modSp">
        <pc:chgData name="Sripaad srinivasan" userId="7fd635fc6ce9feb4" providerId="Windows Live" clId="Web-{4489461F-FA29-40F7-89F7-14BE409BD289}" dt="2019-10-01T03:23:51.946" v="161" actId="20577"/>
        <pc:sldMkLst>
          <pc:docMk/>
          <pc:sldMk cId="654911166" sldId="257"/>
        </pc:sldMkLst>
        <pc:spChg chg="mod">
          <ac:chgData name="Sripaad srinivasan" userId="7fd635fc6ce9feb4" providerId="Windows Live" clId="Web-{4489461F-FA29-40F7-89F7-14BE409BD289}" dt="2019-10-01T03:23:51.946" v="161" actId="20577"/>
          <ac:spMkLst>
            <pc:docMk/>
            <pc:sldMk cId="654911166" sldId="257"/>
            <ac:spMk id="34" creationId="{E82163AF-77B3-4E04-8BA1-98FC01E0A8AE}"/>
          </ac:spMkLst>
        </pc:spChg>
      </pc:sldChg>
      <pc:sldChg chg="modSp">
        <pc:chgData name="Sripaad srinivasan" userId="7fd635fc6ce9feb4" providerId="Windows Live" clId="Web-{4489461F-FA29-40F7-89F7-14BE409BD289}" dt="2019-10-01T03:24:17.431" v="166" actId="14100"/>
        <pc:sldMkLst>
          <pc:docMk/>
          <pc:sldMk cId="3484460008" sldId="262"/>
        </pc:sldMkLst>
        <pc:spChg chg="mod">
          <ac:chgData name="Sripaad srinivasan" userId="7fd635fc6ce9feb4" providerId="Windows Live" clId="Web-{4489461F-FA29-40F7-89F7-14BE409BD289}" dt="2019-10-01T03:24:17.431" v="166" actId="14100"/>
          <ac:spMkLst>
            <pc:docMk/>
            <pc:sldMk cId="3484460008" sldId="262"/>
            <ac:spMk id="3" creationId="{797D51F8-72C5-4B98-B461-22A6AEE08AB6}"/>
          </ac:spMkLst>
        </pc:spChg>
      </pc:sldChg>
    </pc:docChg>
  </pc:docChgLst>
  <pc:docChgLst>
    <pc:chgData name="Sripaad srinivasan" userId="7fd635fc6ce9feb4" providerId="Windows Live" clId="Web-{8A67184C-3AE0-4483-BAF1-A43EF435AF59}"/>
    <pc:docChg chg="modSld">
      <pc:chgData name="Sripaad srinivasan" userId="7fd635fc6ce9feb4" providerId="Windows Live" clId="Web-{8A67184C-3AE0-4483-BAF1-A43EF435AF59}" dt="2019-09-29T15:19:52.861" v="0" actId="20577"/>
      <pc:docMkLst>
        <pc:docMk/>
      </pc:docMkLst>
      <pc:sldChg chg="modSp">
        <pc:chgData name="Sripaad srinivasan" userId="7fd635fc6ce9feb4" providerId="Windows Live" clId="Web-{8A67184C-3AE0-4483-BAF1-A43EF435AF59}" dt="2019-09-29T15:19:52.861" v="0" actId="20577"/>
        <pc:sldMkLst>
          <pc:docMk/>
          <pc:sldMk cId="513809977" sldId="256"/>
        </pc:sldMkLst>
        <pc:spChg chg="mod">
          <ac:chgData name="Sripaad srinivasan" userId="7fd635fc6ce9feb4" providerId="Windows Live" clId="Web-{8A67184C-3AE0-4483-BAF1-A43EF435AF59}" dt="2019-09-29T15:19:52.861" v="0" actId="20577"/>
          <ac:spMkLst>
            <pc:docMk/>
            <pc:sldMk cId="513809977" sldId="256"/>
            <ac:spMk id="5" creationId="{00000000-0000-0000-0000-000000000000}"/>
          </ac:spMkLst>
        </pc:spChg>
      </pc:sldChg>
    </pc:docChg>
  </pc:docChgLst>
  <pc:docChgLst>
    <pc:chgData name="Sripaad srinivasan" userId="7fd635fc6ce9feb4" providerId="Windows Live" clId="Web-{55134F35-C017-4BAB-93EE-911AE442A435}"/>
    <pc:docChg chg="addSld delSld modSld addMainMaster delMainMaster">
      <pc:chgData name="Sripaad srinivasan" userId="7fd635fc6ce9feb4" providerId="Windows Live" clId="Web-{55134F35-C017-4BAB-93EE-911AE442A435}" dt="2019-09-30T17:53:55.692" v="46" actId="20577"/>
      <pc:docMkLst>
        <pc:docMk/>
      </pc:docMkLst>
      <pc:sldChg chg="modSp mod modClrScheme chgLayout">
        <pc:chgData name="Sripaad srinivasan" userId="7fd635fc6ce9feb4" providerId="Windows Live" clId="Web-{55134F35-C017-4BAB-93EE-911AE442A435}" dt="2019-09-30T17:36:03.742" v="1"/>
        <pc:sldMkLst>
          <pc:docMk/>
          <pc:sldMk cId="513809977" sldId="256"/>
        </pc:sldMkLst>
        <pc:spChg chg="mod ord">
          <ac:chgData name="Sripaad srinivasan" userId="7fd635fc6ce9feb4" providerId="Windows Live" clId="Web-{55134F35-C017-4BAB-93EE-911AE442A435}" dt="2019-09-30T17:36:03.742" v="1"/>
          <ac:spMkLst>
            <pc:docMk/>
            <pc:sldMk cId="513809977" sldId="256"/>
            <ac:spMk id="3" creationId="{00000000-0000-0000-0000-000000000000}"/>
          </ac:spMkLst>
        </pc:spChg>
      </pc:sldChg>
      <pc:sldChg chg="addSp delSp modSp mod modClrScheme chgLayout">
        <pc:chgData name="Sripaad srinivasan" userId="7fd635fc6ce9feb4" providerId="Windows Live" clId="Web-{55134F35-C017-4BAB-93EE-911AE442A435}" dt="2019-09-30T17:36:56.164" v="19" actId="20577"/>
        <pc:sldMkLst>
          <pc:docMk/>
          <pc:sldMk cId="654911166" sldId="257"/>
        </pc:sldMkLst>
        <pc:spChg chg="mod ord">
          <ac:chgData name="Sripaad srinivasan" userId="7fd635fc6ce9feb4" providerId="Windows Live" clId="Web-{55134F35-C017-4BAB-93EE-911AE442A435}" dt="2019-09-30T17:36:56.164" v="19" actId="20577"/>
          <ac:spMkLst>
            <pc:docMk/>
            <pc:sldMk cId="654911166" sldId="257"/>
            <ac:spMk id="2" creationId="{00000000-0000-0000-0000-000000000000}"/>
          </ac:spMkLst>
        </pc:spChg>
        <pc:spChg chg="add mod">
          <ac:chgData name="Sripaad srinivasan" userId="7fd635fc6ce9feb4" providerId="Windows Live" clId="Web-{55134F35-C017-4BAB-93EE-911AE442A435}" dt="2019-09-30T17:36:53.008" v="17" actId="20577"/>
          <ac:spMkLst>
            <pc:docMk/>
            <pc:sldMk cId="654911166" sldId="257"/>
            <ac:spMk id="34" creationId="{E82163AF-77B3-4E04-8BA1-98FC01E0A8AE}"/>
          </ac:spMkLst>
        </pc:spChg>
        <pc:graphicFrameChg chg="del mod ord">
          <ac:chgData name="Sripaad srinivasan" userId="7fd635fc6ce9feb4" providerId="Windows Live" clId="Web-{55134F35-C017-4BAB-93EE-911AE442A435}" dt="2019-09-30T17:36:22.570" v="2"/>
          <ac:graphicFrameMkLst>
            <pc:docMk/>
            <pc:sldMk cId="654911166" sldId="257"/>
            <ac:graphicFrameMk id="35" creationId="{6D18A4DF-1420-4CF8-83B6-FDEAA11C0BAC}"/>
          </ac:graphicFrameMkLst>
        </pc:graphicFrameChg>
      </pc:sldChg>
      <pc:sldChg chg="modSp del mod chgLayout">
        <pc:chgData name="Sripaad srinivasan" userId="7fd635fc6ce9feb4" providerId="Windows Live" clId="Web-{55134F35-C017-4BAB-93EE-911AE442A435}" dt="2019-09-30T17:37:10.618" v="26"/>
        <pc:sldMkLst>
          <pc:docMk/>
          <pc:sldMk cId="3114023473" sldId="258"/>
        </pc:sldMkLst>
        <pc:spChg chg="mod ord">
          <ac:chgData name="Sripaad srinivasan" userId="7fd635fc6ce9feb4" providerId="Windows Live" clId="Web-{55134F35-C017-4BAB-93EE-911AE442A435}" dt="2019-09-30T17:36:03.742" v="1"/>
          <ac:spMkLst>
            <pc:docMk/>
            <pc:sldMk cId="3114023473" sldId="258"/>
            <ac:spMk id="2" creationId="{00000000-0000-0000-0000-000000000000}"/>
          </ac:spMkLst>
        </pc:spChg>
        <pc:spChg chg="mod ord">
          <ac:chgData name="Sripaad srinivasan" userId="7fd635fc6ce9feb4" providerId="Windows Live" clId="Web-{55134F35-C017-4BAB-93EE-911AE442A435}" dt="2019-09-30T17:37:05.664" v="22" actId="20577"/>
          <ac:spMkLst>
            <pc:docMk/>
            <pc:sldMk cId="3114023473" sldId="258"/>
            <ac:spMk id="3" creationId="{00000000-0000-0000-0000-000000000000}"/>
          </ac:spMkLst>
        </pc:spChg>
      </pc:sldChg>
      <pc:sldChg chg="modSp mod modClrScheme chgLayout">
        <pc:chgData name="Sripaad srinivasan" userId="7fd635fc6ce9feb4" providerId="Windows Live" clId="Web-{55134F35-C017-4BAB-93EE-911AE442A435}" dt="2019-09-30T17:36:03.742" v="1"/>
        <pc:sldMkLst>
          <pc:docMk/>
          <pc:sldMk cId="1931936044" sldId="259"/>
        </pc:sldMkLst>
        <pc:spChg chg="mod ord">
          <ac:chgData name="Sripaad srinivasan" userId="7fd635fc6ce9feb4" providerId="Windows Live" clId="Web-{55134F35-C017-4BAB-93EE-911AE442A435}" dt="2019-09-30T17:36:03.742" v="1"/>
          <ac:spMkLst>
            <pc:docMk/>
            <pc:sldMk cId="1931936044" sldId="259"/>
            <ac:spMk id="2" creationId="{00000000-0000-0000-0000-000000000000}"/>
          </ac:spMkLst>
        </pc:spChg>
        <pc:spChg chg="mod ord">
          <ac:chgData name="Sripaad srinivasan" userId="7fd635fc6ce9feb4" providerId="Windows Live" clId="Web-{55134F35-C017-4BAB-93EE-911AE442A435}" dt="2019-09-30T17:36:03.742" v="1"/>
          <ac:spMkLst>
            <pc:docMk/>
            <pc:sldMk cId="1931936044" sldId="259"/>
            <ac:spMk id="3" creationId="{00000000-0000-0000-0000-000000000000}"/>
          </ac:spMkLst>
        </pc:spChg>
      </pc:sldChg>
      <pc:sldChg chg="modSp mod modClrScheme chgLayout">
        <pc:chgData name="Sripaad srinivasan" userId="7fd635fc6ce9feb4" providerId="Windows Live" clId="Web-{55134F35-C017-4BAB-93EE-911AE442A435}" dt="2019-09-30T17:36:03.742" v="1"/>
        <pc:sldMkLst>
          <pc:docMk/>
          <pc:sldMk cId="732154432" sldId="260"/>
        </pc:sldMkLst>
        <pc:spChg chg="mod ord">
          <ac:chgData name="Sripaad srinivasan" userId="7fd635fc6ce9feb4" providerId="Windows Live" clId="Web-{55134F35-C017-4BAB-93EE-911AE442A435}" dt="2019-09-30T17:36:03.742" v="1"/>
          <ac:spMkLst>
            <pc:docMk/>
            <pc:sldMk cId="732154432" sldId="260"/>
            <ac:spMk id="2" creationId="{00000000-0000-0000-0000-000000000000}"/>
          </ac:spMkLst>
        </pc:spChg>
        <pc:picChg chg="mod ord">
          <ac:chgData name="Sripaad srinivasan" userId="7fd635fc6ce9feb4" providerId="Windows Live" clId="Web-{55134F35-C017-4BAB-93EE-911AE442A435}" dt="2019-09-30T17:36:03.742" v="1"/>
          <ac:picMkLst>
            <pc:docMk/>
            <pc:sldMk cId="732154432" sldId="260"/>
            <ac:picMk id="4" creationId="{27E0EF27-A4AD-4B00-ACD7-A4B0D74EE7DD}"/>
          </ac:picMkLst>
        </pc:picChg>
      </pc:sldChg>
      <pc:sldChg chg="modSp mod modClrScheme chgLayout">
        <pc:chgData name="Sripaad srinivasan" userId="7fd635fc6ce9feb4" providerId="Windows Live" clId="Web-{55134F35-C017-4BAB-93EE-911AE442A435}" dt="2019-09-30T17:36:03.742" v="1"/>
        <pc:sldMkLst>
          <pc:docMk/>
          <pc:sldMk cId="3975683430" sldId="261"/>
        </pc:sldMkLst>
        <pc:spChg chg="mod ord">
          <ac:chgData name="Sripaad srinivasan" userId="7fd635fc6ce9feb4" providerId="Windows Live" clId="Web-{55134F35-C017-4BAB-93EE-911AE442A435}" dt="2019-09-30T17:36:03.742" v="1"/>
          <ac:spMkLst>
            <pc:docMk/>
            <pc:sldMk cId="3975683430" sldId="261"/>
            <ac:spMk id="2" creationId="{00000000-0000-0000-0000-000000000000}"/>
          </ac:spMkLst>
        </pc:spChg>
        <pc:spChg chg="mod ord">
          <ac:chgData name="Sripaad srinivasan" userId="7fd635fc6ce9feb4" providerId="Windows Live" clId="Web-{55134F35-C017-4BAB-93EE-911AE442A435}" dt="2019-09-30T17:36:03.742" v="1"/>
          <ac:spMkLst>
            <pc:docMk/>
            <pc:sldMk cId="3975683430" sldId="261"/>
            <ac:spMk id="3" creationId="{00000000-0000-0000-0000-000000000000}"/>
          </ac:spMkLst>
        </pc:spChg>
      </pc:sldChg>
      <pc:sldChg chg="modSp new">
        <pc:chgData name="Sripaad srinivasan" userId="7fd635fc6ce9feb4" providerId="Windows Live" clId="Web-{55134F35-C017-4BAB-93EE-911AE442A435}" dt="2019-09-30T17:53:55.692" v="45" actId="20577"/>
        <pc:sldMkLst>
          <pc:docMk/>
          <pc:sldMk cId="3484460008" sldId="262"/>
        </pc:sldMkLst>
        <pc:spChg chg="mod">
          <ac:chgData name="Sripaad srinivasan" userId="7fd635fc6ce9feb4" providerId="Windows Live" clId="Web-{55134F35-C017-4BAB-93EE-911AE442A435}" dt="2019-09-30T17:53:55.692" v="45" actId="20577"/>
          <ac:spMkLst>
            <pc:docMk/>
            <pc:sldMk cId="3484460008" sldId="262"/>
            <ac:spMk id="3" creationId="{797D51F8-72C5-4B98-B461-22A6AEE08AB6}"/>
          </ac:spMkLst>
        </pc:spChg>
      </pc:sldChg>
      <pc:sldMasterChg chg="del delSldLayout">
        <pc:chgData name="Sripaad srinivasan" userId="7fd635fc6ce9feb4" providerId="Windows Live" clId="Web-{55134F35-C017-4BAB-93EE-911AE442A435}" dt="2019-09-30T17:36:00.976" v="0"/>
        <pc:sldMasterMkLst>
          <pc:docMk/>
          <pc:sldMasterMk cId="2163174572" sldId="2147483943"/>
        </pc:sldMasterMkLst>
        <pc:sldLayoutChg chg="del">
          <pc:chgData name="Sripaad srinivasan" userId="7fd635fc6ce9feb4" providerId="Windows Live" clId="Web-{55134F35-C017-4BAB-93EE-911AE442A435}" dt="2019-09-30T17:36:00.976" v="0"/>
          <pc:sldLayoutMkLst>
            <pc:docMk/>
            <pc:sldMasterMk cId="2163174572" sldId="2147483943"/>
            <pc:sldLayoutMk cId="3824152831" sldId="2147483944"/>
          </pc:sldLayoutMkLst>
        </pc:sldLayoutChg>
        <pc:sldLayoutChg chg="del">
          <pc:chgData name="Sripaad srinivasan" userId="7fd635fc6ce9feb4" providerId="Windows Live" clId="Web-{55134F35-C017-4BAB-93EE-911AE442A435}" dt="2019-09-30T17:36:00.976" v="0"/>
          <pc:sldLayoutMkLst>
            <pc:docMk/>
            <pc:sldMasterMk cId="2163174572" sldId="2147483943"/>
            <pc:sldLayoutMk cId="3265629987" sldId="2147483945"/>
          </pc:sldLayoutMkLst>
        </pc:sldLayoutChg>
        <pc:sldLayoutChg chg="del">
          <pc:chgData name="Sripaad srinivasan" userId="7fd635fc6ce9feb4" providerId="Windows Live" clId="Web-{55134F35-C017-4BAB-93EE-911AE442A435}" dt="2019-09-30T17:36:00.976" v="0"/>
          <pc:sldLayoutMkLst>
            <pc:docMk/>
            <pc:sldMasterMk cId="2163174572" sldId="2147483943"/>
            <pc:sldLayoutMk cId="3656635577" sldId="2147483946"/>
          </pc:sldLayoutMkLst>
        </pc:sldLayoutChg>
        <pc:sldLayoutChg chg="del">
          <pc:chgData name="Sripaad srinivasan" userId="7fd635fc6ce9feb4" providerId="Windows Live" clId="Web-{55134F35-C017-4BAB-93EE-911AE442A435}" dt="2019-09-30T17:36:00.976" v="0"/>
          <pc:sldLayoutMkLst>
            <pc:docMk/>
            <pc:sldMasterMk cId="2163174572" sldId="2147483943"/>
            <pc:sldLayoutMk cId="399570127" sldId="2147483947"/>
          </pc:sldLayoutMkLst>
        </pc:sldLayoutChg>
        <pc:sldLayoutChg chg="del">
          <pc:chgData name="Sripaad srinivasan" userId="7fd635fc6ce9feb4" providerId="Windows Live" clId="Web-{55134F35-C017-4BAB-93EE-911AE442A435}" dt="2019-09-30T17:36:00.976" v="0"/>
          <pc:sldLayoutMkLst>
            <pc:docMk/>
            <pc:sldMasterMk cId="2163174572" sldId="2147483943"/>
            <pc:sldLayoutMk cId="2557665983" sldId="2147483948"/>
          </pc:sldLayoutMkLst>
        </pc:sldLayoutChg>
        <pc:sldLayoutChg chg="del">
          <pc:chgData name="Sripaad srinivasan" userId="7fd635fc6ce9feb4" providerId="Windows Live" clId="Web-{55134F35-C017-4BAB-93EE-911AE442A435}" dt="2019-09-30T17:36:00.976" v="0"/>
          <pc:sldLayoutMkLst>
            <pc:docMk/>
            <pc:sldMasterMk cId="2163174572" sldId="2147483943"/>
            <pc:sldLayoutMk cId="4117218752" sldId="2147483949"/>
          </pc:sldLayoutMkLst>
        </pc:sldLayoutChg>
        <pc:sldLayoutChg chg="del">
          <pc:chgData name="Sripaad srinivasan" userId="7fd635fc6ce9feb4" providerId="Windows Live" clId="Web-{55134F35-C017-4BAB-93EE-911AE442A435}" dt="2019-09-30T17:36:00.976" v="0"/>
          <pc:sldLayoutMkLst>
            <pc:docMk/>
            <pc:sldMasterMk cId="2163174572" sldId="2147483943"/>
            <pc:sldLayoutMk cId="3581368858" sldId="2147483950"/>
          </pc:sldLayoutMkLst>
        </pc:sldLayoutChg>
        <pc:sldLayoutChg chg="del">
          <pc:chgData name="Sripaad srinivasan" userId="7fd635fc6ce9feb4" providerId="Windows Live" clId="Web-{55134F35-C017-4BAB-93EE-911AE442A435}" dt="2019-09-30T17:36:00.976" v="0"/>
          <pc:sldLayoutMkLst>
            <pc:docMk/>
            <pc:sldMasterMk cId="2163174572" sldId="2147483943"/>
            <pc:sldLayoutMk cId="893057878" sldId="2147483951"/>
          </pc:sldLayoutMkLst>
        </pc:sldLayoutChg>
        <pc:sldLayoutChg chg="del">
          <pc:chgData name="Sripaad srinivasan" userId="7fd635fc6ce9feb4" providerId="Windows Live" clId="Web-{55134F35-C017-4BAB-93EE-911AE442A435}" dt="2019-09-30T17:36:00.976" v="0"/>
          <pc:sldLayoutMkLst>
            <pc:docMk/>
            <pc:sldMasterMk cId="2163174572" sldId="2147483943"/>
            <pc:sldLayoutMk cId="2253105419" sldId="2147483952"/>
          </pc:sldLayoutMkLst>
        </pc:sldLayoutChg>
        <pc:sldLayoutChg chg="del">
          <pc:chgData name="Sripaad srinivasan" userId="7fd635fc6ce9feb4" providerId="Windows Live" clId="Web-{55134F35-C017-4BAB-93EE-911AE442A435}" dt="2019-09-30T17:36:00.976" v="0"/>
          <pc:sldLayoutMkLst>
            <pc:docMk/>
            <pc:sldMasterMk cId="2163174572" sldId="2147483943"/>
            <pc:sldLayoutMk cId="3478374606" sldId="2147483953"/>
          </pc:sldLayoutMkLst>
        </pc:sldLayoutChg>
        <pc:sldLayoutChg chg="del">
          <pc:chgData name="Sripaad srinivasan" userId="7fd635fc6ce9feb4" providerId="Windows Live" clId="Web-{55134F35-C017-4BAB-93EE-911AE442A435}" dt="2019-09-30T17:36:00.976" v="0"/>
          <pc:sldLayoutMkLst>
            <pc:docMk/>
            <pc:sldMasterMk cId="2163174572" sldId="2147483943"/>
            <pc:sldLayoutMk cId="2190239124" sldId="2147483954"/>
          </pc:sldLayoutMkLst>
        </pc:sldLayoutChg>
      </pc:sldMasterChg>
      <pc:sldMasterChg chg="add del addSldLayout delSldLayout modSldLayout">
        <pc:chgData name="Sripaad srinivasan" userId="7fd635fc6ce9feb4" providerId="Windows Live" clId="Web-{55134F35-C017-4BAB-93EE-911AE442A435}" dt="2019-09-30T17:36:03.742" v="1"/>
        <pc:sldMasterMkLst>
          <pc:docMk/>
          <pc:sldMasterMk cId="524138964" sldId="2147483955"/>
        </pc:sldMasterMkLst>
        <pc:sldLayoutChg chg="add del mod replId">
          <pc:chgData name="Sripaad srinivasan" userId="7fd635fc6ce9feb4" providerId="Windows Live" clId="Web-{55134F35-C017-4BAB-93EE-911AE442A435}" dt="2019-09-30T17:36:03.742" v="1"/>
          <pc:sldLayoutMkLst>
            <pc:docMk/>
            <pc:sldMasterMk cId="524138964" sldId="2147483955"/>
            <pc:sldLayoutMk cId="3575893769" sldId="2147483956"/>
          </pc:sldLayoutMkLst>
        </pc:sldLayoutChg>
        <pc:sldLayoutChg chg="add del mod replId">
          <pc:chgData name="Sripaad srinivasan" userId="7fd635fc6ce9feb4" providerId="Windows Live" clId="Web-{55134F35-C017-4BAB-93EE-911AE442A435}" dt="2019-09-30T17:36:03.742" v="1"/>
          <pc:sldLayoutMkLst>
            <pc:docMk/>
            <pc:sldMasterMk cId="524138964" sldId="2147483955"/>
            <pc:sldLayoutMk cId="2871651227" sldId="2147483957"/>
          </pc:sldLayoutMkLst>
        </pc:sldLayoutChg>
        <pc:sldLayoutChg chg="add del mod replId">
          <pc:chgData name="Sripaad srinivasan" userId="7fd635fc6ce9feb4" providerId="Windows Live" clId="Web-{55134F35-C017-4BAB-93EE-911AE442A435}" dt="2019-09-30T17:36:03.742" v="1"/>
          <pc:sldLayoutMkLst>
            <pc:docMk/>
            <pc:sldMasterMk cId="524138964" sldId="2147483955"/>
            <pc:sldLayoutMk cId="920590468" sldId="2147483958"/>
          </pc:sldLayoutMkLst>
        </pc:sldLayoutChg>
        <pc:sldLayoutChg chg="add del mod replId">
          <pc:chgData name="Sripaad srinivasan" userId="7fd635fc6ce9feb4" providerId="Windows Live" clId="Web-{55134F35-C017-4BAB-93EE-911AE442A435}" dt="2019-09-30T17:36:03.742" v="1"/>
          <pc:sldLayoutMkLst>
            <pc:docMk/>
            <pc:sldMasterMk cId="524138964" sldId="2147483955"/>
            <pc:sldLayoutMk cId="2232458384" sldId="2147483959"/>
          </pc:sldLayoutMkLst>
        </pc:sldLayoutChg>
        <pc:sldLayoutChg chg="add del mod replId">
          <pc:chgData name="Sripaad srinivasan" userId="7fd635fc6ce9feb4" providerId="Windows Live" clId="Web-{55134F35-C017-4BAB-93EE-911AE442A435}" dt="2019-09-30T17:36:03.742" v="1"/>
          <pc:sldLayoutMkLst>
            <pc:docMk/>
            <pc:sldMasterMk cId="524138964" sldId="2147483955"/>
            <pc:sldLayoutMk cId="635769817" sldId="2147483960"/>
          </pc:sldLayoutMkLst>
        </pc:sldLayoutChg>
        <pc:sldLayoutChg chg="add del mod replId">
          <pc:chgData name="Sripaad srinivasan" userId="7fd635fc6ce9feb4" providerId="Windows Live" clId="Web-{55134F35-C017-4BAB-93EE-911AE442A435}" dt="2019-09-30T17:36:03.742" v="1"/>
          <pc:sldLayoutMkLst>
            <pc:docMk/>
            <pc:sldMasterMk cId="524138964" sldId="2147483955"/>
            <pc:sldLayoutMk cId="2039088009" sldId="2147483961"/>
          </pc:sldLayoutMkLst>
        </pc:sldLayoutChg>
        <pc:sldLayoutChg chg="add del mod replId">
          <pc:chgData name="Sripaad srinivasan" userId="7fd635fc6ce9feb4" providerId="Windows Live" clId="Web-{55134F35-C017-4BAB-93EE-911AE442A435}" dt="2019-09-30T17:36:03.742" v="1"/>
          <pc:sldLayoutMkLst>
            <pc:docMk/>
            <pc:sldMasterMk cId="524138964" sldId="2147483955"/>
            <pc:sldLayoutMk cId="3660372491" sldId="2147483962"/>
          </pc:sldLayoutMkLst>
        </pc:sldLayoutChg>
        <pc:sldLayoutChg chg="add del mod replId">
          <pc:chgData name="Sripaad srinivasan" userId="7fd635fc6ce9feb4" providerId="Windows Live" clId="Web-{55134F35-C017-4BAB-93EE-911AE442A435}" dt="2019-09-30T17:36:03.742" v="1"/>
          <pc:sldLayoutMkLst>
            <pc:docMk/>
            <pc:sldMasterMk cId="524138964" sldId="2147483955"/>
            <pc:sldLayoutMk cId="1566266497" sldId="2147483963"/>
          </pc:sldLayoutMkLst>
        </pc:sldLayoutChg>
        <pc:sldLayoutChg chg="add del mod replId">
          <pc:chgData name="Sripaad srinivasan" userId="7fd635fc6ce9feb4" providerId="Windows Live" clId="Web-{55134F35-C017-4BAB-93EE-911AE442A435}" dt="2019-09-30T17:36:03.742" v="1"/>
          <pc:sldLayoutMkLst>
            <pc:docMk/>
            <pc:sldMasterMk cId="524138964" sldId="2147483955"/>
            <pc:sldLayoutMk cId="3885979108" sldId="2147483964"/>
          </pc:sldLayoutMkLst>
        </pc:sldLayoutChg>
        <pc:sldLayoutChg chg="add del mod replId">
          <pc:chgData name="Sripaad srinivasan" userId="7fd635fc6ce9feb4" providerId="Windows Live" clId="Web-{55134F35-C017-4BAB-93EE-911AE442A435}" dt="2019-09-30T17:36:03.742" v="1"/>
          <pc:sldLayoutMkLst>
            <pc:docMk/>
            <pc:sldMasterMk cId="524138964" sldId="2147483955"/>
            <pc:sldLayoutMk cId="2576469757" sldId="2147483965"/>
          </pc:sldLayoutMkLst>
        </pc:sldLayoutChg>
        <pc:sldLayoutChg chg="add del mod replId">
          <pc:chgData name="Sripaad srinivasan" userId="7fd635fc6ce9feb4" providerId="Windows Live" clId="Web-{55134F35-C017-4BAB-93EE-911AE442A435}" dt="2019-09-30T17:36:03.742" v="1"/>
          <pc:sldLayoutMkLst>
            <pc:docMk/>
            <pc:sldMasterMk cId="524138964" sldId="2147483955"/>
            <pc:sldLayoutMk cId="2591169623" sldId="2147483966"/>
          </pc:sldLayoutMkLst>
        </pc:sldLayoutChg>
      </pc:sldMasterChg>
      <pc:sldMasterChg chg="add addSldLayout modSldLayout">
        <pc:chgData name="Sripaad srinivasan" userId="7fd635fc6ce9feb4" providerId="Windows Live" clId="Web-{55134F35-C017-4BAB-93EE-911AE442A435}" dt="2019-09-30T17:36:03.742" v="1"/>
        <pc:sldMasterMkLst>
          <pc:docMk/>
          <pc:sldMasterMk cId="3359924863" sldId="2147483967"/>
        </pc:sldMasterMkLst>
        <pc:sldLayoutChg chg="add mod replId">
          <pc:chgData name="Sripaad srinivasan" userId="7fd635fc6ce9feb4" providerId="Windows Live" clId="Web-{55134F35-C017-4BAB-93EE-911AE442A435}" dt="2019-09-30T17:36:03.742" v="1"/>
          <pc:sldLayoutMkLst>
            <pc:docMk/>
            <pc:sldMasterMk cId="3359924863" sldId="2147483967"/>
            <pc:sldLayoutMk cId="3774799150" sldId="2147483968"/>
          </pc:sldLayoutMkLst>
        </pc:sldLayoutChg>
        <pc:sldLayoutChg chg="add mod replId">
          <pc:chgData name="Sripaad srinivasan" userId="7fd635fc6ce9feb4" providerId="Windows Live" clId="Web-{55134F35-C017-4BAB-93EE-911AE442A435}" dt="2019-09-30T17:36:03.742" v="1"/>
          <pc:sldLayoutMkLst>
            <pc:docMk/>
            <pc:sldMasterMk cId="3359924863" sldId="2147483967"/>
            <pc:sldLayoutMk cId="1477195836" sldId="2147483969"/>
          </pc:sldLayoutMkLst>
        </pc:sldLayoutChg>
        <pc:sldLayoutChg chg="add mod replId">
          <pc:chgData name="Sripaad srinivasan" userId="7fd635fc6ce9feb4" providerId="Windows Live" clId="Web-{55134F35-C017-4BAB-93EE-911AE442A435}" dt="2019-09-30T17:36:03.742" v="1"/>
          <pc:sldLayoutMkLst>
            <pc:docMk/>
            <pc:sldMasterMk cId="3359924863" sldId="2147483967"/>
            <pc:sldLayoutMk cId="3166613753" sldId="2147483970"/>
          </pc:sldLayoutMkLst>
        </pc:sldLayoutChg>
        <pc:sldLayoutChg chg="add mod replId">
          <pc:chgData name="Sripaad srinivasan" userId="7fd635fc6ce9feb4" providerId="Windows Live" clId="Web-{55134F35-C017-4BAB-93EE-911AE442A435}" dt="2019-09-30T17:36:03.742" v="1"/>
          <pc:sldLayoutMkLst>
            <pc:docMk/>
            <pc:sldMasterMk cId="3359924863" sldId="2147483967"/>
            <pc:sldLayoutMk cId="1383931053" sldId="2147483971"/>
          </pc:sldLayoutMkLst>
        </pc:sldLayoutChg>
        <pc:sldLayoutChg chg="add mod replId">
          <pc:chgData name="Sripaad srinivasan" userId="7fd635fc6ce9feb4" providerId="Windows Live" clId="Web-{55134F35-C017-4BAB-93EE-911AE442A435}" dt="2019-09-30T17:36:03.742" v="1"/>
          <pc:sldLayoutMkLst>
            <pc:docMk/>
            <pc:sldMasterMk cId="3359924863" sldId="2147483967"/>
            <pc:sldLayoutMk cId="3123548413" sldId="2147483972"/>
          </pc:sldLayoutMkLst>
        </pc:sldLayoutChg>
        <pc:sldLayoutChg chg="add mod replId">
          <pc:chgData name="Sripaad srinivasan" userId="7fd635fc6ce9feb4" providerId="Windows Live" clId="Web-{55134F35-C017-4BAB-93EE-911AE442A435}" dt="2019-09-30T17:36:03.742" v="1"/>
          <pc:sldLayoutMkLst>
            <pc:docMk/>
            <pc:sldMasterMk cId="3359924863" sldId="2147483967"/>
            <pc:sldLayoutMk cId="3173725467" sldId="2147483973"/>
          </pc:sldLayoutMkLst>
        </pc:sldLayoutChg>
        <pc:sldLayoutChg chg="add mod replId">
          <pc:chgData name="Sripaad srinivasan" userId="7fd635fc6ce9feb4" providerId="Windows Live" clId="Web-{55134F35-C017-4BAB-93EE-911AE442A435}" dt="2019-09-30T17:36:03.742" v="1"/>
          <pc:sldLayoutMkLst>
            <pc:docMk/>
            <pc:sldMasterMk cId="3359924863" sldId="2147483967"/>
            <pc:sldLayoutMk cId="2785736750" sldId="2147483974"/>
          </pc:sldLayoutMkLst>
        </pc:sldLayoutChg>
        <pc:sldLayoutChg chg="add mod replId">
          <pc:chgData name="Sripaad srinivasan" userId="7fd635fc6ce9feb4" providerId="Windows Live" clId="Web-{55134F35-C017-4BAB-93EE-911AE442A435}" dt="2019-09-30T17:36:03.742" v="1"/>
          <pc:sldLayoutMkLst>
            <pc:docMk/>
            <pc:sldMasterMk cId="3359924863" sldId="2147483967"/>
            <pc:sldLayoutMk cId="1128392269" sldId="2147483975"/>
          </pc:sldLayoutMkLst>
        </pc:sldLayoutChg>
        <pc:sldLayoutChg chg="add mod replId">
          <pc:chgData name="Sripaad srinivasan" userId="7fd635fc6ce9feb4" providerId="Windows Live" clId="Web-{55134F35-C017-4BAB-93EE-911AE442A435}" dt="2019-09-30T17:36:03.742" v="1"/>
          <pc:sldLayoutMkLst>
            <pc:docMk/>
            <pc:sldMasterMk cId="3359924863" sldId="2147483967"/>
            <pc:sldLayoutMk cId="1764138858" sldId="2147483976"/>
          </pc:sldLayoutMkLst>
        </pc:sldLayoutChg>
        <pc:sldLayoutChg chg="add mod replId">
          <pc:chgData name="Sripaad srinivasan" userId="7fd635fc6ce9feb4" providerId="Windows Live" clId="Web-{55134F35-C017-4BAB-93EE-911AE442A435}" dt="2019-09-30T17:36:03.742" v="1"/>
          <pc:sldLayoutMkLst>
            <pc:docMk/>
            <pc:sldMasterMk cId="3359924863" sldId="2147483967"/>
            <pc:sldLayoutMk cId="506856111" sldId="2147483977"/>
          </pc:sldLayoutMkLst>
        </pc:sldLayoutChg>
        <pc:sldLayoutChg chg="add mod replId">
          <pc:chgData name="Sripaad srinivasan" userId="7fd635fc6ce9feb4" providerId="Windows Live" clId="Web-{55134F35-C017-4BAB-93EE-911AE442A435}" dt="2019-09-30T17:36:03.742" v="1"/>
          <pc:sldLayoutMkLst>
            <pc:docMk/>
            <pc:sldMasterMk cId="3359924863" sldId="2147483967"/>
            <pc:sldLayoutMk cId="2370754319" sldId="2147483978"/>
          </pc:sldLayoutMkLst>
        </pc:sldLayoutChg>
      </pc:sldMasterChg>
    </pc:docChg>
  </pc:docChgLst>
  <pc:docChgLst>
    <pc:chgData name="Sripaad srinivasan" userId="7fd635fc6ce9feb4" providerId="Windows Live" clId="Web-{9CE839E1-FB40-4898-95EE-AB26E6DD2E0C}"/>
    <pc:docChg chg="modSld addMainMaster delMainMaster">
      <pc:chgData name="Sripaad srinivasan" userId="7fd635fc6ce9feb4" providerId="Windows Live" clId="Web-{9CE839E1-FB40-4898-95EE-AB26E6DD2E0C}" dt="2019-09-30T07:12:22.008" v="68" actId="20577"/>
      <pc:docMkLst>
        <pc:docMk/>
      </pc:docMkLst>
      <pc:sldChg chg="modSp mod modClrScheme chgLayout">
        <pc:chgData name="Sripaad srinivasan" userId="7fd635fc6ce9feb4" providerId="Windows Live" clId="Web-{9CE839E1-FB40-4898-95EE-AB26E6DD2E0C}" dt="2019-09-30T07:12:04.321" v="63"/>
        <pc:sldMkLst>
          <pc:docMk/>
          <pc:sldMk cId="513809977" sldId="256"/>
        </pc:sldMkLst>
        <pc:spChg chg="mod ord">
          <ac:chgData name="Sripaad srinivasan" userId="7fd635fc6ce9feb4" providerId="Windows Live" clId="Web-{9CE839E1-FB40-4898-95EE-AB26E6DD2E0C}" dt="2019-09-30T07:12:04.321" v="63"/>
          <ac:spMkLst>
            <pc:docMk/>
            <pc:sldMk cId="513809977" sldId="256"/>
            <ac:spMk id="3" creationId="{00000000-0000-0000-0000-000000000000}"/>
          </ac:spMkLst>
        </pc:spChg>
      </pc:sldChg>
      <pc:sldChg chg="addSp delSp modSp mod setBg modClrScheme setClrOvrMap delDesignElem chgLayout">
        <pc:chgData name="Sripaad srinivasan" userId="7fd635fc6ce9feb4" providerId="Windows Live" clId="Web-{9CE839E1-FB40-4898-95EE-AB26E6DD2E0C}" dt="2019-09-30T07:12:04.321" v="63"/>
        <pc:sldMkLst>
          <pc:docMk/>
          <pc:sldMk cId="654911166" sldId="257"/>
        </pc:sldMkLst>
        <pc:spChg chg="mod ord">
          <ac:chgData name="Sripaad srinivasan" userId="7fd635fc6ce9feb4" providerId="Windows Live" clId="Web-{9CE839E1-FB40-4898-95EE-AB26E6DD2E0C}" dt="2019-09-30T07:12:04.321" v="63"/>
          <ac:spMkLst>
            <pc:docMk/>
            <pc:sldMk cId="654911166" sldId="257"/>
            <ac:spMk id="2" creationId="{00000000-0000-0000-0000-000000000000}"/>
          </ac:spMkLst>
        </pc:spChg>
        <pc:spChg chg="add del mod">
          <ac:chgData name="Sripaad srinivasan" userId="7fd635fc6ce9feb4" providerId="Windows Live" clId="Web-{9CE839E1-FB40-4898-95EE-AB26E6DD2E0C}" dt="2019-09-30T07:10:01.602" v="20"/>
          <ac:spMkLst>
            <pc:docMk/>
            <pc:sldMk cId="654911166" sldId="257"/>
            <ac:spMk id="3" creationId="{00000000-0000-0000-0000-000000000000}"/>
          </ac:spMkLst>
        </pc:spChg>
        <pc:spChg chg="add del">
          <ac:chgData name="Sripaad srinivasan" userId="7fd635fc6ce9feb4" providerId="Windows Live" clId="Web-{9CE839E1-FB40-4898-95EE-AB26E6DD2E0C}" dt="2019-09-30T07:09:14.961" v="6"/>
          <ac:spMkLst>
            <pc:docMk/>
            <pc:sldMk cId="654911166" sldId="257"/>
            <ac:spMk id="8" creationId="{3B854194-185D-494D-905C-7C7CB2E30F6E}"/>
          </ac:spMkLst>
        </pc:spChg>
        <pc:spChg chg="add del">
          <ac:chgData name="Sripaad srinivasan" userId="7fd635fc6ce9feb4" providerId="Windows Live" clId="Web-{9CE839E1-FB40-4898-95EE-AB26E6DD2E0C}" dt="2019-09-30T07:09:14.961" v="6"/>
          <ac:spMkLst>
            <pc:docMk/>
            <pc:sldMk cId="654911166" sldId="257"/>
            <ac:spMk id="10" creationId="{B4F5FA0D-0104-4987-8241-EFF7C85B88DE}"/>
          </ac:spMkLst>
        </pc:spChg>
        <pc:spChg chg="add del">
          <ac:chgData name="Sripaad srinivasan" userId="7fd635fc6ce9feb4" providerId="Windows Live" clId="Web-{9CE839E1-FB40-4898-95EE-AB26E6DD2E0C}" dt="2019-09-30T07:09:14.945" v="5"/>
          <ac:spMkLst>
            <pc:docMk/>
            <pc:sldMk cId="654911166" sldId="257"/>
            <ac:spMk id="15" creationId="{4351DFE5-F63D-4BE0-BDA9-E3EB88F01AA5}"/>
          </ac:spMkLst>
        </pc:spChg>
        <pc:spChg chg="add del">
          <ac:chgData name="Sripaad srinivasan" userId="7fd635fc6ce9feb4" providerId="Windows Live" clId="Web-{9CE839E1-FB40-4898-95EE-AB26E6DD2E0C}" dt="2019-09-30T07:09:12.195" v="3"/>
          <ac:spMkLst>
            <pc:docMk/>
            <pc:sldMk cId="654911166" sldId="257"/>
            <ac:spMk id="17" creationId="{15911E3A-C35B-4EF7-A355-B84E9A14AF4D}"/>
          </ac:spMkLst>
        </pc:spChg>
        <pc:spChg chg="add del">
          <ac:chgData name="Sripaad srinivasan" userId="7fd635fc6ce9feb4" providerId="Windows Live" clId="Web-{9CE839E1-FB40-4898-95EE-AB26E6DD2E0C}" dt="2019-09-30T07:09:09.367" v="1"/>
          <ac:spMkLst>
            <pc:docMk/>
            <pc:sldMk cId="654911166" sldId="257"/>
            <ac:spMk id="19" creationId="{59A309A7-1751-4ABE-A3C1-EEC40366AD89}"/>
          </ac:spMkLst>
        </pc:spChg>
        <pc:spChg chg="add del">
          <ac:chgData name="Sripaad srinivasan" userId="7fd635fc6ce9feb4" providerId="Windows Live" clId="Web-{9CE839E1-FB40-4898-95EE-AB26E6DD2E0C}" dt="2019-09-30T07:10:01.602" v="20"/>
          <ac:spMkLst>
            <pc:docMk/>
            <pc:sldMk cId="654911166" sldId="257"/>
            <ac:spMk id="20" creationId="{A2ED9029-64A6-4BAE-BA25-DC2A13D43EDE}"/>
          </ac:spMkLst>
        </pc:spChg>
        <pc:spChg chg="add del">
          <ac:chgData name="Sripaad srinivasan" userId="7fd635fc6ce9feb4" providerId="Windows Live" clId="Web-{9CE839E1-FB40-4898-95EE-AB26E6DD2E0C}" dt="2019-09-30T07:09:09.367" v="1"/>
          <ac:spMkLst>
            <pc:docMk/>
            <pc:sldMk cId="654911166" sldId="257"/>
            <ac:spMk id="21" creationId="{967D8EB6-EAE1-4F9C-B398-83321E287204}"/>
          </ac:spMkLst>
        </pc:spChg>
        <pc:spChg chg="add del">
          <ac:chgData name="Sripaad srinivasan" userId="7fd635fc6ce9feb4" providerId="Windows Live" clId="Web-{9CE839E1-FB40-4898-95EE-AB26E6DD2E0C}" dt="2019-09-30T07:10:01.602" v="20"/>
          <ac:spMkLst>
            <pc:docMk/>
            <pc:sldMk cId="654911166" sldId="257"/>
            <ac:spMk id="22" creationId="{DAFABACF-DDBE-415C-8EE1-F7DD68C632C6}"/>
          </ac:spMkLst>
        </pc:spChg>
        <pc:spChg chg="add del">
          <ac:chgData name="Sripaad srinivasan" userId="7fd635fc6ce9feb4" providerId="Windows Live" clId="Web-{9CE839E1-FB40-4898-95EE-AB26E6DD2E0C}" dt="2019-09-30T07:10:01.602" v="20"/>
          <ac:spMkLst>
            <pc:docMk/>
            <pc:sldMk cId="654911166" sldId="257"/>
            <ac:spMk id="23" creationId="{41E17A99-1553-4633-ADFB-5CCDCF801D13}"/>
          </ac:spMkLst>
        </pc:spChg>
        <pc:spChg chg="add del">
          <ac:chgData name="Sripaad srinivasan" userId="7fd635fc6ce9feb4" providerId="Windows Live" clId="Web-{9CE839E1-FB40-4898-95EE-AB26E6DD2E0C}" dt="2019-09-30T07:09:56.742" v="15"/>
          <ac:spMkLst>
            <pc:docMk/>
            <pc:sldMk cId="654911166" sldId="257"/>
            <ac:spMk id="26" creationId="{46C2E80F-49A6-4372-B103-219D417A55ED}"/>
          </ac:spMkLst>
        </pc:spChg>
        <pc:spChg chg="add del">
          <ac:chgData name="Sripaad srinivasan" userId="7fd635fc6ce9feb4" providerId="Windows Live" clId="Web-{9CE839E1-FB40-4898-95EE-AB26E6DD2E0C}" dt="2019-09-30T07:09:59.164" v="17"/>
          <ac:spMkLst>
            <pc:docMk/>
            <pc:sldMk cId="654911166" sldId="257"/>
            <ac:spMk id="27" creationId="{EA67B5B4-3A24-436E-B663-1B2EBFF8A0CD}"/>
          </ac:spMkLst>
        </pc:spChg>
        <pc:spChg chg="add del">
          <ac:chgData name="Sripaad srinivasan" userId="7fd635fc6ce9feb4" providerId="Windows Live" clId="Web-{9CE839E1-FB40-4898-95EE-AB26E6DD2E0C}" dt="2019-09-30T07:09:53.492" v="13"/>
          <ac:spMkLst>
            <pc:docMk/>
            <pc:sldMk cId="654911166" sldId="257"/>
            <ac:spMk id="28" creationId="{8D70B121-56F4-4848-B38B-182089D909FA}"/>
          </ac:spMkLst>
        </pc:spChg>
        <pc:spChg chg="add del">
          <ac:chgData name="Sripaad srinivasan" userId="7fd635fc6ce9feb4" providerId="Windows Live" clId="Web-{9CE839E1-FB40-4898-95EE-AB26E6DD2E0C}" dt="2019-09-30T07:09:59.164" v="17"/>
          <ac:spMkLst>
            <pc:docMk/>
            <pc:sldMk cId="654911166" sldId="257"/>
            <ac:spMk id="29" creationId="{987FDF89-C993-41F4-A1B8-DBAFF16008A9}"/>
          </ac:spMkLst>
        </pc:spChg>
        <pc:spChg chg="add del">
          <ac:chgData name="Sripaad srinivasan" userId="7fd635fc6ce9feb4" providerId="Windows Live" clId="Web-{9CE839E1-FB40-4898-95EE-AB26E6DD2E0C}" dt="2019-09-30T07:10:01.555" v="19"/>
          <ac:spMkLst>
            <pc:docMk/>
            <pc:sldMk cId="654911166" sldId="257"/>
            <ac:spMk id="31" creationId="{3A4F209C-C20E-4FA7-B241-1EF4F8D193B2}"/>
          </ac:spMkLst>
        </pc:spChg>
        <pc:spChg chg="add del">
          <ac:chgData name="Sripaad srinivasan" userId="7fd635fc6ce9feb4" providerId="Windows Live" clId="Web-{9CE839E1-FB40-4898-95EE-AB26E6DD2E0C}" dt="2019-09-30T07:09:59.164" v="17"/>
          <ac:spMkLst>
            <pc:docMk/>
            <pc:sldMk cId="654911166" sldId="257"/>
            <ac:spMk id="32" creationId="{64E585EA-75FD-4025-8270-F66A58A15CDA}"/>
          </ac:spMkLst>
        </pc:spChg>
        <pc:spChg chg="add del">
          <ac:chgData name="Sripaad srinivasan" userId="7fd635fc6ce9feb4" providerId="Windows Live" clId="Web-{9CE839E1-FB40-4898-95EE-AB26E6DD2E0C}" dt="2019-09-30T07:10:01.555" v="19"/>
          <ac:spMkLst>
            <pc:docMk/>
            <pc:sldMk cId="654911166" sldId="257"/>
            <ac:spMk id="33" creationId="{E4564234-45B0-4ED8-A9E2-199C00173276}"/>
          </ac:spMkLst>
        </pc:spChg>
        <pc:spChg chg="add del">
          <ac:chgData name="Sripaad srinivasan" userId="7fd635fc6ce9feb4" providerId="Windows Live" clId="Web-{9CE839E1-FB40-4898-95EE-AB26E6DD2E0C}" dt="2019-09-30T07:12:04.321" v="63"/>
          <ac:spMkLst>
            <pc:docMk/>
            <pc:sldMk cId="654911166" sldId="257"/>
            <ac:spMk id="34" creationId="{46C2E80F-49A6-4372-B103-219D417A55ED}"/>
          </ac:spMkLst>
        </pc:spChg>
        <pc:spChg chg="add del">
          <ac:chgData name="Sripaad srinivasan" userId="7fd635fc6ce9feb4" providerId="Windows Live" clId="Web-{9CE839E1-FB40-4898-95EE-AB26E6DD2E0C}" dt="2019-09-30T07:11:04.118" v="39"/>
          <ac:spMkLst>
            <pc:docMk/>
            <pc:sldMk cId="654911166" sldId="257"/>
            <ac:spMk id="38" creationId="{08E89D5E-1885-4160-AC77-CC471DD1D0DB}"/>
          </ac:spMkLst>
        </pc:spChg>
        <pc:spChg chg="add del">
          <ac:chgData name="Sripaad srinivasan" userId="7fd635fc6ce9feb4" providerId="Windows Live" clId="Web-{9CE839E1-FB40-4898-95EE-AB26E6DD2E0C}" dt="2019-09-30T07:11:00.914" v="37"/>
          <ac:spMkLst>
            <pc:docMk/>
            <pc:sldMk cId="654911166" sldId="257"/>
            <ac:spMk id="40" creationId="{08E89D5E-1885-4160-AC77-CC471DD1D0DB}"/>
          </ac:spMkLst>
        </pc:spChg>
        <pc:spChg chg="add del">
          <ac:chgData name="Sripaad srinivasan" userId="7fd635fc6ce9feb4" providerId="Windows Live" clId="Web-{9CE839E1-FB40-4898-95EE-AB26E6DD2E0C}" dt="2019-09-30T07:12:00.040" v="61"/>
          <ac:spMkLst>
            <pc:docMk/>
            <pc:sldMk cId="654911166" sldId="257"/>
            <ac:spMk id="41" creationId="{08E89D5E-1885-4160-AC77-CC471DD1D0DB}"/>
          </ac:spMkLst>
        </pc:spChg>
        <pc:grpChg chg="add del">
          <ac:chgData name="Sripaad srinivasan" userId="7fd635fc6ce9feb4" providerId="Windows Live" clId="Web-{9CE839E1-FB40-4898-95EE-AB26E6DD2E0C}" dt="2019-09-30T07:09:12.195" v="3"/>
          <ac:grpSpMkLst>
            <pc:docMk/>
            <pc:sldMk cId="654911166" sldId="257"/>
            <ac:grpSpMk id="14" creationId="{E21ADB3D-AD65-44B4-847D-5E90E90A5D16}"/>
          </ac:grpSpMkLst>
        </pc:grpChg>
        <pc:grpChg chg="add del">
          <ac:chgData name="Sripaad srinivasan" userId="7fd635fc6ce9feb4" providerId="Windows Live" clId="Web-{9CE839E1-FB40-4898-95EE-AB26E6DD2E0C}" dt="2019-09-30T07:09:12.195" v="3"/>
          <ac:grpSpMkLst>
            <pc:docMk/>
            <pc:sldMk cId="654911166" sldId="257"/>
            <ac:grpSpMk id="42" creationId="{5F8A7F7F-DD1A-4F41-98AC-B9CE2A620CDC}"/>
          </ac:grpSpMkLst>
        </pc:grpChg>
        <pc:graphicFrameChg chg="add del">
          <ac:chgData name="Sripaad srinivasan" userId="7fd635fc6ce9feb4" providerId="Windows Live" clId="Web-{9CE839E1-FB40-4898-95EE-AB26E6DD2E0C}" dt="2019-09-30T07:09:56.742" v="15"/>
          <ac:graphicFrameMkLst>
            <pc:docMk/>
            <pc:sldMk cId="654911166" sldId="257"/>
            <ac:graphicFrameMk id="25" creationId="{6D18A4DF-1420-4CF8-83B6-FDEAA11C0BAC}"/>
          </ac:graphicFrameMkLst>
        </pc:graphicFrameChg>
        <pc:graphicFrameChg chg="add mod ord modGraphic">
          <ac:chgData name="Sripaad srinivasan" userId="7fd635fc6ce9feb4" providerId="Windows Live" clId="Web-{9CE839E1-FB40-4898-95EE-AB26E6DD2E0C}" dt="2019-09-30T07:12:04.321" v="63"/>
          <ac:graphicFrameMkLst>
            <pc:docMk/>
            <pc:sldMk cId="654911166" sldId="257"/>
            <ac:graphicFrameMk id="35" creationId="{6D18A4DF-1420-4CF8-83B6-FDEAA11C0BAC}"/>
          </ac:graphicFrameMkLst>
        </pc:graphicFrameChg>
        <pc:picChg chg="add del">
          <ac:chgData name="Sripaad srinivasan" userId="7fd635fc6ce9feb4" providerId="Windows Live" clId="Web-{9CE839E1-FB40-4898-95EE-AB26E6DD2E0C}" dt="2019-09-30T07:09:14.961" v="6"/>
          <ac:picMkLst>
            <pc:docMk/>
            <pc:sldMk cId="654911166" sldId="257"/>
            <ac:picMk id="12" creationId="{2897127E-6CEF-446C-BE87-93B7C46E49D1}"/>
          </ac:picMkLst>
        </pc:picChg>
        <pc:picChg chg="add del">
          <ac:chgData name="Sripaad srinivasan" userId="7fd635fc6ce9feb4" providerId="Windows Live" clId="Web-{9CE839E1-FB40-4898-95EE-AB26E6DD2E0C}" dt="2019-09-30T07:09:09.367" v="1"/>
          <ac:picMkLst>
            <pc:docMk/>
            <pc:sldMk cId="654911166" sldId="257"/>
            <ac:picMk id="16" creationId="{DA4F95E8-E543-4607-B976-FF4CE7ADBCA4}"/>
          </ac:picMkLst>
        </pc:picChg>
        <pc:picChg chg="add del">
          <ac:chgData name="Sripaad srinivasan" userId="7fd635fc6ce9feb4" providerId="Windows Live" clId="Web-{9CE839E1-FB40-4898-95EE-AB26E6DD2E0C}" dt="2019-09-30T07:09:14.945" v="5"/>
          <ac:picMkLst>
            <pc:docMk/>
            <pc:sldMk cId="654911166" sldId="257"/>
            <ac:picMk id="18" creationId="{3AA16612-ACD2-4A16-8F2B-4514FD6BF28F}"/>
          </ac:picMkLst>
        </pc:picChg>
        <pc:cxnChg chg="add del">
          <ac:chgData name="Sripaad srinivasan" userId="7fd635fc6ce9feb4" providerId="Windows Live" clId="Web-{9CE839E1-FB40-4898-95EE-AB26E6DD2E0C}" dt="2019-09-30T07:09:53.492" v="13"/>
          <ac:cxnSpMkLst>
            <pc:docMk/>
            <pc:sldMk cId="654911166" sldId="257"/>
            <ac:cxnSpMk id="30" creationId="{2D72A2C9-F3CA-4216-8BAD-FA4C970C3C4E}"/>
          </ac:cxnSpMkLst>
        </pc:cxnChg>
        <pc:cxnChg chg="add del">
          <ac:chgData name="Sripaad srinivasan" userId="7fd635fc6ce9feb4" providerId="Windows Live" clId="Web-{9CE839E1-FB40-4898-95EE-AB26E6DD2E0C}" dt="2019-09-30T07:11:00.914" v="37"/>
          <ac:cxnSpMkLst>
            <pc:docMk/>
            <pc:sldMk cId="654911166" sldId="257"/>
            <ac:cxnSpMk id="37" creationId="{550D2BD1-98F9-412D-905B-3A843EF4078B}"/>
          </ac:cxnSpMkLst>
        </pc:cxnChg>
        <pc:cxnChg chg="add del">
          <ac:chgData name="Sripaad srinivasan" userId="7fd635fc6ce9feb4" providerId="Windows Live" clId="Web-{9CE839E1-FB40-4898-95EE-AB26E6DD2E0C}" dt="2019-09-30T07:11:04.118" v="39"/>
          <ac:cxnSpMkLst>
            <pc:docMk/>
            <pc:sldMk cId="654911166" sldId="257"/>
            <ac:cxnSpMk id="39" creationId="{550D2BD1-98F9-412D-905B-3A843EF4078B}"/>
          </ac:cxnSpMkLst>
        </pc:cxnChg>
        <pc:cxnChg chg="add del">
          <ac:chgData name="Sripaad srinivasan" userId="7fd635fc6ce9feb4" providerId="Windows Live" clId="Web-{9CE839E1-FB40-4898-95EE-AB26E6DD2E0C}" dt="2019-09-30T07:12:00.040" v="61"/>
          <ac:cxnSpMkLst>
            <pc:docMk/>
            <pc:sldMk cId="654911166" sldId="257"/>
            <ac:cxnSpMk id="43" creationId="{550D2BD1-98F9-412D-905B-3A843EF4078B}"/>
          </ac:cxnSpMkLst>
        </pc:cxnChg>
      </pc:sldChg>
      <pc:sldChg chg="addSp delSp modSp mod setBg modClrScheme setClrOvrMap delDesignElem chgLayout">
        <pc:chgData name="Sripaad srinivasan" userId="7fd635fc6ce9feb4" providerId="Windows Live" clId="Web-{9CE839E1-FB40-4898-95EE-AB26E6DD2E0C}" dt="2019-09-30T07:12:21.993" v="67" actId="20577"/>
        <pc:sldMkLst>
          <pc:docMk/>
          <pc:sldMk cId="3114023473" sldId="258"/>
        </pc:sldMkLst>
        <pc:spChg chg="mod ord">
          <ac:chgData name="Sripaad srinivasan" userId="7fd635fc6ce9feb4" providerId="Windows Live" clId="Web-{9CE839E1-FB40-4898-95EE-AB26E6DD2E0C}" dt="2019-09-30T07:12:04.321" v="63"/>
          <ac:spMkLst>
            <pc:docMk/>
            <pc:sldMk cId="3114023473" sldId="258"/>
            <ac:spMk id="2" creationId="{00000000-0000-0000-0000-000000000000}"/>
          </ac:spMkLst>
        </pc:spChg>
        <pc:spChg chg="add del mod ord">
          <ac:chgData name="Sripaad srinivasan" userId="7fd635fc6ce9feb4" providerId="Windows Live" clId="Web-{9CE839E1-FB40-4898-95EE-AB26E6DD2E0C}" dt="2019-09-30T07:12:21.993" v="67" actId="20577"/>
          <ac:spMkLst>
            <pc:docMk/>
            <pc:sldMk cId="3114023473" sldId="258"/>
            <ac:spMk id="3" creationId="{00000000-0000-0000-0000-000000000000}"/>
          </ac:spMkLst>
        </pc:spChg>
        <pc:spChg chg="add del">
          <ac:chgData name="Sripaad srinivasan" userId="7fd635fc6ce9feb4" providerId="Windows Live" clId="Web-{9CE839E1-FB40-4898-95EE-AB26E6DD2E0C}" dt="2019-09-30T07:09:36.398" v="11"/>
          <ac:spMkLst>
            <pc:docMk/>
            <pc:sldMk cId="3114023473" sldId="258"/>
            <ac:spMk id="8" creationId="{3B854194-185D-494D-905C-7C7CB2E30F6E}"/>
          </ac:spMkLst>
        </pc:spChg>
        <pc:spChg chg="add del">
          <ac:chgData name="Sripaad srinivasan" userId="7fd635fc6ce9feb4" providerId="Windows Live" clId="Web-{9CE839E1-FB40-4898-95EE-AB26E6DD2E0C}" dt="2019-09-30T07:09:36.398" v="11"/>
          <ac:spMkLst>
            <pc:docMk/>
            <pc:sldMk cId="3114023473" sldId="258"/>
            <ac:spMk id="10" creationId="{B4F5FA0D-0104-4987-8241-EFF7C85B88DE}"/>
          </ac:spMkLst>
        </pc:spChg>
        <pc:spChg chg="add del">
          <ac:chgData name="Sripaad srinivasan" userId="7fd635fc6ce9feb4" providerId="Windows Live" clId="Web-{9CE839E1-FB40-4898-95EE-AB26E6DD2E0C}" dt="2019-09-30T07:12:04.321" v="63"/>
          <ac:spMkLst>
            <pc:docMk/>
            <pc:sldMk cId="3114023473" sldId="258"/>
            <ac:spMk id="16" creationId="{A2ED9029-64A6-4BAE-BA25-DC2A13D43EDE}"/>
          </ac:spMkLst>
        </pc:spChg>
        <pc:spChg chg="add del">
          <ac:chgData name="Sripaad srinivasan" userId="7fd635fc6ce9feb4" providerId="Windows Live" clId="Web-{9CE839E1-FB40-4898-95EE-AB26E6DD2E0C}" dt="2019-09-30T07:09:36.383" v="10"/>
          <ac:spMkLst>
            <pc:docMk/>
            <pc:sldMk cId="3114023473" sldId="258"/>
            <ac:spMk id="17" creationId="{8D70B121-56F4-4848-B38B-182089D909FA}"/>
          </ac:spMkLst>
        </pc:spChg>
        <pc:spChg chg="add del">
          <ac:chgData name="Sripaad srinivasan" userId="7fd635fc6ce9feb4" providerId="Windows Live" clId="Web-{9CE839E1-FB40-4898-95EE-AB26E6DD2E0C}" dt="2019-09-30T07:12:04.321" v="63"/>
          <ac:spMkLst>
            <pc:docMk/>
            <pc:sldMk cId="3114023473" sldId="258"/>
            <ac:spMk id="18" creationId="{DAFABACF-DDBE-415C-8EE1-F7DD68C632C6}"/>
          </ac:spMkLst>
        </pc:spChg>
        <pc:spChg chg="add del">
          <ac:chgData name="Sripaad srinivasan" userId="7fd635fc6ce9feb4" providerId="Windows Live" clId="Web-{9CE839E1-FB40-4898-95EE-AB26E6DD2E0C}" dt="2019-09-30T07:09:33.961" v="8"/>
          <ac:spMkLst>
            <pc:docMk/>
            <pc:sldMk cId="3114023473" sldId="258"/>
            <ac:spMk id="19" creationId="{46C2E80F-49A6-4372-B103-219D417A55ED}"/>
          </ac:spMkLst>
        </pc:spChg>
        <pc:spChg chg="add del">
          <ac:chgData name="Sripaad srinivasan" userId="7fd635fc6ce9feb4" providerId="Windows Live" clId="Web-{9CE839E1-FB40-4898-95EE-AB26E6DD2E0C}" dt="2019-09-30T07:12:04.321" v="63"/>
          <ac:spMkLst>
            <pc:docMk/>
            <pc:sldMk cId="3114023473" sldId="258"/>
            <ac:spMk id="21" creationId="{41E17A99-1553-4633-ADFB-5CCDCF801D13}"/>
          </ac:spMkLst>
        </pc:spChg>
        <pc:graphicFrameChg chg="add del">
          <ac:chgData name="Sripaad srinivasan" userId="7fd635fc6ce9feb4" providerId="Windows Live" clId="Web-{9CE839E1-FB40-4898-95EE-AB26E6DD2E0C}" dt="2019-09-30T07:09:33.961" v="8"/>
          <ac:graphicFrameMkLst>
            <pc:docMk/>
            <pc:sldMk cId="3114023473" sldId="258"/>
            <ac:graphicFrameMk id="14" creationId="{4A745BB3-4D5D-4B7A-8500-C1FC8C3575C2}"/>
          </ac:graphicFrameMkLst>
        </pc:graphicFrameChg>
        <pc:picChg chg="add del">
          <ac:chgData name="Sripaad srinivasan" userId="7fd635fc6ce9feb4" providerId="Windows Live" clId="Web-{9CE839E1-FB40-4898-95EE-AB26E6DD2E0C}" dt="2019-09-30T07:09:36.398" v="11"/>
          <ac:picMkLst>
            <pc:docMk/>
            <pc:sldMk cId="3114023473" sldId="258"/>
            <ac:picMk id="12" creationId="{2897127E-6CEF-446C-BE87-93B7C46E49D1}"/>
          </ac:picMkLst>
        </pc:picChg>
        <pc:cxnChg chg="add del">
          <ac:chgData name="Sripaad srinivasan" userId="7fd635fc6ce9feb4" providerId="Windows Live" clId="Web-{9CE839E1-FB40-4898-95EE-AB26E6DD2E0C}" dt="2019-09-30T07:09:36.383" v="10"/>
          <ac:cxnSpMkLst>
            <pc:docMk/>
            <pc:sldMk cId="3114023473" sldId="258"/>
            <ac:cxnSpMk id="15" creationId="{2D72A2C9-F3CA-4216-8BAD-FA4C970C3C4E}"/>
          </ac:cxnSpMkLst>
        </pc:cxnChg>
      </pc:sldChg>
      <pc:sldChg chg="addSp delSp modSp mod setBg modClrScheme delDesignElem chgLayout">
        <pc:chgData name="Sripaad srinivasan" userId="7fd635fc6ce9feb4" providerId="Windows Live" clId="Web-{9CE839E1-FB40-4898-95EE-AB26E6DD2E0C}" dt="2019-09-30T07:12:07.165" v="64"/>
        <pc:sldMkLst>
          <pc:docMk/>
          <pc:sldMk cId="1931936044" sldId="259"/>
        </pc:sldMkLst>
        <pc:spChg chg="mod ord">
          <ac:chgData name="Sripaad srinivasan" userId="7fd635fc6ce9feb4" providerId="Windows Live" clId="Web-{9CE839E1-FB40-4898-95EE-AB26E6DD2E0C}" dt="2019-09-30T07:12:07.165" v="64"/>
          <ac:spMkLst>
            <pc:docMk/>
            <pc:sldMk cId="1931936044" sldId="259"/>
            <ac:spMk id="2" creationId="{00000000-0000-0000-0000-000000000000}"/>
          </ac:spMkLst>
        </pc:spChg>
        <pc:spChg chg="add del mod">
          <ac:chgData name="Sripaad srinivasan" userId="7fd635fc6ce9feb4" providerId="Windows Live" clId="Web-{9CE839E1-FB40-4898-95EE-AB26E6DD2E0C}" dt="2019-09-30T07:12:07.165" v="64"/>
          <ac:spMkLst>
            <pc:docMk/>
            <pc:sldMk cId="1931936044" sldId="259"/>
            <ac:spMk id="3" creationId="{00000000-0000-0000-0000-000000000000}"/>
          </ac:spMkLst>
        </pc:spChg>
        <pc:spChg chg="add del">
          <ac:chgData name="Sripaad srinivasan" userId="7fd635fc6ce9feb4" providerId="Windows Live" clId="Web-{9CE839E1-FB40-4898-95EE-AB26E6DD2E0C}" dt="2019-09-30T07:12:07.165" v="64"/>
          <ac:spMkLst>
            <pc:docMk/>
            <pc:sldMk cId="1931936044" sldId="259"/>
            <ac:spMk id="8" creationId="{3B854194-185D-494D-905C-7C7CB2E30F6E}"/>
          </ac:spMkLst>
        </pc:spChg>
        <pc:spChg chg="add del">
          <ac:chgData name="Sripaad srinivasan" userId="7fd635fc6ce9feb4" providerId="Windows Live" clId="Web-{9CE839E1-FB40-4898-95EE-AB26E6DD2E0C}" dt="2019-09-30T07:12:07.165" v="64"/>
          <ac:spMkLst>
            <pc:docMk/>
            <pc:sldMk cId="1931936044" sldId="259"/>
            <ac:spMk id="10" creationId="{B4F5FA0D-0104-4987-8241-EFF7C85B88DE}"/>
          </ac:spMkLst>
        </pc:spChg>
        <pc:spChg chg="add del">
          <ac:chgData name="Sripaad srinivasan" userId="7fd635fc6ce9feb4" providerId="Windows Live" clId="Web-{9CE839E1-FB40-4898-95EE-AB26E6DD2E0C}" dt="2019-09-30T07:10:18.211" v="24"/>
          <ac:spMkLst>
            <pc:docMk/>
            <pc:sldMk cId="1931936044" sldId="259"/>
            <ac:spMk id="15" creationId="{46C2E80F-49A6-4372-B103-219D417A55ED}"/>
          </ac:spMkLst>
        </pc:spChg>
        <pc:spChg chg="add del">
          <ac:chgData name="Sripaad srinivasan" userId="7fd635fc6ce9feb4" providerId="Windows Live" clId="Web-{9CE839E1-FB40-4898-95EE-AB26E6DD2E0C}" dt="2019-09-30T07:10:21.102" v="26"/>
          <ac:spMkLst>
            <pc:docMk/>
            <pc:sldMk cId="1931936044" sldId="259"/>
            <ac:spMk id="17" creationId="{08E89D5E-1885-4160-AC77-CC471DD1D0DB}"/>
          </ac:spMkLst>
        </pc:spChg>
        <pc:spChg chg="add del">
          <ac:chgData name="Sripaad srinivasan" userId="7fd635fc6ce9feb4" providerId="Windows Live" clId="Web-{9CE839E1-FB40-4898-95EE-AB26E6DD2E0C}" dt="2019-09-30T07:10:13.727" v="22"/>
          <ac:spMkLst>
            <pc:docMk/>
            <pc:sldMk cId="1931936044" sldId="259"/>
            <ac:spMk id="19" creationId="{46C2E80F-49A6-4372-B103-219D417A55ED}"/>
          </ac:spMkLst>
        </pc:spChg>
        <pc:spChg chg="add del">
          <ac:chgData name="Sripaad srinivasan" userId="7fd635fc6ce9feb4" providerId="Windows Live" clId="Web-{9CE839E1-FB40-4898-95EE-AB26E6DD2E0C}" dt="2019-09-30T07:10:23.774" v="28"/>
          <ac:spMkLst>
            <pc:docMk/>
            <pc:sldMk cId="1931936044" sldId="259"/>
            <ac:spMk id="20" creationId="{E89ACC69-ADF2-492B-84C5-EA2CC16071F3}"/>
          </ac:spMkLst>
        </pc:spChg>
        <pc:spChg chg="add del">
          <ac:chgData name="Sripaad srinivasan" userId="7fd635fc6ce9feb4" providerId="Windows Live" clId="Web-{9CE839E1-FB40-4898-95EE-AB26E6DD2E0C}" dt="2019-09-30T07:10:35.633" v="32"/>
          <ac:spMkLst>
            <pc:docMk/>
            <pc:sldMk cId="1931936044" sldId="259"/>
            <ac:spMk id="23" creationId="{A5711A0E-A428-4ED1-96CB-33D69FD842E4}"/>
          </ac:spMkLst>
        </pc:spChg>
        <pc:spChg chg="add del">
          <ac:chgData name="Sripaad srinivasan" userId="7fd635fc6ce9feb4" providerId="Windows Live" clId="Web-{9CE839E1-FB40-4898-95EE-AB26E6DD2E0C}" dt="2019-09-30T07:12:07.165" v="64"/>
          <ac:spMkLst>
            <pc:docMk/>
            <pc:sldMk cId="1931936044" sldId="259"/>
            <ac:spMk id="25" creationId="{08E89D5E-1885-4160-AC77-CC471DD1D0DB}"/>
          </ac:spMkLst>
        </pc:spChg>
        <pc:spChg chg="add del">
          <ac:chgData name="Sripaad srinivasan" userId="7fd635fc6ce9feb4" providerId="Windows Live" clId="Web-{9CE839E1-FB40-4898-95EE-AB26E6DD2E0C}" dt="2019-09-30T07:11:21.789" v="44"/>
          <ac:spMkLst>
            <pc:docMk/>
            <pc:sldMk cId="1931936044" sldId="259"/>
            <ac:spMk id="29" creationId="{BE95D989-81FA-4BAD-9AD5-E46CEDA91B36}"/>
          </ac:spMkLst>
        </pc:spChg>
        <pc:spChg chg="add del">
          <ac:chgData name="Sripaad srinivasan" userId="7fd635fc6ce9feb4" providerId="Windows Live" clId="Web-{9CE839E1-FB40-4898-95EE-AB26E6DD2E0C}" dt="2019-09-30T07:11:21.789" v="44"/>
          <ac:spMkLst>
            <pc:docMk/>
            <pc:sldMk cId="1931936044" sldId="259"/>
            <ac:spMk id="30" creationId="{156189E5-8A3E-4CFD-B71B-CCD0F8495E56}"/>
          </ac:spMkLst>
        </pc:spChg>
        <pc:spChg chg="add del">
          <ac:chgData name="Sripaad srinivasan" userId="7fd635fc6ce9feb4" providerId="Windows Live" clId="Web-{9CE839E1-FB40-4898-95EE-AB26E6DD2E0C}" dt="2019-09-30T07:11:25.305" v="46"/>
          <ac:spMkLst>
            <pc:docMk/>
            <pc:sldMk cId="1931936044" sldId="259"/>
            <ac:spMk id="31" creationId="{42285737-90EE-47DC-AC80-8AE156B11969}"/>
          </ac:spMkLst>
        </pc:spChg>
        <pc:spChg chg="add del">
          <ac:chgData name="Sripaad srinivasan" userId="7fd635fc6ce9feb4" providerId="Windows Live" clId="Web-{9CE839E1-FB40-4898-95EE-AB26E6DD2E0C}" dt="2019-09-30T07:11:17.572" v="42"/>
          <ac:spMkLst>
            <pc:docMk/>
            <pc:sldMk cId="1931936044" sldId="259"/>
            <ac:spMk id="32" creationId="{E4505C23-674B-4195-81D6-0C127FEAE3F8}"/>
          </ac:spMkLst>
        </pc:spChg>
        <pc:spChg chg="add del">
          <ac:chgData name="Sripaad srinivasan" userId="7fd635fc6ce9feb4" providerId="Windows Live" clId="Web-{9CE839E1-FB40-4898-95EE-AB26E6DD2E0C}" dt="2019-09-30T07:11:17.572" v="42"/>
          <ac:spMkLst>
            <pc:docMk/>
            <pc:sldMk cId="1931936044" sldId="259"/>
            <ac:spMk id="34" creationId="{65C9B8F0-FF66-4C15-BD05-E86B87331846}"/>
          </ac:spMkLst>
        </pc:spChg>
        <pc:spChg chg="add del">
          <ac:chgData name="Sripaad srinivasan" userId="7fd635fc6ce9feb4" providerId="Windows Live" clId="Web-{9CE839E1-FB40-4898-95EE-AB26E6DD2E0C}" dt="2019-09-30T07:11:29.493" v="48"/>
          <ac:spMkLst>
            <pc:docMk/>
            <pc:sldMk cId="1931936044" sldId="259"/>
            <ac:spMk id="35" creationId="{BE95D989-81FA-4BAD-9AD5-E46CEDA91B36}"/>
          </ac:spMkLst>
        </pc:spChg>
        <pc:spChg chg="add del">
          <ac:chgData name="Sripaad srinivasan" userId="7fd635fc6ce9feb4" providerId="Windows Live" clId="Web-{9CE839E1-FB40-4898-95EE-AB26E6DD2E0C}" dt="2019-09-30T07:11:29.493" v="48"/>
          <ac:spMkLst>
            <pc:docMk/>
            <pc:sldMk cId="1931936044" sldId="259"/>
            <ac:spMk id="36" creationId="{156189E5-8A3E-4CFD-B71B-CCD0F8495E56}"/>
          </ac:spMkLst>
        </pc:spChg>
        <pc:spChg chg="add del">
          <ac:chgData name="Sripaad srinivasan" userId="7fd635fc6ce9feb4" providerId="Windows Live" clId="Web-{9CE839E1-FB40-4898-95EE-AB26E6DD2E0C}" dt="2019-09-30T07:11:56.196" v="60"/>
          <ac:spMkLst>
            <pc:docMk/>
            <pc:sldMk cId="1931936044" sldId="259"/>
            <ac:spMk id="37" creationId="{08E89D5E-1885-4160-AC77-CC471DD1D0DB}"/>
          </ac:spMkLst>
        </pc:spChg>
        <pc:spChg chg="add del">
          <ac:chgData name="Sripaad srinivasan" userId="7fd635fc6ce9feb4" providerId="Windows Live" clId="Web-{9CE839E1-FB40-4898-95EE-AB26E6DD2E0C}" dt="2019-09-30T07:10:26.367" v="30"/>
          <ac:spMkLst>
            <pc:docMk/>
            <pc:sldMk cId="1931936044" sldId="259"/>
            <ac:spMk id="41" creationId="{15911E3A-C35B-4EF7-A355-B84E9A14AF4D}"/>
          </ac:spMkLst>
        </pc:spChg>
        <pc:spChg chg="add del mod">
          <ac:chgData name="Sripaad srinivasan" userId="7fd635fc6ce9feb4" providerId="Windows Live" clId="Web-{9CE839E1-FB40-4898-95EE-AB26E6DD2E0C}" dt="2019-09-30T07:11:52.383" v="58"/>
          <ac:spMkLst>
            <pc:docMk/>
            <pc:sldMk cId="1931936044" sldId="259"/>
            <ac:spMk id="675" creationId="{69A7FD1C-9098-4303-B524-C151B203B1E7}"/>
          </ac:spMkLst>
        </pc:spChg>
        <pc:grpChg chg="add del">
          <ac:chgData name="Sripaad srinivasan" userId="7fd635fc6ce9feb4" providerId="Windows Live" clId="Web-{9CE839E1-FB40-4898-95EE-AB26E6DD2E0C}" dt="2019-09-30T07:11:25.305" v="46"/>
          <ac:grpSpMkLst>
            <pc:docMk/>
            <pc:sldMk cId="1931936044" sldId="259"/>
            <ac:grpSpMk id="33" creationId="{B57BDC17-F1B3-455F-BBF1-680AA1F25C06}"/>
          </ac:grpSpMkLst>
        </pc:grpChg>
        <pc:grpChg chg="add del">
          <ac:chgData name="Sripaad srinivasan" userId="7fd635fc6ce9feb4" providerId="Windows Live" clId="Web-{9CE839E1-FB40-4898-95EE-AB26E6DD2E0C}" dt="2019-09-30T07:10:26.367" v="30"/>
          <ac:grpSpMkLst>
            <pc:docMk/>
            <pc:sldMk cId="1931936044" sldId="259"/>
            <ac:grpSpMk id="42" creationId="{5F8A7F7F-DD1A-4F41-98AC-B9CE2A620CDC}"/>
          </ac:grpSpMkLst>
        </pc:grpChg>
        <pc:grpChg chg="add del">
          <ac:chgData name="Sripaad srinivasan" userId="7fd635fc6ce9feb4" providerId="Windows Live" clId="Web-{9CE839E1-FB40-4898-95EE-AB26E6DD2E0C}" dt="2019-09-30T07:10:26.367" v="30"/>
          <ac:grpSpMkLst>
            <pc:docMk/>
            <pc:sldMk cId="1931936044" sldId="259"/>
            <ac:grpSpMk id="46" creationId="{E21ADB3D-AD65-44B4-847D-5E90E90A5D16}"/>
          </ac:grpSpMkLst>
        </pc:grpChg>
        <pc:graphicFrameChg chg="add del">
          <ac:chgData name="Sripaad srinivasan" userId="7fd635fc6ce9feb4" providerId="Windows Live" clId="Web-{9CE839E1-FB40-4898-95EE-AB26E6DD2E0C}" dt="2019-09-30T07:10:13.727" v="22"/>
          <ac:graphicFrameMkLst>
            <pc:docMk/>
            <pc:sldMk cId="1931936044" sldId="259"/>
            <ac:graphicFrameMk id="14" creationId="{AD142464-2AFD-4B9B-8344-3482EA56BC75}"/>
          </ac:graphicFrameMkLst>
        </pc:graphicFrameChg>
        <pc:graphicFrameChg chg="add del">
          <ac:chgData name="Sripaad srinivasan" userId="7fd635fc6ce9feb4" providerId="Windows Live" clId="Web-{9CE839E1-FB40-4898-95EE-AB26E6DD2E0C}" dt="2019-09-30T07:10:18.211" v="24"/>
          <ac:graphicFrameMkLst>
            <pc:docMk/>
            <pc:sldMk cId="1931936044" sldId="259"/>
            <ac:graphicFrameMk id="16" creationId="{C8EFDE2F-0CB5-4A8E-B013-19CFDB5C39D9}"/>
          </ac:graphicFrameMkLst>
        </pc:graphicFrameChg>
        <pc:graphicFrameChg chg="add del">
          <ac:chgData name="Sripaad srinivasan" userId="7fd635fc6ce9feb4" providerId="Windows Live" clId="Web-{9CE839E1-FB40-4898-95EE-AB26E6DD2E0C}" dt="2019-09-30T07:10:21.102" v="26"/>
          <ac:graphicFrameMkLst>
            <pc:docMk/>
            <pc:sldMk cId="1931936044" sldId="259"/>
            <ac:graphicFrameMk id="18" creationId="{0DE2E809-89DD-4D5A-82F0-49CBCE2C41C6}"/>
          </ac:graphicFrameMkLst>
        </pc:graphicFrameChg>
        <pc:graphicFrameChg chg="add del">
          <ac:chgData name="Sripaad srinivasan" userId="7fd635fc6ce9feb4" providerId="Windows Live" clId="Web-{9CE839E1-FB40-4898-95EE-AB26E6DD2E0C}" dt="2019-09-30T07:10:35.633" v="32"/>
          <ac:graphicFrameMkLst>
            <pc:docMk/>
            <pc:sldMk cId="1931936044" sldId="259"/>
            <ac:graphicFrameMk id="24" creationId="{71FEE37E-8D4F-41F0-AED4-325532AC7BF3}"/>
          </ac:graphicFrameMkLst>
        </pc:graphicFrameChg>
        <pc:graphicFrameChg chg="add del mod ord modGraphic">
          <ac:chgData name="Sripaad srinivasan" userId="7fd635fc6ce9feb4" providerId="Windows Live" clId="Web-{9CE839E1-FB40-4898-95EE-AB26E6DD2E0C}" dt="2019-09-30T07:12:07.165" v="64"/>
          <ac:graphicFrameMkLst>
            <pc:docMk/>
            <pc:sldMk cId="1931936044" sldId="259"/>
            <ac:graphicFrameMk id="27" creationId="{0DE2E809-89DD-4D5A-82F0-49CBCE2C41C6}"/>
          </ac:graphicFrameMkLst>
        </pc:graphicFrameChg>
        <pc:picChg chg="add del">
          <ac:chgData name="Sripaad srinivasan" userId="7fd635fc6ce9feb4" providerId="Windows Live" clId="Web-{9CE839E1-FB40-4898-95EE-AB26E6DD2E0C}" dt="2019-09-30T07:12:07.165" v="64"/>
          <ac:picMkLst>
            <pc:docMk/>
            <pc:sldMk cId="1931936044" sldId="259"/>
            <ac:picMk id="12" creationId="{2897127E-6CEF-446C-BE87-93B7C46E49D1}"/>
          </ac:picMkLst>
        </pc:picChg>
        <pc:picChg chg="add del mod">
          <ac:chgData name="Sripaad srinivasan" userId="7fd635fc6ce9feb4" providerId="Windows Live" clId="Web-{9CE839E1-FB40-4898-95EE-AB26E6DD2E0C}" dt="2019-09-30T07:11:52.430" v="59"/>
          <ac:picMkLst>
            <pc:docMk/>
            <pc:sldMk cId="1931936044" sldId="259"/>
            <ac:picMk id="673" creationId="{99E98950-FE12-4A36-AFC5-A85A3857EEE7}"/>
          </ac:picMkLst>
        </pc:picChg>
        <pc:cxnChg chg="add del">
          <ac:chgData name="Sripaad srinivasan" userId="7fd635fc6ce9feb4" providerId="Windows Live" clId="Web-{9CE839E1-FB40-4898-95EE-AB26E6DD2E0C}" dt="2019-09-30T07:10:21.102" v="26"/>
          <ac:cxnSpMkLst>
            <pc:docMk/>
            <pc:sldMk cId="1931936044" sldId="259"/>
            <ac:cxnSpMk id="21" creationId="{550D2BD1-98F9-412D-905B-3A843EF4078B}"/>
          </ac:cxnSpMkLst>
        </pc:cxnChg>
        <pc:cxnChg chg="add del">
          <ac:chgData name="Sripaad srinivasan" userId="7fd635fc6ce9feb4" providerId="Windows Live" clId="Web-{9CE839E1-FB40-4898-95EE-AB26E6DD2E0C}" dt="2019-09-30T07:10:23.774" v="28"/>
          <ac:cxnSpMkLst>
            <pc:docMk/>
            <pc:sldMk cId="1931936044" sldId="259"/>
            <ac:cxnSpMk id="22" creationId="{F2AE495E-2AAF-4BC1-87A5-331009D82896}"/>
          </ac:cxnSpMkLst>
        </pc:cxnChg>
        <pc:cxnChg chg="add del">
          <ac:chgData name="Sripaad srinivasan" userId="7fd635fc6ce9feb4" providerId="Windows Live" clId="Web-{9CE839E1-FB40-4898-95EE-AB26E6DD2E0C}" dt="2019-09-30T07:12:07.165" v="64"/>
          <ac:cxnSpMkLst>
            <pc:docMk/>
            <pc:sldMk cId="1931936044" sldId="259"/>
            <ac:cxnSpMk id="26" creationId="{550D2BD1-98F9-412D-905B-3A843EF4078B}"/>
          </ac:cxnSpMkLst>
        </pc:cxnChg>
        <pc:cxnChg chg="add del">
          <ac:chgData name="Sripaad srinivasan" userId="7fd635fc6ce9feb4" providerId="Windows Live" clId="Web-{9CE839E1-FB40-4898-95EE-AB26E6DD2E0C}" dt="2019-09-30T07:11:56.196" v="60"/>
          <ac:cxnSpMkLst>
            <pc:docMk/>
            <pc:sldMk cId="1931936044" sldId="259"/>
            <ac:cxnSpMk id="38" creationId="{550D2BD1-98F9-412D-905B-3A843EF4078B}"/>
          </ac:cxnSpMkLst>
        </pc:cxnChg>
      </pc:sldChg>
      <pc:sldChg chg="addSp delSp modSp mod modClrScheme delDesignElem chgLayout">
        <pc:chgData name="Sripaad srinivasan" userId="7fd635fc6ce9feb4" providerId="Windows Live" clId="Web-{9CE839E1-FB40-4898-95EE-AB26E6DD2E0C}" dt="2019-09-30T07:12:04.321" v="63"/>
        <pc:sldMkLst>
          <pc:docMk/>
          <pc:sldMk cId="732154432" sldId="260"/>
        </pc:sldMkLst>
        <pc:spChg chg="mod ord">
          <ac:chgData name="Sripaad srinivasan" userId="7fd635fc6ce9feb4" providerId="Windows Live" clId="Web-{9CE839E1-FB40-4898-95EE-AB26E6DD2E0C}" dt="2019-09-30T07:12:04.321" v="63"/>
          <ac:spMkLst>
            <pc:docMk/>
            <pc:sldMk cId="732154432" sldId="260"/>
            <ac:spMk id="2" creationId="{00000000-0000-0000-0000-000000000000}"/>
          </ac:spMkLst>
        </pc:spChg>
        <pc:spChg chg="add del">
          <ac:chgData name="Sripaad srinivasan" userId="7fd635fc6ce9feb4" providerId="Windows Live" clId="Web-{9CE839E1-FB40-4898-95EE-AB26E6DD2E0C}" dt="2019-09-30T07:12:04.321" v="63"/>
          <ac:spMkLst>
            <pc:docMk/>
            <pc:sldMk cId="732154432" sldId="260"/>
            <ac:spMk id="9" creationId="{3B854194-185D-494D-905C-7C7CB2E30F6E}"/>
          </ac:spMkLst>
        </pc:spChg>
        <pc:spChg chg="add del">
          <ac:chgData name="Sripaad srinivasan" userId="7fd635fc6ce9feb4" providerId="Windows Live" clId="Web-{9CE839E1-FB40-4898-95EE-AB26E6DD2E0C}" dt="2019-09-30T07:12:04.321" v="63"/>
          <ac:spMkLst>
            <pc:docMk/>
            <pc:sldMk cId="732154432" sldId="260"/>
            <ac:spMk id="11" creationId="{B4F5FA0D-0104-4987-8241-EFF7C85B88DE}"/>
          </ac:spMkLst>
        </pc:spChg>
        <pc:picChg chg="mod ord">
          <ac:chgData name="Sripaad srinivasan" userId="7fd635fc6ce9feb4" providerId="Windows Live" clId="Web-{9CE839E1-FB40-4898-95EE-AB26E6DD2E0C}" dt="2019-09-30T07:12:04.321" v="63"/>
          <ac:picMkLst>
            <pc:docMk/>
            <pc:sldMk cId="732154432" sldId="260"/>
            <ac:picMk id="4" creationId="{27E0EF27-A4AD-4B00-ACD7-A4B0D74EE7DD}"/>
          </ac:picMkLst>
        </pc:picChg>
        <pc:picChg chg="add del">
          <ac:chgData name="Sripaad srinivasan" userId="7fd635fc6ce9feb4" providerId="Windows Live" clId="Web-{9CE839E1-FB40-4898-95EE-AB26E6DD2E0C}" dt="2019-09-30T07:12:04.321" v="63"/>
          <ac:picMkLst>
            <pc:docMk/>
            <pc:sldMk cId="732154432" sldId="260"/>
            <ac:picMk id="13" creationId="{2897127E-6CEF-446C-BE87-93B7C46E49D1}"/>
          </ac:picMkLst>
        </pc:picChg>
      </pc:sldChg>
      <pc:sldChg chg="addSp delSp modSp mod modClrScheme delDesignElem chgLayout">
        <pc:chgData name="Sripaad srinivasan" userId="7fd635fc6ce9feb4" providerId="Windows Live" clId="Web-{9CE839E1-FB40-4898-95EE-AB26E6DD2E0C}" dt="2019-09-30T07:12:04.321" v="63"/>
        <pc:sldMkLst>
          <pc:docMk/>
          <pc:sldMk cId="3975683430" sldId="261"/>
        </pc:sldMkLst>
        <pc:spChg chg="mod ord">
          <ac:chgData name="Sripaad srinivasan" userId="7fd635fc6ce9feb4" providerId="Windows Live" clId="Web-{9CE839E1-FB40-4898-95EE-AB26E6DD2E0C}" dt="2019-09-30T07:12:04.321" v="63"/>
          <ac:spMkLst>
            <pc:docMk/>
            <pc:sldMk cId="3975683430" sldId="261"/>
            <ac:spMk id="2" creationId="{00000000-0000-0000-0000-000000000000}"/>
          </ac:spMkLst>
        </pc:spChg>
        <pc:spChg chg="mod ord">
          <ac:chgData name="Sripaad srinivasan" userId="7fd635fc6ce9feb4" providerId="Windows Live" clId="Web-{9CE839E1-FB40-4898-95EE-AB26E6DD2E0C}" dt="2019-09-30T07:12:04.321" v="63"/>
          <ac:spMkLst>
            <pc:docMk/>
            <pc:sldMk cId="3975683430" sldId="261"/>
            <ac:spMk id="3" creationId="{00000000-0000-0000-0000-000000000000}"/>
          </ac:spMkLst>
        </pc:spChg>
        <pc:spChg chg="add del">
          <ac:chgData name="Sripaad srinivasan" userId="7fd635fc6ce9feb4" providerId="Windows Live" clId="Web-{9CE839E1-FB40-4898-95EE-AB26E6DD2E0C}" dt="2019-09-30T07:12:04.321" v="63"/>
          <ac:spMkLst>
            <pc:docMk/>
            <pc:sldMk cId="3975683430" sldId="261"/>
            <ac:spMk id="8" creationId="{3B854194-185D-494D-905C-7C7CB2E30F6E}"/>
          </ac:spMkLst>
        </pc:spChg>
        <pc:spChg chg="add del">
          <ac:chgData name="Sripaad srinivasan" userId="7fd635fc6ce9feb4" providerId="Windows Live" clId="Web-{9CE839E1-FB40-4898-95EE-AB26E6DD2E0C}" dt="2019-09-30T07:12:04.321" v="63"/>
          <ac:spMkLst>
            <pc:docMk/>
            <pc:sldMk cId="3975683430" sldId="261"/>
            <ac:spMk id="10" creationId="{B4F5FA0D-0104-4987-8241-EFF7C85B88DE}"/>
          </ac:spMkLst>
        </pc:spChg>
        <pc:picChg chg="add del">
          <ac:chgData name="Sripaad srinivasan" userId="7fd635fc6ce9feb4" providerId="Windows Live" clId="Web-{9CE839E1-FB40-4898-95EE-AB26E6DD2E0C}" dt="2019-09-30T07:12:04.321" v="63"/>
          <ac:picMkLst>
            <pc:docMk/>
            <pc:sldMk cId="3975683430" sldId="261"/>
            <ac:picMk id="12" creationId="{2897127E-6CEF-446C-BE87-93B7C46E49D1}"/>
          </ac:picMkLst>
        </pc:picChg>
      </pc:sldChg>
      <pc:sldMasterChg chg="add del addSldLayout delSldLayout">
        <pc:chgData name="Sripaad srinivasan" userId="7fd635fc6ce9feb4" providerId="Windows Live" clId="Web-{9CE839E1-FB40-4898-95EE-AB26E6DD2E0C}" dt="2019-09-30T07:12:04.321" v="63"/>
        <pc:sldMasterMkLst>
          <pc:docMk/>
          <pc:sldMasterMk cId="721166898" sldId="2147483883"/>
        </pc:sldMasterMkLst>
        <pc:sldLayoutChg chg="add del">
          <pc:chgData name="Sripaad srinivasan" userId="7fd635fc6ce9feb4" providerId="Windows Live" clId="Web-{9CE839E1-FB40-4898-95EE-AB26E6DD2E0C}" dt="2019-09-30T07:12:04.321" v="63"/>
          <pc:sldLayoutMkLst>
            <pc:docMk/>
            <pc:sldMasterMk cId="721166898" sldId="2147483883"/>
            <pc:sldLayoutMk cId="4039540709" sldId="2147483884"/>
          </pc:sldLayoutMkLst>
        </pc:sldLayoutChg>
        <pc:sldLayoutChg chg="add del">
          <pc:chgData name="Sripaad srinivasan" userId="7fd635fc6ce9feb4" providerId="Windows Live" clId="Web-{9CE839E1-FB40-4898-95EE-AB26E6DD2E0C}" dt="2019-09-30T07:12:04.321" v="63"/>
          <pc:sldLayoutMkLst>
            <pc:docMk/>
            <pc:sldMasterMk cId="721166898" sldId="2147483883"/>
            <pc:sldLayoutMk cId="2414756099" sldId="2147483885"/>
          </pc:sldLayoutMkLst>
        </pc:sldLayoutChg>
        <pc:sldLayoutChg chg="add del">
          <pc:chgData name="Sripaad srinivasan" userId="7fd635fc6ce9feb4" providerId="Windows Live" clId="Web-{9CE839E1-FB40-4898-95EE-AB26E6DD2E0C}" dt="2019-09-30T07:12:04.321" v="63"/>
          <pc:sldLayoutMkLst>
            <pc:docMk/>
            <pc:sldMasterMk cId="721166898" sldId="2147483883"/>
            <pc:sldLayoutMk cId="1716602588" sldId="2147483886"/>
          </pc:sldLayoutMkLst>
        </pc:sldLayoutChg>
        <pc:sldLayoutChg chg="add del">
          <pc:chgData name="Sripaad srinivasan" userId="7fd635fc6ce9feb4" providerId="Windows Live" clId="Web-{9CE839E1-FB40-4898-95EE-AB26E6DD2E0C}" dt="2019-09-30T07:12:04.321" v="63"/>
          <pc:sldLayoutMkLst>
            <pc:docMk/>
            <pc:sldMasterMk cId="721166898" sldId="2147483883"/>
            <pc:sldLayoutMk cId="1739460649" sldId="2147483887"/>
          </pc:sldLayoutMkLst>
        </pc:sldLayoutChg>
        <pc:sldLayoutChg chg="add del">
          <pc:chgData name="Sripaad srinivasan" userId="7fd635fc6ce9feb4" providerId="Windows Live" clId="Web-{9CE839E1-FB40-4898-95EE-AB26E6DD2E0C}" dt="2019-09-30T07:12:04.321" v="63"/>
          <pc:sldLayoutMkLst>
            <pc:docMk/>
            <pc:sldMasterMk cId="721166898" sldId="2147483883"/>
            <pc:sldLayoutMk cId="3698326489" sldId="2147483888"/>
          </pc:sldLayoutMkLst>
        </pc:sldLayoutChg>
        <pc:sldLayoutChg chg="add del">
          <pc:chgData name="Sripaad srinivasan" userId="7fd635fc6ce9feb4" providerId="Windows Live" clId="Web-{9CE839E1-FB40-4898-95EE-AB26E6DD2E0C}" dt="2019-09-30T07:12:04.321" v="63"/>
          <pc:sldLayoutMkLst>
            <pc:docMk/>
            <pc:sldMasterMk cId="721166898" sldId="2147483883"/>
            <pc:sldLayoutMk cId="869446559" sldId="2147483889"/>
          </pc:sldLayoutMkLst>
        </pc:sldLayoutChg>
        <pc:sldLayoutChg chg="add del">
          <pc:chgData name="Sripaad srinivasan" userId="7fd635fc6ce9feb4" providerId="Windows Live" clId="Web-{9CE839E1-FB40-4898-95EE-AB26E6DD2E0C}" dt="2019-09-30T07:12:04.321" v="63"/>
          <pc:sldLayoutMkLst>
            <pc:docMk/>
            <pc:sldMasterMk cId="721166898" sldId="2147483883"/>
            <pc:sldLayoutMk cId="3476700106" sldId="2147483890"/>
          </pc:sldLayoutMkLst>
        </pc:sldLayoutChg>
        <pc:sldLayoutChg chg="add del">
          <pc:chgData name="Sripaad srinivasan" userId="7fd635fc6ce9feb4" providerId="Windows Live" clId="Web-{9CE839E1-FB40-4898-95EE-AB26E6DD2E0C}" dt="2019-09-30T07:12:04.321" v="63"/>
          <pc:sldLayoutMkLst>
            <pc:docMk/>
            <pc:sldMasterMk cId="721166898" sldId="2147483883"/>
            <pc:sldLayoutMk cId="2178865743" sldId="2147483891"/>
          </pc:sldLayoutMkLst>
        </pc:sldLayoutChg>
        <pc:sldLayoutChg chg="add del">
          <pc:chgData name="Sripaad srinivasan" userId="7fd635fc6ce9feb4" providerId="Windows Live" clId="Web-{9CE839E1-FB40-4898-95EE-AB26E6DD2E0C}" dt="2019-09-30T07:12:04.321" v="63"/>
          <pc:sldLayoutMkLst>
            <pc:docMk/>
            <pc:sldMasterMk cId="721166898" sldId="2147483883"/>
            <pc:sldLayoutMk cId="418030633" sldId="2147483892"/>
          </pc:sldLayoutMkLst>
        </pc:sldLayoutChg>
        <pc:sldLayoutChg chg="add del">
          <pc:chgData name="Sripaad srinivasan" userId="7fd635fc6ce9feb4" providerId="Windows Live" clId="Web-{9CE839E1-FB40-4898-95EE-AB26E6DD2E0C}" dt="2019-09-30T07:12:04.321" v="63"/>
          <pc:sldLayoutMkLst>
            <pc:docMk/>
            <pc:sldMasterMk cId="721166898" sldId="2147483883"/>
            <pc:sldLayoutMk cId="1538715393" sldId="2147483893"/>
          </pc:sldLayoutMkLst>
        </pc:sldLayoutChg>
        <pc:sldLayoutChg chg="add del">
          <pc:chgData name="Sripaad srinivasan" userId="7fd635fc6ce9feb4" providerId="Windows Live" clId="Web-{9CE839E1-FB40-4898-95EE-AB26E6DD2E0C}" dt="2019-09-30T07:12:04.321" v="63"/>
          <pc:sldLayoutMkLst>
            <pc:docMk/>
            <pc:sldMasterMk cId="721166898" sldId="2147483883"/>
            <pc:sldLayoutMk cId="2310169334" sldId="2147483894"/>
          </pc:sldLayoutMkLst>
        </pc:sldLayoutChg>
      </pc:sldMasterChg>
      <pc:sldMasterChg chg="add del addSldLayout delSldLayout modSldLayout">
        <pc:chgData name="Sripaad srinivasan" userId="7fd635fc6ce9feb4" providerId="Windows Live" clId="Web-{9CE839E1-FB40-4898-95EE-AB26E6DD2E0C}" dt="2019-09-30T07:12:04.321" v="63"/>
        <pc:sldMasterMkLst>
          <pc:docMk/>
          <pc:sldMasterMk cId="4212360876" sldId="2147483895"/>
        </pc:sldMasterMkLst>
        <pc:sldLayoutChg chg="add del mod replId">
          <pc:chgData name="Sripaad srinivasan" userId="7fd635fc6ce9feb4" providerId="Windows Live" clId="Web-{9CE839E1-FB40-4898-95EE-AB26E6DD2E0C}" dt="2019-09-30T07:12:04.321" v="63"/>
          <pc:sldLayoutMkLst>
            <pc:docMk/>
            <pc:sldMasterMk cId="4212360876" sldId="2147483895"/>
            <pc:sldLayoutMk cId="545855281" sldId="2147483896"/>
          </pc:sldLayoutMkLst>
        </pc:sldLayoutChg>
        <pc:sldLayoutChg chg="add del mod replId">
          <pc:chgData name="Sripaad srinivasan" userId="7fd635fc6ce9feb4" providerId="Windows Live" clId="Web-{9CE839E1-FB40-4898-95EE-AB26E6DD2E0C}" dt="2019-09-30T07:12:04.321" v="63"/>
          <pc:sldLayoutMkLst>
            <pc:docMk/>
            <pc:sldMasterMk cId="4212360876" sldId="2147483895"/>
            <pc:sldLayoutMk cId="3334315978" sldId="2147483897"/>
          </pc:sldLayoutMkLst>
        </pc:sldLayoutChg>
        <pc:sldLayoutChg chg="add del mod replId">
          <pc:chgData name="Sripaad srinivasan" userId="7fd635fc6ce9feb4" providerId="Windows Live" clId="Web-{9CE839E1-FB40-4898-95EE-AB26E6DD2E0C}" dt="2019-09-30T07:12:04.321" v="63"/>
          <pc:sldLayoutMkLst>
            <pc:docMk/>
            <pc:sldMasterMk cId="4212360876" sldId="2147483895"/>
            <pc:sldLayoutMk cId="1290906634" sldId="2147483898"/>
          </pc:sldLayoutMkLst>
        </pc:sldLayoutChg>
        <pc:sldLayoutChg chg="add del mod replId">
          <pc:chgData name="Sripaad srinivasan" userId="7fd635fc6ce9feb4" providerId="Windows Live" clId="Web-{9CE839E1-FB40-4898-95EE-AB26E6DD2E0C}" dt="2019-09-30T07:12:04.321" v="63"/>
          <pc:sldLayoutMkLst>
            <pc:docMk/>
            <pc:sldMasterMk cId="4212360876" sldId="2147483895"/>
            <pc:sldLayoutMk cId="3072567264" sldId="2147483899"/>
          </pc:sldLayoutMkLst>
        </pc:sldLayoutChg>
        <pc:sldLayoutChg chg="add del mod replId">
          <pc:chgData name="Sripaad srinivasan" userId="7fd635fc6ce9feb4" providerId="Windows Live" clId="Web-{9CE839E1-FB40-4898-95EE-AB26E6DD2E0C}" dt="2019-09-30T07:12:04.321" v="63"/>
          <pc:sldLayoutMkLst>
            <pc:docMk/>
            <pc:sldMasterMk cId="4212360876" sldId="2147483895"/>
            <pc:sldLayoutMk cId="249475597" sldId="2147483900"/>
          </pc:sldLayoutMkLst>
        </pc:sldLayoutChg>
        <pc:sldLayoutChg chg="add del mod replId">
          <pc:chgData name="Sripaad srinivasan" userId="7fd635fc6ce9feb4" providerId="Windows Live" clId="Web-{9CE839E1-FB40-4898-95EE-AB26E6DD2E0C}" dt="2019-09-30T07:12:04.321" v="63"/>
          <pc:sldLayoutMkLst>
            <pc:docMk/>
            <pc:sldMasterMk cId="4212360876" sldId="2147483895"/>
            <pc:sldLayoutMk cId="1889886081" sldId="2147483901"/>
          </pc:sldLayoutMkLst>
        </pc:sldLayoutChg>
        <pc:sldLayoutChg chg="add del mod replId">
          <pc:chgData name="Sripaad srinivasan" userId="7fd635fc6ce9feb4" providerId="Windows Live" clId="Web-{9CE839E1-FB40-4898-95EE-AB26E6DD2E0C}" dt="2019-09-30T07:12:04.321" v="63"/>
          <pc:sldLayoutMkLst>
            <pc:docMk/>
            <pc:sldMasterMk cId="4212360876" sldId="2147483895"/>
            <pc:sldLayoutMk cId="884319124" sldId="2147483902"/>
          </pc:sldLayoutMkLst>
        </pc:sldLayoutChg>
        <pc:sldLayoutChg chg="add del mod replId">
          <pc:chgData name="Sripaad srinivasan" userId="7fd635fc6ce9feb4" providerId="Windows Live" clId="Web-{9CE839E1-FB40-4898-95EE-AB26E6DD2E0C}" dt="2019-09-30T07:12:04.321" v="63"/>
          <pc:sldLayoutMkLst>
            <pc:docMk/>
            <pc:sldMasterMk cId="4212360876" sldId="2147483895"/>
            <pc:sldLayoutMk cId="1900194081" sldId="2147483903"/>
          </pc:sldLayoutMkLst>
        </pc:sldLayoutChg>
        <pc:sldLayoutChg chg="add del mod replId">
          <pc:chgData name="Sripaad srinivasan" userId="7fd635fc6ce9feb4" providerId="Windows Live" clId="Web-{9CE839E1-FB40-4898-95EE-AB26E6DD2E0C}" dt="2019-09-30T07:12:04.321" v="63"/>
          <pc:sldLayoutMkLst>
            <pc:docMk/>
            <pc:sldMasterMk cId="4212360876" sldId="2147483895"/>
            <pc:sldLayoutMk cId="3324028855" sldId="2147483904"/>
          </pc:sldLayoutMkLst>
        </pc:sldLayoutChg>
        <pc:sldLayoutChg chg="add del mod replId">
          <pc:chgData name="Sripaad srinivasan" userId="7fd635fc6ce9feb4" providerId="Windows Live" clId="Web-{9CE839E1-FB40-4898-95EE-AB26E6DD2E0C}" dt="2019-09-30T07:12:04.321" v="63"/>
          <pc:sldLayoutMkLst>
            <pc:docMk/>
            <pc:sldMasterMk cId="4212360876" sldId="2147483895"/>
            <pc:sldLayoutMk cId="3366760935" sldId="2147483905"/>
          </pc:sldLayoutMkLst>
        </pc:sldLayoutChg>
        <pc:sldLayoutChg chg="add del mod replId">
          <pc:chgData name="Sripaad srinivasan" userId="7fd635fc6ce9feb4" providerId="Windows Live" clId="Web-{9CE839E1-FB40-4898-95EE-AB26E6DD2E0C}" dt="2019-09-30T07:12:04.321" v="63"/>
          <pc:sldLayoutMkLst>
            <pc:docMk/>
            <pc:sldMasterMk cId="4212360876" sldId="2147483895"/>
            <pc:sldLayoutMk cId="3407246701" sldId="2147483906"/>
          </pc:sldLayoutMkLst>
        </pc:sldLayoutChg>
      </pc:sldMasterChg>
      <pc:sldMasterChg chg="add del addSldLayout delSldLayout modSldLayout">
        <pc:chgData name="Sripaad srinivasan" userId="7fd635fc6ce9feb4" providerId="Windows Live" clId="Web-{9CE839E1-FB40-4898-95EE-AB26E6DD2E0C}" dt="2019-09-30T07:12:01.258" v="62"/>
        <pc:sldMasterMkLst>
          <pc:docMk/>
          <pc:sldMasterMk cId="3985903512" sldId="2147483907"/>
        </pc:sldMasterMkLst>
        <pc:sldLayoutChg chg="add del mod replId">
          <pc:chgData name="Sripaad srinivasan" userId="7fd635fc6ce9feb4" providerId="Windows Live" clId="Web-{9CE839E1-FB40-4898-95EE-AB26E6DD2E0C}" dt="2019-09-30T07:12:01.258" v="62"/>
          <pc:sldLayoutMkLst>
            <pc:docMk/>
            <pc:sldMasterMk cId="3985903512" sldId="2147483907"/>
            <pc:sldLayoutMk cId="599431251" sldId="2147483908"/>
          </pc:sldLayoutMkLst>
        </pc:sldLayoutChg>
        <pc:sldLayoutChg chg="add del mod replId">
          <pc:chgData name="Sripaad srinivasan" userId="7fd635fc6ce9feb4" providerId="Windows Live" clId="Web-{9CE839E1-FB40-4898-95EE-AB26E6DD2E0C}" dt="2019-09-30T07:12:01.258" v="62"/>
          <pc:sldLayoutMkLst>
            <pc:docMk/>
            <pc:sldMasterMk cId="3985903512" sldId="2147483907"/>
            <pc:sldLayoutMk cId="3329700470" sldId="2147483909"/>
          </pc:sldLayoutMkLst>
        </pc:sldLayoutChg>
        <pc:sldLayoutChg chg="add del mod replId">
          <pc:chgData name="Sripaad srinivasan" userId="7fd635fc6ce9feb4" providerId="Windows Live" clId="Web-{9CE839E1-FB40-4898-95EE-AB26E6DD2E0C}" dt="2019-09-30T07:12:01.258" v="62"/>
          <pc:sldLayoutMkLst>
            <pc:docMk/>
            <pc:sldMasterMk cId="3985903512" sldId="2147483907"/>
            <pc:sldLayoutMk cId="3615954475" sldId="2147483910"/>
          </pc:sldLayoutMkLst>
        </pc:sldLayoutChg>
        <pc:sldLayoutChg chg="add del mod replId">
          <pc:chgData name="Sripaad srinivasan" userId="7fd635fc6ce9feb4" providerId="Windows Live" clId="Web-{9CE839E1-FB40-4898-95EE-AB26E6DD2E0C}" dt="2019-09-30T07:12:01.258" v="62"/>
          <pc:sldLayoutMkLst>
            <pc:docMk/>
            <pc:sldMasterMk cId="3985903512" sldId="2147483907"/>
            <pc:sldLayoutMk cId="1597264306" sldId="2147483911"/>
          </pc:sldLayoutMkLst>
        </pc:sldLayoutChg>
        <pc:sldLayoutChg chg="add del mod replId">
          <pc:chgData name="Sripaad srinivasan" userId="7fd635fc6ce9feb4" providerId="Windows Live" clId="Web-{9CE839E1-FB40-4898-95EE-AB26E6DD2E0C}" dt="2019-09-30T07:12:01.258" v="62"/>
          <pc:sldLayoutMkLst>
            <pc:docMk/>
            <pc:sldMasterMk cId="3985903512" sldId="2147483907"/>
            <pc:sldLayoutMk cId="1705334303" sldId="2147483912"/>
          </pc:sldLayoutMkLst>
        </pc:sldLayoutChg>
        <pc:sldLayoutChg chg="add del mod replId">
          <pc:chgData name="Sripaad srinivasan" userId="7fd635fc6ce9feb4" providerId="Windows Live" clId="Web-{9CE839E1-FB40-4898-95EE-AB26E6DD2E0C}" dt="2019-09-30T07:12:01.258" v="62"/>
          <pc:sldLayoutMkLst>
            <pc:docMk/>
            <pc:sldMasterMk cId="3985903512" sldId="2147483907"/>
            <pc:sldLayoutMk cId="2478626660" sldId="2147483913"/>
          </pc:sldLayoutMkLst>
        </pc:sldLayoutChg>
        <pc:sldLayoutChg chg="add del mod replId">
          <pc:chgData name="Sripaad srinivasan" userId="7fd635fc6ce9feb4" providerId="Windows Live" clId="Web-{9CE839E1-FB40-4898-95EE-AB26E6DD2E0C}" dt="2019-09-30T07:12:01.258" v="62"/>
          <pc:sldLayoutMkLst>
            <pc:docMk/>
            <pc:sldMasterMk cId="3985903512" sldId="2147483907"/>
            <pc:sldLayoutMk cId="2196872723" sldId="2147483914"/>
          </pc:sldLayoutMkLst>
        </pc:sldLayoutChg>
        <pc:sldLayoutChg chg="add del mod replId">
          <pc:chgData name="Sripaad srinivasan" userId="7fd635fc6ce9feb4" providerId="Windows Live" clId="Web-{9CE839E1-FB40-4898-95EE-AB26E6DD2E0C}" dt="2019-09-30T07:12:01.258" v="62"/>
          <pc:sldLayoutMkLst>
            <pc:docMk/>
            <pc:sldMasterMk cId="3985903512" sldId="2147483907"/>
            <pc:sldLayoutMk cId="361973896" sldId="2147483915"/>
          </pc:sldLayoutMkLst>
        </pc:sldLayoutChg>
        <pc:sldLayoutChg chg="add del mod replId">
          <pc:chgData name="Sripaad srinivasan" userId="7fd635fc6ce9feb4" providerId="Windows Live" clId="Web-{9CE839E1-FB40-4898-95EE-AB26E6DD2E0C}" dt="2019-09-30T07:12:01.258" v="62"/>
          <pc:sldLayoutMkLst>
            <pc:docMk/>
            <pc:sldMasterMk cId="3985903512" sldId="2147483907"/>
            <pc:sldLayoutMk cId="2728878284" sldId="2147483916"/>
          </pc:sldLayoutMkLst>
        </pc:sldLayoutChg>
        <pc:sldLayoutChg chg="add del mod replId">
          <pc:chgData name="Sripaad srinivasan" userId="7fd635fc6ce9feb4" providerId="Windows Live" clId="Web-{9CE839E1-FB40-4898-95EE-AB26E6DD2E0C}" dt="2019-09-30T07:12:01.258" v="62"/>
          <pc:sldLayoutMkLst>
            <pc:docMk/>
            <pc:sldMasterMk cId="3985903512" sldId="2147483907"/>
            <pc:sldLayoutMk cId="3757580719" sldId="2147483917"/>
          </pc:sldLayoutMkLst>
        </pc:sldLayoutChg>
        <pc:sldLayoutChg chg="add del mod replId">
          <pc:chgData name="Sripaad srinivasan" userId="7fd635fc6ce9feb4" providerId="Windows Live" clId="Web-{9CE839E1-FB40-4898-95EE-AB26E6DD2E0C}" dt="2019-09-30T07:12:01.258" v="62"/>
          <pc:sldLayoutMkLst>
            <pc:docMk/>
            <pc:sldMasterMk cId="3985903512" sldId="2147483907"/>
            <pc:sldLayoutMk cId="2899740283" sldId="2147483918"/>
          </pc:sldLayoutMkLst>
        </pc:sldLayoutChg>
      </pc:sldMasterChg>
    </pc:docChg>
  </pc:docChgLst>
  <pc:docChgLst>
    <pc:chgData name="Sripaad srinivasan" userId="7fd635fc6ce9feb4" providerId="Windows Live" clId="Web-{63F114EC-809B-444C-BE84-926FA02FDCA1}"/>
    <pc:docChg chg="modSld addMainMaster delMainMaster">
      <pc:chgData name="Sripaad srinivasan" userId="7fd635fc6ce9feb4" providerId="Windows Live" clId="Web-{63F114EC-809B-444C-BE84-926FA02FDCA1}" dt="2019-09-30T08:37:10.891" v="24" actId="1076"/>
      <pc:docMkLst>
        <pc:docMk/>
      </pc:docMkLst>
      <pc:sldChg chg="modSp mod modClrScheme chgLayout">
        <pc:chgData name="Sripaad srinivasan" userId="7fd635fc6ce9feb4" providerId="Windows Live" clId="Web-{63F114EC-809B-444C-BE84-926FA02FDCA1}" dt="2019-09-30T08:36:42.366" v="15"/>
        <pc:sldMkLst>
          <pc:docMk/>
          <pc:sldMk cId="513809977" sldId="256"/>
        </pc:sldMkLst>
        <pc:spChg chg="mod ord">
          <ac:chgData name="Sripaad srinivasan" userId="7fd635fc6ce9feb4" providerId="Windows Live" clId="Web-{63F114EC-809B-444C-BE84-926FA02FDCA1}" dt="2019-09-30T08:36:42.366" v="15"/>
          <ac:spMkLst>
            <pc:docMk/>
            <pc:sldMk cId="513809977" sldId="256"/>
            <ac:spMk id="3" creationId="{00000000-0000-0000-0000-000000000000}"/>
          </ac:spMkLst>
        </pc:spChg>
      </pc:sldChg>
      <pc:sldChg chg="delSp modSp mod modClrScheme delDesignElem chgLayout">
        <pc:chgData name="Sripaad srinivasan" userId="7fd635fc6ce9feb4" providerId="Windows Live" clId="Web-{63F114EC-809B-444C-BE84-926FA02FDCA1}" dt="2019-09-30T08:36:42.366" v="15"/>
        <pc:sldMkLst>
          <pc:docMk/>
          <pc:sldMk cId="654911166" sldId="257"/>
        </pc:sldMkLst>
        <pc:spChg chg="mod ord">
          <ac:chgData name="Sripaad srinivasan" userId="7fd635fc6ce9feb4" providerId="Windows Live" clId="Web-{63F114EC-809B-444C-BE84-926FA02FDCA1}" dt="2019-09-30T08:36:42.366" v="15"/>
          <ac:spMkLst>
            <pc:docMk/>
            <pc:sldMk cId="654911166" sldId="257"/>
            <ac:spMk id="2" creationId="{00000000-0000-0000-0000-000000000000}"/>
          </ac:spMkLst>
        </pc:spChg>
        <pc:spChg chg="del">
          <ac:chgData name="Sripaad srinivasan" userId="7fd635fc6ce9feb4" providerId="Windows Live" clId="Web-{63F114EC-809B-444C-BE84-926FA02FDCA1}" dt="2019-09-30T08:35:30.448" v="0"/>
          <ac:spMkLst>
            <pc:docMk/>
            <pc:sldMk cId="654911166" sldId="257"/>
            <ac:spMk id="34" creationId="{46C2E80F-49A6-4372-B103-219D417A55ED}"/>
          </ac:spMkLst>
        </pc:spChg>
        <pc:graphicFrameChg chg="mod ord">
          <ac:chgData name="Sripaad srinivasan" userId="7fd635fc6ce9feb4" providerId="Windows Live" clId="Web-{63F114EC-809B-444C-BE84-926FA02FDCA1}" dt="2019-09-30T08:36:42.366" v="15"/>
          <ac:graphicFrameMkLst>
            <pc:docMk/>
            <pc:sldMk cId="654911166" sldId="257"/>
            <ac:graphicFrameMk id="35" creationId="{6D18A4DF-1420-4CF8-83B6-FDEAA11C0BAC}"/>
          </ac:graphicFrameMkLst>
        </pc:graphicFrameChg>
      </pc:sldChg>
      <pc:sldChg chg="delSp modSp mod modClrScheme delDesignElem chgLayout">
        <pc:chgData name="Sripaad srinivasan" userId="7fd635fc6ce9feb4" providerId="Windows Live" clId="Web-{63F114EC-809B-444C-BE84-926FA02FDCA1}" dt="2019-09-30T08:37:10.891" v="24" actId="1076"/>
        <pc:sldMkLst>
          <pc:docMk/>
          <pc:sldMk cId="3114023473" sldId="258"/>
        </pc:sldMkLst>
        <pc:spChg chg="mod ord">
          <ac:chgData name="Sripaad srinivasan" userId="7fd635fc6ce9feb4" providerId="Windows Live" clId="Web-{63F114EC-809B-444C-BE84-926FA02FDCA1}" dt="2019-09-30T08:37:10.891" v="24" actId="1076"/>
          <ac:spMkLst>
            <pc:docMk/>
            <pc:sldMk cId="3114023473" sldId="258"/>
            <ac:spMk id="2" creationId="{00000000-0000-0000-0000-000000000000}"/>
          </ac:spMkLst>
        </pc:spChg>
        <pc:spChg chg="mod ord">
          <ac:chgData name="Sripaad srinivasan" userId="7fd635fc6ce9feb4" providerId="Windows Live" clId="Web-{63F114EC-809B-444C-BE84-926FA02FDCA1}" dt="2019-09-30T08:36:53.558" v="16" actId="14100"/>
          <ac:spMkLst>
            <pc:docMk/>
            <pc:sldMk cId="3114023473" sldId="258"/>
            <ac:spMk id="3" creationId="{00000000-0000-0000-0000-000000000000}"/>
          </ac:spMkLst>
        </pc:spChg>
        <pc:spChg chg="del">
          <ac:chgData name="Sripaad srinivasan" userId="7fd635fc6ce9feb4" providerId="Windows Live" clId="Web-{63F114EC-809B-444C-BE84-926FA02FDCA1}" dt="2019-09-30T08:35:30.448" v="0"/>
          <ac:spMkLst>
            <pc:docMk/>
            <pc:sldMk cId="3114023473" sldId="258"/>
            <ac:spMk id="16" creationId="{A2ED9029-64A6-4BAE-BA25-DC2A13D43EDE}"/>
          </ac:spMkLst>
        </pc:spChg>
        <pc:spChg chg="del">
          <ac:chgData name="Sripaad srinivasan" userId="7fd635fc6ce9feb4" providerId="Windows Live" clId="Web-{63F114EC-809B-444C-BE84-926FA02FDCA1}" dt="2019-09-30T08:35:30.448" v="0"/>
          <ac:spMkLst>
            <pc:docMk/>
            <pc:sldMk cId="3114023473" sldId="258"/>
            <ac:spMk id="18" creationId="{DAFABACF-DDBE-415C-8EE1-F7DD68C632C6}"/>
          </ac:spMkLst>
        </pc:spChg>
        <pc:spChg chg="del">
          <ac:chgData name="Sripaad srinivasan" userId="7fd635fc6ce9feb4" providerId="Windows Live" clId="Web-{63F114EC-809B-444C-BE84-926FA02FDCA1}" dt="2019-09-30T08:35:30.448" v="0"/>
          <ac:spMkLst>
            <pc:docMk/>
            <pc:sldMk cId="3114023473" sldId="258"/>
            <ac:spMk id="21" creationId="{41E17A99-1553-4633-ADFB-5CCDCF801D13}"/>
          </ac:spMkLst>
        </pc:spChg>
      </pc:sldChg>
      <pc:sldChg chg="delSp modSp mod modClrScheme delDesignElem chgLayout">
        <pc:chgData name="Sripaad srinivasan" userId="7fd635fc6ce9feb4" providerId="Windows Live" clId="Web-{63F114EC-809B-444C-BE84-926FA02FDCA1}" dt="2019-09-30T08:36:42.366" v="15"/>
        <pc:sldMkLst>
          <pc:docMk/>
          <pc:sldMk cId="1931936044" sldId="259"/>
        </pc:sldMkLst>
        <pc:spChg chg="mod ord">
          <ac:chgData name="Sripaad srinivasan" userId="7fd635fc6ce9feb4" providerId="Windows Live" clId="Web-{63F114EC-809B-444C-BE84-926FA02FDCA1}" dt="2019-09-30T08:36:42.366" v="15"/>
          <ac:spMkLst>
            <pc:docMk/>
            <pc:sldMk cId="1931936044" sldId="259"/>
            <ac:spMk id="2" creationId="{00000000-0000-0000-0000-000000000000}"/>
          </ac:spMkLst>
        </pc:spChg>
        <pc:spChg chg="mod ord">
          <ac:chgData name="Sripaad srinivasan" userId="7fd635fc6ce9feb4" providerId="Windows Live" clId="Web-{63F114EC-809B-444C-BE84-926FA02FDCA1}" dt="2019-09-30T08:36:42.366" v="15"/>
          <ac:spMkLst>
            <pc:docMk/>
            <pc:sldMk cId="1931936044" sldId="259"/>
            <ac:spMk id="3" creationId="{00000000-0000-0000-0000-000000000000}"/>
          </ac:spMkLst>
        </pc:spChg>
        <pc:spChg chg="del">
          <ac:chgData name="Sripaad srinivasan" userId="7fd635fc6ce9feb4" providerId="Windows Live" clId="Web-{63F114EC-809B-444C-BE84-926FA02FDCA1}" dt="2019-09-30T08:35:30.448" v="0"/>
          <ac:spMkLst>
            <pc:docMk/>
            <pc:sldMk cId="1931936044" sldId="259"/>
            <ac:spMk id="8" creationId="{3B854194-185D-494D-905C-7C7CB2E30F6E}"/>
          </ac:spMkLst>
        </pc:spChg>
        <pc:spChg chg="del">
          <ac:chgData name="Sripaad srinivasan" userId="7fd635fc6ce9feb4" providerId="Windows Live" clId="Web-{63F114EC-809B-444C-BE84-926FA02FDCA1}" dt="2019-09-30T08:35:30.448" v="0"/>
          <ac:spMkLst>
            <pc:docMk/>
            <pc:sldMk cId="1931936044" sldId="259"/>
            <ac:spMk id="10" creationId="{B4F5FA0D-0104-4987-8241-EFF7C85B88DE}"/>
          </ac:spMkLst>
        </pc:spChg>
        <pc:picChg chg="del">
          <ac:chgData name="Sripaad srinivasan" userId="7fd635fc6ce9feb4" providerId="Windows Live" clId="Web-{63F114EC-809B-444C-BE84-926FA02FDCA1}" dt="2019-09-30T08:35:30.448" v="0"/>
          <ac:picMkLst>
            <pc:docMk/>
            <pc:sldMk cId="1931936044" sldId="259"/>
            <ac:picMk id="12" creationId="{2897127E-6CEF-446C-BE87-93B7C46E49D1}"/>
          </ac:picMkLst>
        </pc:picChg>
      </pc:sldChg>
      <pc:sldChg chg="delSp modSp mod modClrScheme delDesignElem chgLayout">
        <pc:chgData name="Sripaad srinivasan" userId="7fd635fc6ce9feb4" providerId="Windows Live" clId="Web-{63F114EC-809B-444C-BE84-926FA02FDCA1}" dt="2019-09-30T08:36:42.366" v="15"/>
        <pc:sldMkLst>
          <pc:docMk/>
          <pc:sldMk cId="732154432" sldId="260"/>
        </pc:sldMkLst>
        <pc:spChg chg="mod ord">
          <ac:chgData name="Sripaad srinivasan" userId="7fd635fc6ce9feb4" providerId="Windows Live" clId="Web-{63F114EC-809B-444C-BE84-926FA02FDCA1}" dt="2019-09-30T08:36:42.366" v="15"/>
          <ac:spMkLst>
            <pc:docMk/>
            <pc:sldMk cId="732154432" sldId="260"/>
            <ac:spMk id="2" creationId="{00000000-0000-0000-0000-000000000000}"/>
          </ac:spMkLst>
        </pc:spChg>
        <pc:spChg chg="del">
          <ac:chgData name="Sripaad srinivasan" userId="7fd635fc6ce9feb4" providerId="Windows Live" clId="Web-{63F114EC-809B-444C-BE84-926FA02FDCA1}" dt="2019-09-30T08:35:30.448" v="0"/>
          <ac:spMkLst>
            <pc:docMk/>
            <pc:sldMk cId="732154432" sldId="260"/>
            <ac:spMk id="9" creationId="{3B854194-185D-494D-905C-7C7CB2E30F6E}"/>
          </ac:spMkLst>
        </pc:spChg>
        <pc:spChg chg="del">
          <ac:chgData name="Sripaad srinivasan" userId="7fd635fc6ce9feb4" providerId="Windows Live" clId="Web-{63F114EC-809B-444C-BE84-926FA02FDCA1}" dt="2019-09-30T08:35:30.448" v="0"/>
          <ac:spMkLst>
            <pc:docMk/>
            <pc:sldMk cId="732154432" sldId="260"/>
            <ac:spMk id="11" creationId="{B4F5FA0D-0104-4987-8241-EFF7C85B88DE}"/>
          </ac:spMkLst>
        </pc:spChg>
        <pc:picChg chg="mod ord">
          <ac:chgData name="Sripaad srinivasan" userId="7fd635fc6ce9feb4" providerId="Windows Live" clId="Web-{63F114EC-809B-444C-BE84-926FA02FDCA1}" dt="2019-09-30T08:36:42.366" v="15"/>
          <ac:picMkLst>
            <pc:docMk/>
            <pc:sldMk cId="732154432" sldId="260"/>
            <ac:picMk id="4" creationId="{27E0EF27-A4AD-4B00-ACD7-A4B0D74EE7DD}"/>
          </ac:picMkLst>
        </pc:picChg>
        <pc:picChg chg="del">
          <ac:chgData name="Sripaad srinivasan" userId="7fd635fc6ce9feb4" providerId="Windows Live" clId="Web-{63F114EC-809B-444C-BE84-926FA02FDCA1}" dt="2019-09-30T08:35:30.448" v="0"/>
          <ac:picMkLst>
            <pc:docMk/>
            <pc:sldMk cId="732154432" sldId="260"/>
            <ac:picMk id="13" creationId="{2897127E-6CEF-446C-BE87-93B7C46E49D1}"/>
          </ac:picMkLst>
        </pc:picChg>
      </pc:sldChg>
      <pc:sldChg chg="delSp modSp mod modClrScheme delDesignElem chgLayout">
        <pc:chgData name="Sripaad srinivasan" userId="7fd635fc6ce9feb4" providerId="Windows Live" clId="Web-{63F114EC-809B-444C-BE84-926FA02FDCA1}" dt="2019-09-30T08:36:42.366" v="15"/>
        <pc:sldMkLst>
          <pc:docMk/>
          <pc:sldMk cId="3975683430" sldId="261"/>
        </pc:sldMkLst>
        <pc:spChg chg="mod ord">
          <ac:chgData name="Sripaad srinivasan" userId="7fd635fc6ce9feb4" providerId="Windows Live" clId="Web-{63F114EC-809B-444C-BE84-926FA02FDCA1}" dt="2019-09-30T08:36:42.366" v="15"/>
          <ac:spMkLst>
            <pc:docMk/>
            <pc:sldMk cId="3975683430" sldId="261"/>
            <ac:spMk id="2" creationId="{00000000-0000-0000-0000-000000000000}"/>
          </ac:spMkLst>
        </pc:spChg>
        <pc:spChg chg="mod ord">
          <ac:chgData name="Sripaad srinivasan" userId="7fd635fc6ce9feb4" providerId="Windows Live" clId="Web-{63F114EC-809B-444C-BE84-926FA02FDCA1}" dt="2019-09-30T08:36:42.366" v="15"/>
          <ac:spMkLst>
            <pc:docMk/>
            <pc:sldMk cId="3975683430" sldId="261"/>
            <ac:spMk id="3" creationId="{00000000-0000-0000-0000-000000000000}"/>
          </ac:spMkLst>
        </pc:spChg>
        <pc:spChg chg="del">
          <ac:chgData name="Sripaad srinivasan" userId="7fd635fc6ce9feb4" providerId="Windows Live" clId="Web-{63F114EC-809B-444C-BE84-926FA02FDCA1}" dt="2019-09-30T08:35:30.448" v="0"/>
          <ac:spMkLst>
            <pc:docMk/>
            <pc:sldMk cId="3975683430" sldId="261"/>
            <ac:spMk id="8" creationId="{3B854194-185D-494D-905C-7C7CB2E30F6E}"/>
          </ac:spMkLst>
        </pc:spChg>
        <pc:spChg chg="del">
          <ac:chgData name="Sripaad srinivasan" userId="7fd635fc6ce9feb4" providerId="Windows Live" clId="Web-{63F114EC-809B-444C-BE84-926FA02FDCA1}" dt="2019-09-30T08:35:30.448" v="0"/>
          <ac:spMkLst>
            <pc:docMk/>
            <pc:sldMk cId="3975683430" sldId="261"/>
            <ac:spMk id="10" creationId="{B4F5FA0D-0104-4987-8241-EFF7C85B88DE}"/>
          </ac:spMkLst>
        </pc:spChg>
        <pc:picChg chg="del">
          <ac:chgData name="Sripaad srinivasan" userId="7fd635fc6ce9feb4" providerId="Windows Live" clId="Web-{63F114EC-809B-444C-BE84-926FA02FDCA1}" dt="2019-09-30T08:35:30.448" v="0"/>
          <ac:picMkLst>
            <pc:docMk/>
            <pc:sldMk cId="3975683430" sldId="261"/>
            <ac:picMk id="12" creationId="{2897127E-6CEF-446C-BE87-93B7C46E49D1}"/>
          </ac:picMkLst>
        </pc:picChg>
      </pc:sldChg>
      <pc:sldMasterChg chg="del delSldLayout">
        <pc:chgData name="Sripaad srinivasan" userId="7fd635fc6ce9feb4" providerId="Windows Live" clId="Web-{63F114EC-809B-444C-BE84-926FA02FDCA1}" dt="2019-09-30T08:35:30.448" v="0"/>
        <pc:sldMasterMkLst>
          <pc:docMk/>
          <pc:sldMasterMk cId="721166898" sldId="2147483883"/>
        </pc:sldMasterMkLst>
        <pc:sldLayoutChg chg="del">
          <pc:chgData name="Sripaad srinivasan" userId="7fd635fc6ce9feb4" providerId="Windows Live" clId="Web-{63F114EC-809B-444C-BE84-926FA02FDCA1}" dt="2019-09-30T08:35:30.448" v="0"/>
          <pc:sldLayoutMkLst>
            <pc:docMk/>
            <pc:sldMasterMk cId="721166898" sldId="2147483883"/>
            <pc:sldLayoutMk cId="4039540709" sldId="2147483884"/>
          </pc:sldLayoutMkLst>
        </pc:sldLayoutChg>
        <pc:sldLayoutChg chg="del">
          <pc:chgData name="Sripaad srinivasan" userId="7fd635fc6ce9feb4" providerId="Windows Live" clId="Web-{63F114EC-809B-444C-BE84-926FA02FDCA1}" dt="2019-09-30T08:35:30.448" v="0"/>
          <pc:sldLayoutMkLst>
            <pc:docMk/>
            <pc:sldMasterMk cId="721166898" sldId="2147483883"/>
            <pc:sldLayoutMk cId="2414756099" sldId="2147483885"/>
          </pc:sldLayoutMkLst>
        </pc:sldLayoutChg>
        <pc:sldLayoutChg chg="del">
          <pc:chgData name="Sripaad srinivasan" userId="7fd635fc6ce9feb4" providerId="Windows Live" clId="Web-{63F114EC-809B-444C-BE84-926FA02FDCA1}" dt="2019-09-30T08:35:30.448" v="0"/>
          <pc:sldLayoutMkLst>
            <pc:docMk/>
            <pc:sldMasterMk cId="721166898" sldId="2147483883"/>
            <pc:sldLayoutMk cId="1716602588" sldId="2147483886"/>
          </pc:sldLayoutMkLst>
        </pc:sldLayoutChg>
        <pc:sldLayoutChg chg="del">
          <pc:chgData name="Sripaad srinivasan" userId="7fd635fc6ce9feb4" providerId="Windows Live" clId="Web-{63F114EC-809B-444C-BE84-926FA02FDCA1}" dt="2019-09-30T08:35:30.448" v="0"/>
          <pc:sldLayoutMkLst>
            <pc:docMk/>
            <pc:sldMasterMk cId="721166898" sldId="2147483883"/>
            <pc:sldLayoutMk cId="1739460649" sldId="2147483887"/>
          </pc:sldLayoutMkLst>
        </pc:sldLayoutChg>
        <pc:sldLayoutChg chg="del">
          <pc:chgData name="Sripaad srinivasan" userId="7fd635fc6ce9feb4" providerId="Windows Live" clId="Web-{63F114EC-809B-444C-BE84-926FA02FDCA1}" dt="2019-09-30T08:35:30.448" v="0"/>
          <pc:sldLayoutMkLst>
            <pc:docMk/>
            <pc:sldMasterMk cId="721166898" sldId="2147483883"/>
            <pc:sldLayoutMk cId="3698326489" sldId="2147483888"/>
          </pc:sldLayoutMkLst>
        </pc:sldLayoutChg>
        <pc:sldLayoutChg chg="del">
          <pc:chgData name="Sripaad srinivasan" userId="7fd635fc6ce9feb4" providerId="Windows Live" clId="Web-{63F114EC-809B-444C-BE84-926FA02FDCA1}" dt="2019-09-30T08:35:30.448" v="0"/>
          <pc:sldLayoutMkLst>
            <pc:docMk/>
            <pc:sldMasterMk cId="721166898" sldId="2147483883"/>
            <pc:sldLayoutMk cId="869446559" sldId="2147483889"/>
          </pc:sldLayoutMkLst>
        </pc:sldLayoutChg>
        <pc:sldLayoutChg chg="del">
          <pc:chgData name="Sripaad srinivasan" userId="7fd635fc6ce9feb4" providerId="Windows Live" clId="Web-{63F114EC-809B-444C-BE84-926FA02FDCA1}" dt="2019-09-30T08:35:30.448" v="0"/>
          <pc:sldLayoutMkLst>
            <pc:docMk/>
            <pc:sldMasterMk cId="721166898" sldId="2147483883"/>
            <pc:sldLayoutMk cId="3476700106" sldId="2147483890"/>
          </pc:sldLayoutMkLst>
        </pc:sldLayoutChg>
        <pc:sldLayoutChg chg="del">
          <pc:chgData name="Sripaad srinivasan" userId="7fd635fc6ce9feb4" providerId="Windows Live" clId="Web-{63F114EC-809B-444C-BE84-926FA02FDCA1}" dt="2019-09-30T08:35:30.448" v="0"/>
          <pc:sldLayoutMkLst>
            <pc:docMk/>
            <pc:sldMasterMk cId="721166898" sldId="2147483883"/>
            <pc:sldLayoutMk cId="2178865743" sldId="2147483891"/>
          </pc:sldLayoutMkLst>
        </pc:sldLayoutChg>
        <pc:sldLayoutChg chg="del">
          <pc:chgData name="Sripaad srinivasan" userId="7fd635fc6ce9feb4" providerId="Windows Live" clId="Web-{63F114EC-809B-444C-BE84-926FA02FDCA1}" dt="2019-09-30T08:35:30.448" v="0"/>
          <pc:sldLayoutMkLst>
            <pc:docMk/>
            <pc:sldMasterMk cId="721166898" sldId="2147483883"/>
            <pc:sldLayoutMk cId="418030633" sldId="2147483892"/>
          </pc:sldLayoutMkLst>
        </pc:sldLayoutChg>
        <pc:sldLayoutChg chg="del">
          <pc:chgData name="Sripaad srinivasan" userId="7fd635fc6ce9feb4" providerId="Windows Live" clId="Web-{63F114EC-809B-444C-BE84-926FA02FDCA1}" dt="2019-09-30T08:35:30.448" v="0"/>
          <pc:sldLayoutMkLst>
            <pc:docMk/>
            <pc:sldMasterMk cId="721166898" sldId="2147483883"/>
            <pc:sldLayoutMk cId="1538715393" sldId="2147483893"/>
          </pc:sldLayoutMkLst>
        </pc:sldLayoutChg>
        <pc:sldLayoutChg chg="del">
          <pc:chgData name="Sripaad srinivasan" userId="7fd635fc6ce9feb4" providerId="Windows Live" clId="Web-{63F114EC-809B-444C-BE84-926FA02FDCA1}" dt="2019-09-30T08:35:30.448" v="0"/>
          <pc:sldLayoutMkLst>
            <pc:docMk/>
            <pc:sldMasterMk cId="721166898" sldId="2147483883"/>
            <pc:sldLayoutMk cId="2310169334" sldId="2147483894"/>
          </pc:sldLayoutMkLst>
        </pc:sldLayoutChg>
      </pc:sldMasterChg>
      <pc:sldMasterChg chg="add del addSldLayout delSldLayout modSldLayout">
        <pc:chgData name="Sripaad srinivasan" userId="7fd635fc6ce9feb4" providerId="Windows Live" clId="Web-{63F114EC-809B-444C-BE84-926FA02FDCA1}" dt="2019-09-30T08:35:44.495" v="2"/>
        <pc:sldMasterMkLst>
          <pc:docMk/>
          <pc:sldMasterMk cId="2994134052" sldId="2147483895"/>
        </pc:sldMasterMkLst>
        <pc:sldLayoutChg chg="add del mod replId">
          <pc:chgData name="Sripaad srinivasan" userId="7fd635fc6ce9feb4" providerId="Windows Live" clId="Web-{63F114EC-809B-444C-BE84-926FA02FDCA1}" dt="2019-09-30T08:35:44.495" v="2"/>
          <pc:sldLayoutMkLst>
            <pc:docMk/>
            <pc:sldMasterMk cId="2994134052" sldId="2147483895"/>
            <pc:sldLayoutMk cId="2527110655" sldId="2147483896"/>
          </pc:sldLayoutMkLst>
        </pc:sldLayoutChg>
        <pc:sldLayoutChg chg="add del mod replId">
          <pc:chgData name="Sripaad srinivasan" userId="7fd635fc6ce9feb4" providerId="Windows Live" clId="Web-{63F114EC-809B-444C-BE84-926FA02FDCA1}" dt="2019-09-30T08:35:44.495" v="2"/>
          <pc:sldLayoutMkLst>
            <pc:docMk/>
            <pc:sldMasterMk cId="2994134052" sldId="2147483895"/>
            <pc:sldLayoutMk cId="372735203" sldId="2147483897"/>
          </pc:sldLayoutMkLst>
        </pc:sldLayoutChg>
        <pc:sldLayoutChg chg="add del mod replId">
          <pc:chgData name="Sripaad srinivasan" userId="7fd635fc6ce9feb4" providerId="Windows Live" clId="Web-{63F114EC-809B-444C-BE84-926FA02FDCA1}" dt="2019-09-30T08:35:44.495" v="2"/>
          <pc:sldLayoutMkLst>
            <pc:docMk/>
            <pc:sldMasterMk cId="2994134052" sldId="2147483895"/>
            <pc:sldLayoutMk cId="2082918634" sldId="2147483898"/>
          </pc:sldLayoutMkLst>
        </pc:sldLayoutChg>
        <pc:sldLayoutChg chg="add del mod replId">
          <pc:chgData name="Sripaad srinivasan" userId="7fd635fc6ce9feb4" providerId="Windows Live" clId="Web-{63F114EC-809B-444C-BE84-926FA02FDCA1}" dt="2019-09-30T08:35:44.495" v="2"/>
          <pc:sldLayoutMkLst>
            <pc:docMk/>
            <pc:sldMasterMk cId="2994134052" sldId="2147483895"/>
            <pc:sldLayoutMk cId="3604076964" sldId="2147483899"/>
          </pc:sldLayoutMkLst>
        </pc:sldLayoutChg>
        <pc:sldLayoutChg chg="add del mod replId">
          <pc:chgData name="Sripaad srinivasan" userId="7fd635fc6ce9feb4" providerId="Windows Live" clId="Web-{63F114EC-809B-444C-BE84-926FA02FDCA1}" dt="2019-09-30T08:35:44.495" v="2"/>
          <pc:sldLayoutMkLst>
            <pc:docMk/>
            <pc:sldMasterMk cId="2994134052" sldId="2147483895"/>
            <pc:sldLayoutMk cId="27016506" sldId="2147483900"/>
          </pc:sldLayoutMkLst>
        </pc:sldLayoutChg>
        <pc:sldLayoutChg chg="add del mod replId">
          <pc:chgData name="Sripaad srinivasan" userId="7fd635fc6ce9feb4" providerId="Windows Live" clId="Web-{63F114EC-809B-444C-BE84-926FA02FDCA1}" dt="2019-09-30T08:35:44.495" v="2"/>
          <pc:sldLayoutMkLst>
            <pc:docMk/>
            <pc:sldMasterMk cId="2994134052" sldId="2147483895"/>
            <pc:sldLayoutMk cId="305601236" sldId="2147483901"/>
          </pc:sldLayoutMkLst>
        </pc:sldLayoutChg>
        <pc:sldLayoutChg chg="add del mod replId">
          <pc:chgData name="Sripaad srinivasan" userId="7fd635fc6ce9feb4" providerId="Windows Live" clId="Web-{63F114EC-809B-444C-BE84-926FA02FDCA1}" dt="2019-09-30T08:35:44.495" v="2"/>
          <pc:sldLayoutMkLst>
            <pc:docMk/>
            <pc:sldMasterMk cId="2994134052" sldId="2147483895"/>
            <pc:sldLayoutMk cId="3498302436" sldId="2147483902"/>
          </pc:sldLayoutMkLst>
        </pc:sldLayoutChg>
        <pc:sldLayoutChg chg="add del mod replId">
          <pc:chgData name="Sripaad srinivasan" userId="7fd635fc6ce9feb4" providerId="Windows Live" clId="Web-{63F114EC-809B-444C-BE84-926FA02FDCA1}" dt="2019-09-30T08:35:44.495" v="2"/>
          <pc:sldLayoutMkLst>
            <pc:docMk/>
            <pc:sldMasterMk cId="2994134052" sldId="2147483895"/>
            <pc:sldLayoutMk cId="2442984569" sldId="2147483903"/>
          </pc:sldLayoutMkLst>
        </pc:sldLayoutChg>
        <pc:sldLayoutChg chg="add del mod replId">
          <pc:chgData name="Sripaad srinivasan" userId="7fd635fc6ce9feb4" providerId="Windows Live" clId="Web-{63F114EC-809B-444C-BE84-926FA02FDCA1}" dt="2019-09-30T08:35:44.495" v="2"/>
          <pc:sldLayoutMkLst>
            <pc:docMk/>
            <pc:sldMasterMk cId="2994134052" sldId="2147483895"/>
            <pc:sldLayoutMk cId="764967392" sldId="2147483904"/>
          </pc:sldLayoutMkLst>
        </pc:sldLayoutChg>
        <pc:sldLayoutChg chg="add del mod replId">
          <pc:chgData name="Sripaad srinivasan" userId="7fd635fc6ce9feb4" providerId="Windows Live" clId="Web-{63F114EC-809B-444C-BE84-926FA02FDCA1}" dt="2019-09-30T08:35:44.495" v="2"/>
          <pc:sldLayoutMkLst>
            <pc:docMk/>
            <pc:sldMasterMk cId="2994134052" sldId="2147483895"/>
            <pc:sldLayoutMk cId="2076505621" sldId="2147483905"/>
          </pc:sldLayoutMkLst>
        </pc:sldLayoutChg>
        <pc:sldLayoutChg chg="add del mod replId">
          <pc:chgData name="Sripaad srinivasan" userId="7fd635fc6ce9feb4" providerId="Windows Live" clId="Web-{63F114EC-809B-444C-BE84-926FA02FDCA1}" dt="2019-09-30T08:35:44.495" v="2"/>
          <pc:sldLayoutMkLst>
            <pc:docMk/>
            <pc:sldMasterMk cId="2994134052" sldId="2147483895"/>
            <pc:sldLayoutMk cId="2623790726" sldId="2147483906"/>
          </pc:sldLayoutMkLst>
        </pc:sldLayoutChg>
      </pc:sldMasterChg>
      <pc:sldMasterChg chg="add del addSldLayout delSldLayout modSldLayout">
        <pc:chgData name="Sripaad srinivasan" userId="7fd635fc6ce9feb4" providerId="Windows Live" clId="Web-{63F114EC-809B-444C-BE84-926FA02FDCA1}" dt="2019-09-30T08:35:54.061" v="3"/>
        <pc:sldMasterMkLst>
          <pc:docMk/>
          <pc:sldMasterMk cId="1377805015" sldId="2147483907"/>
        </pc:sldMasterMkLst>
        <pc:sldLayoutChg chg="add del mod replId">
          <pc:chgData name="Sripaad srinivasan" userId="7fd635fc6ce9feb4" providerId="Windows Live" clId="Web-{63F114EC-809B-444C-BE84-926FA02FDCA1}" dt="2019-09-30T08:35:54.061" v="3"/>
          <pc:sldLayoutMkLst>
            <pc:docMk/>
            <pc:sldMasterMk cId="1377805015" sldId="2147483907"/>
            <pc:sldLayoutMk cId="2700595209" sldId="2147483908"/>
          </pc:sldLayoutMkLst>
        </pc:sldLayoutChg>
        <pc:sldLayoutChg chg="add del mod replId">
          <pc:chgData name="Sripaad srinivasan" userId="7fd635fc6ce9feb4" providerId="Windows Live" clId="Web-{63F114EC-809B-444C-BE84-926FA02FDCA1}" dt="2019-09-30T08:35:54.061" v="3"/>
          <pc:sldLayoutMkLst>
            <pc:docMk/>
            <pc:sldMasterMk cId="1377805015" sldId="2147483907"/>
            <pc:sldLayoutMk cId="1088463361" sldId="2147483909"/>
          </pc:sldLayoutMkLst>
        </pc:sldLayoutChg>
        <pc:sldLayoutChg chg="add del mod replId">
          <pc:chgData name="Sripaad srinivasan" userId="7fd635fc6ce9feb4" providerId="Windows Live" clId="Web-{63F114EC-809B-444C-BE84-926FA02FDCA1}" dt="2019-09-30T08:35:54.061" v="3"/>
          <pc:sldLayoutMkLst>
            <pc:docMk/>
            <pc:sldMasterMk cId="1377805015" sldId="2147483907"/>
            <pc:sldLayoutMk cId="1693633613" sldId="2147483910"/>
          </pc:sldLayoutMkLst>
        </pc:sldLayoutChg>
        <pc:sldLayoutChg chg="add del mod replId">
          <pc:chgData name="Sripaad srinivasan" userId="7fd635fc6ce9feb4" providerId="Windows Live" clId="Web-{63F114EC-809B-444C-BE84-926FA02FDCA1}" dt="2019-09-30T08:35:54.061" v="3"/>
          <pc:sldLayoutMkLst>
            <pc:docMk/>
            <pc:sldMasterMk cId="1377805015" sldId="2147483907"/>
            <pc:sldLayoutMk cId="2379041608" sldId="2147483911"/>
          </pc:sldLayoutMkLst>
        </pc:sldLayoutChg>
        <pc:sldLayoutChg chg="add del mod replId">
          <pc:chgData name="Sripaad srinivasan" userId="7fd635fc6ce9feb4" providerId="Windows Live" clId="Web-{63F114EC-809B-444C-BE84-926FA02FDCA1}" dt="2019-09-30T08:35:54.061" v="3"/>
          <pc:sldLayoutMkLst>
            <pc:docMk/>
            <pc:sldMasterMk cId="1377805015" sldId="2147483907"/>
            <pc:sldLayoutMk cId="1009979687" sldId="2147483912"/>
          </pc:sldLayoutMkLst>
        </pc:sldLayoutChg>
        <pc:sldLayoutChg chg="add del mod replId">
          <pc:chgData name="Sripaad srinivasan" userId="7fd635fc6ce9feb4" providerId="Windows Live" clId="Web-{63F114EC-809B-444C-BE84-926FA02FDCA1}" dt="2019-09-30T08:35:54.061" v="3"/>
          <pc:sldLayoutMkLst>
            <pc:docMk/>
            <pc:sldMasterMk cId="1377805015" sldId="2147483907"/>
            <pc:sldLayoutMk cId="1513642945" sldId="2147483913"/>
          </pc:sldLayoutMkLst>
        </pc:sldLayoutChg>
        <pc:sldLayoutChg chg="add del mod replId">
          <pc:chgData name="Sripaad srinivasan" userId="7fd635fc6ce9feb4" providerId="Windows Live" clId="Web-{63F114EC-809B-444C-BE84-926FA02FDCA1}" dt="2019-09-30T08:35:54.061" v="3"/>
          <pc:sldLayoutMkLst>
            <pc:docMk/>
            <pc:sldMasterMk cId="1377805015" sldId="2147483907"/>
            <pc:sldLayoutMk cId="4192089198" sldId="2147483914"/>
          </pc:sldLayoutMkLst>
        </pc:sldLayoutChg>
        <pc:sldLayoutChg chg="add del mod replId">
          <pc:chgData name="Sripaad srinivasan" userId="7fd635fc6ce9feb4" providerId="Windows Live" clId="Web-{63F114EC-809B-444C-BE84-926FA02FDCA1}" dt="2019-09-30T08:35:54.061" v="3"/>
          <pc:sldLayoutMkLst>
            <pc:docMk/>
            <pc:sldMasterMk cId="1377805015" sldId="2147483907"/>
            <pc:sldLayoutMk cId="4266383717" sldId="2147483915"/>
          </pc:sldLayoutMkLst>
        </pc:sldLayoutChg>
        <pc:sldLayoutChg chg="add del mod replId">
          <pc:chgData name="Sripaad srinivasan" userId="7fd635fc6ce9feb4" providerId="Windows Live" clId="Web-{63F114EC-809B-444C-BE84-926FA02FDCA1}" dt="2019-09-30T08:35:54.061" v="3"/>
          <pc:sldLayoutMkLst>
            <pc:docMk/>
            <pc:sldMasterMk cId="1377805015" sldId="2147483907"/>
            <pc:sldLayoutMk cId="204785428" sldId="2147483916"/>
          </pc:sldLayoutMkLst>
        </pc:sldLayoutChg>
        <pc:sldLayoutChg chg="add del mod replId">
          <pc:chgData name="Sripaad srinivasan" userId="7fd635fc6ce9feb4" providerId="Windows Live" clId="Web-{63F114EC-809B-444C-BE84-926FA02FDCA1}" dt="2019-09-30T08:35:54.061" v="3"/>
          <pc:sldLayoutMkLst>
            <pc:docMk/>
            <pc:sldMasterMk cId="1377805015" sldId="2147483907"/>
            <pc:sldLayoutMk cId="2950833273" sldId="2147483917"/>
          </pc:sldLayoutMkLst>
        </pc:sldLayoutChg>
        <pc:sldLayoutChg chg="add del mod replId">
          <pc:chgData name="Sripaad srinivasan" userId="7fd635fc6ce9feb4" providerId="Windows Live" clId="Web-{63F114EC-809B-444C-BE84-926FA02FDCA1}" dt="2019-09-30T08:35:54.061" v="3"/>
          <pc:sldLayoutMkLst>
            <pc:docMk/>
            <pc:sldMasterMk cId="1377805015" sldId="2147483907"/>
            <pc:sldLayoutMk cId="3282822827" sldId="2147483918"/>
          </pc:sldLayoutMkLst>
        </pc:sldLayoutChg>
      </pc:sldMasterChg>
      <pc:sldMasterChg chg="add del addSldLayout delSldLayout modSldLayout">
        <pc:chgData name="Sripaad srinivasan" userId="7fd635fc6ce9feb4" providerId="Windows Live" clId="Web-{63F114EC-809B-444C-BE84-926FA02FDCA1}" dt="2019-09-30T08:35:59.565" v="4"/>
        <pc:sldMasterMkLst>
          <pc:docMk/>
          <pc:sldMasterMk cId="1801288766" sldId="2147483919"/>
        </pc:sldMasterMkLst>
        <pc:sldLayoutChg chg="add del mod replId">
          <pc:chgData name="Sripaad srinivasan" userId="7fd635fc6ce9feb4" providerId="Windows Live" clId="Web-{63F114EC-809B-444C-BE84-926FA02FDCA1}" dt="2019-09-30T08:35:59.565" v="4"/>
          <pc:sldLayoutMkLst>
            <pc:docMk/>
            <pc:sldMasterMk cId="1801288766" sldId="2147483919"/>
            <pc:sldLayoutMk cId="2078052922" sldId="2147483920"/>
          </pc:sldLayoutMkLst>
        </pc:sldLayoutChg>
        <pc:sldLayoutChg chg="add del mod replId">
          <pc:chgData name="Sripaad srinivasan" userId="7fd635fc6ce9feb4" providerId="Windows Live" clId="Web-{63F114EC-809B-444C-BE84-926FA02FDCA1}" dt="2019-09-30T08:35:59.565" v="4"/>
          <pc:sldLayoutMkLst>
            <pc:docMk/>
            <pc:sldMasterMk cId="1801288766" sldId="2147483919"/>
            <pc:sldLayoutMk cId="4198352768" sldId="2147483921"/>
          </pc:sldLayoutMkLst>
        </pc:sldLayoutChg>
        <pc:sldLayoutChg chg="add del mod replId">
          <pc:chgData name="Sripaad srinivasan" userId="7fd635fc6ce9feb4" providerId="Windows Live" clId="Web-{63F114EC-809B-444C-BE84-926FA02FDCA1}" dt="2019-09-30T08:35:59.565" v="4"/>
          <pc:sldLayoutMkLst>
            <pc:docMk/>
            <pc:sldMasterMk cId="1801288766" sldId="2147483919"/>
            <pc:sldLayoutMk cId="3965298004" sldId="2147483922"/>
          </pc:sldLayoutMkLst>
        </pc:sldLayoutChg>
        <pc:sldLayoutChg chg="add del mod replId">
          <pc:chgData name="Sripaad srinivasan" userId="7fd635fc6ce9feb4" providerId="Windows Live" clId="Web-{63F114EC-809B-444C-BE84-926FA02FDCA1}" dt="2019-09-30T08:35:59.565" v="4"/>
          <pc:sldLayoutMkLst>
            <pc:docMk/>
            <pc:sldMasterMk cId="1801288766" sldId="2147483919"/>
            <pc:sldLayoutMk cId="1285176868" sldId="2147483923"/>
          </pc:sldLayoutMkLst>
        </pc:sldLayoutChg>
        <pc:sldLayoutChg chg="add del mod replId">
          <pc:chgData name="Sripaad srinivasan" userId="7fd635fc6ce9feb4" providerId="Windows Live" clId="Web-{63F114EC-809B-444C-BE84-926FA02FDCA1}" dt="2019-09-30T08:35:59.565" v="4"/>
          <pc:sldLayoutMkLst>
            <pc:docMk/>
            <pc:sldMasterMk cId="1801288766" sldId="2147483919"/>
            <pc:sldLayoutMk cId="1616845114" sldId="2147483924"/>
          </pc:sldLayoutMkLst>
        </pc:sldLayoutChg>
        <pc:sldLayoutChg chg="add del mod replId">
          <pc:chgData name="Sripaad srinivasan" userId="7fd635fc6ce9feb4" providerId="Windows Live" clId="Web-{63F114EC-809B-444C-BE84-926FA02FDCA1}" dt="2019-09-30T08:35:59.565" v="4"/>
          <pc:sldLayoutMkLst>
            <pc:docMk/>
            <pc:sldMasterMk cId="1801288766" sldId="2147483919"/>
            <pc:sldLayoutMk cId="4037792800" sldId="2147483925"/>
          </pc:sldLayoutMkLst>
        </pc:sldLayoutChg>
        <pc:sldLayoutChg chg="add del mod replId">
          <pc:chgData name="Sripaad srinivasan" userId="7fd635fc6ce9feb4" providerId="Windows Live" clId="Web-{63F114EC-809B-444C-BE84-926FA02FDCA1}" dt="2019-09-30T08:35:59.565" v="4"/>
          <pc:sldLayoutMkLst>
            <pc:docMk/>
            <pc:sldMasterMk cId="1801288766" sldId="2147483919"/>
            <pc:sldLayoutMk cId="3528857089" sldId="2147483926"/>
          </pc:sldLayoutMkLst>
        </pc:sldLayoutChg>
        <pc:sldLayoutChg chg="add del mod replId">
          <pc:chgData name="Sripaad srinivasan" userId="7fd635fc6ce9feb4" providerId="Windows Live" clId="Web-{63F114EC-809B-444C-BE84-926FA02FDCA1}" dt="2019-09-30T08:35:59.565" v="4"/>
          <pc:sldLayoutMkLst>
            <pc:docMk/>
            <pc:sldMasterMk cId="1801288766" sldId="2147483919"/>
            <pc:sldLayoutMk cId="1628952065" sldId="2147483927"/>
          </pc:sldLayoutMkLst>
        </pc:sldLayoutChg>
        <pc:sldLayoutChg chg="add del mod replId">
          <pc:chgData name="Sripaad srinivasan" userId="7fd635fc6ce9feb4" providerId="Windows Live" clId="Web-{63F114EC-809B-444C-BE84-926FA02FDCA1}" dt="2019-09-30T08:35:59.565" v="4"/>
          <pc:sldLayoutMkLst>
            <pc:docMk/>
            <pc:sldMasterMk cId="1801288766" sldId="2147483919"/>
            <pc:sldLayoutMk cId="1913293474" sldId="2147483928"/>
          </pc:sldLayoutMkLst>
        </pc:sldLayoutChg>
        <pc:sldLayoutChg chg="add del mod replId">
          <pc:chgData name="Sripaad srinivasan" userId="7fd635fc6ce9feb4" providerId="Windows Live" clId="Web-{63F114EC-809B-444C-BE84-926FA02FDCA1}" dt="2019-09-30T08:35:59.565" v="4"/>
          <pc:sldLayoutMkLst>
            <pc:docMk/>
            <pc:sldMasterMk cId="1801288766" sldId="2147483919"/>
            <pc:sldLayoutMk cId="1041960965" sldId="2147483929"/>
          </pc:sldLayoutMkLst>
        </pc:sldLayoutChg>
        <pc:sldLayoutChg chg="add del mod replId">
          <pc:chgData name="Sripaad srinivasan" userId="7fd635fc6ce9feb4" providerId="Windows Live" clId="Web-{63F114EC-809B-444C-BE84-926FA02FDCA1}" dt="2019-09-30T08:35:59.565" v="4"/>
          <pc:sldLayoutMkLst>
            <pc:docMk/>
            <pc:sldMasterMk cId="1801288766" sldId="2147483919"/>
            <pc:sldLayoutMk cId="469776770" sldId="2147483930"/>
          </pc:sldLayoutMkLst>
        </pc:sldLayoutChg>
      </pc:sldMasterChg>
      <pc:sldMasterChg chg="add del addSldLayout delSldLayout modSldLayout">
        <pc:chgData name="Sripaad srinivasan" userId="7fd635fc6ce9feb4" providerId="Windows Live" clId="Web-{63F114EC-809B-444C-BE84-926FA02FDCA1}" dt="2019-09-30T08:36:42.366" v="15"/>
        <pc:sldMasterMkLst>
          <pc:docMk/>
          <pc:sldMasterMk cId="605239229" sldId="2147483931"/>
        </pc:sldMasterMkLst>
        <pc:sldLayoutChg chg="add del mod replId">
          <pc:chgData name="Sripaad srinivasan" userId="7fd635fc6ce9feb4" providerId="Windows Live" clId="Web-{63F114EC-809B-444C-BE84-926FA02FDCA1}" dt="2019-09-30T08:36:42.366" v="15"/>
          <pc:sldLayoutMkLst>
            <pc:docMk/>
            <pc:sldMasterMk cId="605239229" sldId="2147483931"/>
            <pc:sldLayoutMk cId="2150495297" sldId="2147483932"/>
          </pc:sldLayoutMkLst>
        </pc:sldLayoutChg>
        <pc:sldLayoutChg chg="add del mod replId">
          <pc:chgData name="Sripaad srinivasan" userId="7fd635fc6ce9feb4" providerId="Windows Live" clId="Web-{63F114EC-809B-444C-BE84-926FA02FDCA1}" dt="2019-09-30T08:36:42.366" v="15"/>
          <pc:sldLayoutMkLst>
            <pc:docMk/>
            <pc:sldMasterMk cId="605239229" sldId="2147483931"/>
            <pc:sldLayoutMk cId="3446840379" sldId="2147483933"/>
          </pc:sldLayoutMkLst>
        </pc:sldLayoutChg>
        <pc:sldLayoutChg chg="add del mod replId">
          <pc:chgData name="Sripaad srinivasan" userId="7fd635fc6ce9feb4" providerId="Windows Live" clId="Web-{63F114EC-809B-444C-BE84-926FA02FDCA1}" dt="2019-09-30T08:36:42.366" v="15"/>
          <pc:sldLayoutMkLst>
            <pc:docMk/>
            <pc:sldMasterMk cId="605239229" sldId="2147483931"/>
            <pc:sldLayoutMk cId="135397525" sldId="2147483934"/>
          </pc:sldLayoutMkLst>
        </pc:sldLayoutChg>
        <pc:sldLayoutChg chg="add del mod replId">
          <pc:chgData name="Sripaad srinivasan" userId="7fd635fc6ce9feb4" providerId="Windows Live" clId="Web-{63F114EC-809B-444C-BE84-926FA02FDCA1}" dt="2019-09-30T08:36:42.366" v="15"/>
          <pc:sldLayoutMkLst>
            <pc:docMk/>
            <pc:sldMasterMk cId="605239229" sldId="2147483931"/>
            <pc:sldLayoutMk cId="3154595241" sldId="2147483935"/>
          </pc:sldLayoutMkLst>
        </pc:sldLayoutChg>
        <pc:sldLayoutChg chg="add del mod replId">
          <pc:chgData name="Sripaad srinivasan" userId="7fd635fc6ce9feb4" providerId="Windows Live" clId="Web-{63F114EC-809B-444C-BE84-926FA02FDCA1}" dt="2019-09-30T08:36:42.366" v="15"/>
          <pc:sldLayoutMkLst>
            <pc:docMk/>
            <pc:sldMasterMk cId="605239229" sldId="2147483931"/>
            <pc:sldLayoutMk cId="2233817911" sldId="2147483936"/>
          </pc:sldLayoutMkLst>
        </pc:sldLayoutChg>
        <pc:sldLayoutChg chg="add del mod replId">
          <pc:chgData name="Sripaad srinivasan" userId="7fd635fc6ce9feb4" providerId="Windows Live" clId="Web-{63F114EC-809B-444C-BE84-926FA02FDCA1}" dt="2019-09-30T08:36:42.366" v="15"/>
          <pc:sldLayoutMkLst>
            <pc:docMk/>
            <pc:sldMasterMk cId="605239229" sldId="2147483931"/>
            <pc:sldLayoutMk cId="293696895" sldId="2147483937"/>
          </pc:sldLayoutMkLst>
        </pc:sldLayoutChg>
        <pc:sldLayoutChg chg="add del mod replId">
          <pc:chgData name="Sripaad srinivasan" userId="7fd635fc6ce9feb4" providerId="Windows Live" clId="Web-{63F114EC-809B-444C-BE84-926FA02FDCA1}" dt="2019-09-30T08:36:42.366" v="15"/>
          <pc:sldLayoutMkLst>
            <pc:docMk/>
            <pc:sldMasterMk cId="605239229" sldId="2147483931"/>
            <pc:sldLayoutMk cId="1692878454" sldId="2147483938"/>
          </pc:sldLayoutMkLst>
        </pc:sldLayoutChg>
        <pc:sldLayoutChg chg="add del mod replId">
          <pc:chgData name="Sripaad srinivasan" userId="7fd635fc6ce9feb4" providerId="Windows Live" clId="Web-{63F114EC-809B-444C-BE84-926FA02FDCA1}" dt="2019-09-30T08:36:42.366" v="15"/>
          <pc:sldLayoutMkLst>
            <pc:docMk/>
            <pc:sldMasterMk cId="605239229" sldId="2147483931"/>
            <pc:sldLayoutMk cId="342490844" sldId="2147483939"/>
          </pc:sldLayoutMkLst>
        </pc:sldLayoutChg>
        <pc:sldLayoutChg chg="add del mod replId">
          <pc:chgData name="Sripaad srinivasan" userId="7fd635fc6ce9feb4" providerId="Windows Live" clId="Web-{63F114EC-809B-444C-BE84-926FA02FDCA1}" dt="2019-09-30T08:36:42.366" v="15"/>
          <pc:sldLayoutMkLst>
            <pc:docMk/>
            <pc:sldMasterMk cId="605239229" sldId="2147483931"/>
            <pc:sldLayoutMk cId="3694438012" sldId="2147483940"/>
          </pc:sldLayoutMkLst>
        </pc:sldLayoutChg>
        <pc:sldLayoutChg chg="add del mod replId">
          <pc:chgData name="Sripaad srinivasan" userId="7fd635fc6ce9feb4" providerId="Windows Live" clId="Web-{63F114EC-809B-444C-BE84-926FA02FDCA1}" dt="2019-09-30T08:36:42.366" v="15"/>
          <pc:sldLayoutMkLst>
            <pc:docMk/>
            <pc:sldMasterMk cId="605239229" sldId="2147483931"/>
            <pc:sldLayoutMk cId="4188233715" sldId="2147483941"/>
          </pc:sldLayoutMkLst>
        </pc:sldLayoutChg>
        <pc:sldLayoutChg chg="add del mod replId">
          <pc:chgData name="Sripaad srinivasan" userId="7fd635fc6ce9feb4" providerId="Windows Live" clId="Web-{63F114EC-809B-444C-BE84-926FA02FDCA1}" dt="2019-09-30T08:36:42.366" v="15"/>
          <pc:sldLayoutMkLst>
            <pc:docMk/>
            <pc:sldMasterMk cId="605239229" sldId="2147483931"/>
            <pc:sldLayoutMk cId="2562548123" sldId="2147483942"/>
          </pc:sldLayoutMkLst>
        </pc:sldLayoutChg>
      </pc:sldMasterChg>
      <pc:sldMasterChg chg="add addSldLayout modSldLayout">
        <pc:chgData name="Sripaad srinivasan" userId="7fd635fc6ce9feb4" providerId="Windows Live" clId="Web-{63F114EC-809B-444C-BE84-926FA02FDCA1}" dt="2019-09-30T08:36:42.366" v="15"/>
        <pc:sldMasterMkLst>
          <pc:docMk/>
          <pc:sldMasterMk cId="2163174572" sldId="2147483943"/>
        </pc:sldMasterMkLst>
        <pc:sldLayoutChg chg="add mod replId">
          <pc:chgData name="Sripaad srinivasan" userId="7fd635fc6ce9feb4" providerId="Windows Live" clId="Web-{63F114EC-809B-444C-BE84-926FA02FDCA1}" dt="2019-09-30T08:36:42.366" v="15"/>
          <pc:sldLayoutMkLst>
            <pc:docMk/>
            <pc:sldMasterMk cId="2163174572" sldId="2147483943"/>
            <pc:sldLayoutMk cId="3824152831" sldId="2147483944"/>
          </pc:sldLayoutMkLst>
        </pc:sldLayoutChg>
        <pc:sldLayoutChg chg="add mod replId">
          <pc:chgData name="Sripaad srinivasan" userId="7fd635fc6ce9feb4" providerId="Windows Live" clId="Web-{63F114EC-809B-444C-BE84-926FA02FDCA1}" dt="2019-09-30T08:36:42.366" v="15"/>
          <pc:sldLayoutMkLst>
            <pc:docMk/>
            <pc:sldMasterMk cId="2163174572" sldId="2147483943"/>
            <pc:sldLayoutMk cId="3265629987" sldId="2147483945"/>
          </pc:sldLayoutMkLst>
        </pc:sldLayoutChg>
        <pc:sldLayoutChg chg="add mod replId">
          <pc:chgData name="Sripaad srinivasan" userId="7fd635fc6ce9feb4" providerId="Windows Live" clId="Web-{63F114EC-809B-444C-BE84-926FA02FDCA1}" dt="2019-09-30T08:36:42.366" v="15"/>
          <pc:sldLayoutMkLst>
            <pc:docMk/>
            <pc:sldMasterMk cId="2163174572" sldId="2147483943"/>
            <pc:sldLayoutMk cId="3656635577" sldId="2147483946"/>
          </pc:sldLayoutMkLst>
        </pc:sldLayoutChg>
        <pc:sldLayoutChg chg="add mod replId">
          <pc:chgData name="Sripaad srinivasan" userId="7fd635fc6ce9feb4" providerId="Windows Live" clId="Web-{63F114EC-809B-444C-BE84-926FA02FDCA1}" dt="2019-09-30T08:36:42.366" v="15"/>
          <pc:sldLayoutMkLst>
            <pc:docMk/>
            <pc:sldMasterMk cId="2163174572" sldId="2147483943"/>
            <pc:sldLayoutMk cId="399570127" sldId="2147483947"/>
          </pc:sldLayoutMkLst>
        </pc:sldLayoutChg>
        <pc:sldLayoutChg chg="add mod replId">
          <pc:chgData name="Sripaad srinivasan" userId="7fd635fc6ce9feb4" providerId="Windows Live" clId="Web-{63F114EC-809B-444C-BE84-926FA02FDCA1}" dt="2019-09-30T08:36:42.366" v="15"/>
          <pc:sldLayoutMkLst>
            <pc:docMk/>
            <pc:sldMasterMk cId="2163174572" sldId="2147483943"/>
            <pc:sldLayoutMk cId="2557665983" sldId="2147483948"/>
          </pc:sldLayoutMkLst>
        </pc:sldLayoutChg>
        <pc:sldLayoutChg chg="add mod replId">
          <pc:chgData name="Sripaad srinivasan" userId="7fd635fc6ce9feb4" providerId="Windows Live" clId="Web-{63F114EC-809B-444C-BE84-926FA02FDCA1}" dt="2019-09-30T08:36:42.366" v="15"/>
          <pc:sldLayoutMkLst>
            <pc:docMk/>
            <pc:sldMasterMk cId="2163174572" sldId="2147483943"/>
            <pc:sldLayoutMk cId="4117218752" sldId="2147483949"/>
          </pc:sldLayoutMkLst>
        </pc:sldLayoutChg>
        <pc:sldLayoutChg chg="add mod replId">
          <pc:chgData name="Sripaad srinivasan" userId="7fd635fc6ce9feb4" providerId="Windows Live" clId="Web-{63F114EC-809B-444C-BE84-926FA02FDCA1}" dt="2019-09-30T08:36:42.366" v="15"/>
          <pc:sldLayoutMkLst>
            <pc:docMk/>
            <pc:sldMasterMk cId="2163174572" sldId="2147483943"/>
            <pc:sldLayoutMk cId="3581368858" sldId="2147483950"/>
          </pc:sldLayoutMkLst>
        </pc:sldLayoutChg>
        <pc:sldLayoutChg chg="add mod replId">
          <pc:chgData name="Sripaad srinivasan" userId="7fd635fc6ce9feb4" providerId="Windows Live" clId="Web-{63F114EC-809B-444C-BE84-926FA02FDCA1}" dt="2019-09-30T08:36:42.366" v="15"/>
          <pc:sldLayoutMkLst>
            <pc:docMk/>
            <pc:sldMasterMk cId="2163174572" sldId="2147483943"/>
            <pc:sldLayoutMk cId="893057878" sldId="2147483951"/>
          </pc:sldLayoutMkLst>
        </pc:sldLayoutChg>
        <pc:sldLayoutChg chg="add mod replId">
          <pc:chgData name="Sripaad srinivasan" userId="7fd635fc6ce9feb4" providerId="Windows Live" clId="Web-{63F114EC-809B-444C-BE84-926FA02FDCA1}" dt="2019-09-30T08:36:42.366" v="15"/>
          <pc:sldLayoutMkLst>
            <pc:docMk/>
            <pc:sldMasterMk cId="2163174572" sldId="2147483943"/>
            <pc:sldLayoutMk cId="2253105419" sldId="2147483952"/>
          </pc:sldLayoutMkLst>
        </pc:sldLayoutChg>
        <pc:sldLayoutChg chg="add mod replId">
          <pc:chgData name="Sripaad srinivasan" userId="7fd635fc6ce9feb4" providerId="Windows Live" clId="Web-{63F114EC-809B-444C-BE84-926FA02FDCA1}" dt="2019-09-30T08:36:42.366" v="15"/>
          <pc:sldLayoutMkLst>
            <pc:docMk/>
            <pc:sldMasterMk cId="2163174572" sldId="2147483943"/>
            <pc:sldLayoutMk cId="3478374606" sldId="2147483953"/>
          </pc:sldLayoutMkLst>
        </pc:sldLayoutChg>
        <pc:sldLayoutChg chg="add mod replId">
          <pc:chgData name="Sripaad srinivasan" userId="7fd635fc6ce9feb4" providerId="Windows Live" clId="Web-{63F114EC-809B-444C-BE84-926FA02FDCA1}" dt="2019-09-30T08:36:42.366" v="15"/>
          <pc:sldLayoutMkLst>
            <pc:docMk/>
            <pc:sldMasterMk cId="2163174572" sldId="2147483943"/>
            <pc:sldLayoutMk cId="2190239124" sldId="2147483954"/>
          </pc:sldLayoutMkLst>
        </pc:sldLayoutChg>
      </pc:sldMasterChg>
    </pc:docChg>
  </pc:docChgLst>
  <pc:docChgLst>
    <pc:chgData name="Sripaad srinivasan" userId="7fd635fc6ce9feb4" providerId="Windows Live" clId="Web-{B6A3EBF0-F8A2-4CA1-80E6-DB6282D9B3B6}"/>
    <pc:docChg chg="modSld">
      <pc:chgData name="Sripaad srinivasan" userId="7fd635fc6ce9feb4" providerId="Windows Live" clId="Web-{B6A3EBF0-F8A2-4CA1-80E6-DB6282D9B3B6}" dt="2019-09-30T18:27:02.762" v="544" actId="1076"/>
      <pc:docMkLst>
        <pc:docMk/>
      </pc:docMkLst>
      <pc:sldChg chg="modSp">
        <pc:chgData name="Sripaad srinivasan" userId="7fd635fc6ce9feb4" providerId="Windows Live" clId="Web-{B6A3EBF0-F8A2-4CA1-80E6-DB6282D9B3B6}" dt="2019-09-30T18:15:40.650" v="329" actId="20577"/>
        <pc:sldMkLst>
          <pc:docMk/>
          <pc:sldMk cId="513809977" sldId="256"/>
        </pc:sldMkLst>
        <pc:spChg chg="mod">
          <ac:chgData name="Sripaad srinivasan" userId="7fd635fc6ce9feb4" providerId="Windows Live" clId="Web-{B6A3EBF0-F8A2-4CA1-80E6-DB6282D9B3B6}" dt="2019-09-30T18:15:40.650" v="329" actId="20577"/>
          <ac:spMkLst>
            <pc:docMk/>
            <pc:sldMk cId="513809977" sldId="256"/>
            <ac:spMk id="8" creationId="{00000000-0000-0000-0000-000000000000}"/>
          </ac:spMkLst>
        </pc:spChg>
      </pc:sldChg>
      <pc:sldChg chg="modSp">
        <pc:chgData name="Sripaad srinivasan" userId="7fd635fc6ce9feb4" providerId="Windows Live" clId="Web-{B6A3EBF0-F8A2-4CA1-80E6-DB6282D9B3B6}" dt="2019-09-30T18:27:02.762" v="544" actId="1076"/>
        <pc:sldMkLst>
          <pc:docMk/>
          <pc:sldMk cId="654911166" sldId="257"/>
        </pc:sldMkLst>
        <pc:spChg chg="mod">
          <ac:chgData name="Sripaad srinivasan" userId="7fd635fc6ce9feb4" providerId="Windows Live" clId="Web-{B6A3EBF0-F8A2-4CA1-80E6-DB6282D9B3B6}" dt="2019-09-30T17:56:51.161" v="48" actId="20577"/>
          <ac:spMkLst>
            <pc:docMk/>
            <pc:sldMk cId="654911166" sldId="257"/>
            <ac:spMk id="2" creationId="{00000000-0000-0000-0000-000000000000}"/>
          </ac:spMkLst>
        </pc:spChg>
        <pc:spChg chg="mod">
          <ac:chgData name="Sripaad srinivasan" userId="7fd635fc6ce9feb4" providerId="Windows Live" clId="Web-{B6A3EBF0-F8A2-4CA1-80E6-DB6282D9B3B6}" dt="2019-09-30T18:27:02.762" v="544" actId="1076"/>
          <ac:spMkLst>
            <pc:docMk/>
            <pc:sldMk cId="654911166" sldId="257"/>
            <ac:spMk id="34" creationId="{E82163AF-77B3-4E04-8BA1-98FC01E0A8AE}"/>
          </ac:spMkLst>
        </pc:spChg>
      </pc:sldChg>
      <pc:sldChg chg="addSp modSp">
        <pc:chgData name="Sripaad srinivasan" userId="7fd635fc6ce9feb4" providerId="Windows Live" clId="Web-{B6A3EBF0-F8A2-4CA1-80E6-DB6282D9B3B6}" dt="2019-09-30T18:04:53.864" v="253" actId="14100"/>
        <pc:sldMkLst>
          <pc:docMk/>
          <pc:sldMk cId="1931936044" sldId="259"/>
        </pc:sldMkLst>
        <pc:spChg chg="mod">
          <ac:chgData name="Sripaad srinivasan" userId="7fd635fc6ce9feb4" providerId="Windows Live" clId="Web-{B6A3EBF0-F8A2-4CA1-80E6-DB6282D9B3B6}" dt="2019-09-30T18:04:53.864" v="253" actId="14100"/>
          <ac:spMkLst>
            <pc:docMk/>
            <pc:sldMk cId="1931936044" sldId="259"/>
            <ac:spMk id="3" creationId="{00000000-0000-0000-0000-000000000000}"/>
          </ac:spMkLst>
        </pc:spChg>
        <pc:spChg chg="add mod">
          <ac:chgData name="Sripaad srinivasan" userId="7fd635fc6ce9feb4" providerId="Windows Live" clId="Web-{B6A3EBF0-F8A2-4CA1-80E6-DB6282D9B3B6}" dt="2019-09-30T18:01:40.770" v="97" actId="20577"/>
          <ac:spMkLst>
            <pc:docMk/>
            <pc:sldMk cId="1931936044" sldId="259"/>
            <ac:spMk id="4" creationId="{E3ED17CE-0766-4C86-B8E2-B16C28C6784C}"/>
          </ac:spMkLst>
        </pc:spChg>
      </pc:sldChg>
      <pc:sldChg chg="addSp modSp">
        <pc:chgData name="Sripaad srinivasan" userId="7fd635fc6ce9feb4" providerId="Windows Live" clId="Web-{B6A3EBF0-F8A2-4CA1-80E6-DB6282D9B3B6}" dt="2019-09-30T18:03:16.208" v="179" actId="14100"/>
        <pc:sldMkLst>
          <pc:docMk/>
          <pc:sldMk cId="732154432" sldId="260"/>
        </pc:sldMkLst>
        <pc:spChg chg="add mod">
          <ac:chgData name="Sripaad srinivasan" userId="7fd635fc6ce9feb4" providerId="Windows Live" clId="Web-{B6A3EBF0-F8A2-4CA1-80E6-DB6282D9B3B6}" dt="2019-09-30T18:03:02.911" v="172" actId="20577"/>
          <ac:spMkLst>
            <pc:docMk/>
            <pc:sldMk cId="732154432" sldId="260"/>
            <ac:spMk id="3" creationId="{239ECAE2-C3DD-48C5-ADAD-C9EA709003CA}"/>
          </ac:spMkLst>
        </pc:spChg>
        <pc:picChg chg="mod">
          <ac:chgData name="Sripaad srinivasan" userId="7fd635fc6ce9feb4" providerId="Windows Live" clId="Web-{B6A3EBF0-F8A2-4CA1-80E6-DB6282D9B3B6}" dt="2019-09-30T18:03:16.208" v="179" actId="14100"/>
          <ac:picMkLst>
            <pc:docMk/>
            <pc:sldMk cId="732154432" sldId="260"/>
            <ac:picMk id="4" creationId="{27E0EF27-A4AD-4B00-ACD7-A4B0D74EE7DD}"/>
          </ac:picMkLst>
        </pc:picChg>
      </pc:sldChg>
      <pc:sldChg chg="addSp modSp">
        <pc:chgData name="Sripaad srinivasan" userId="7fd635fc6ce9feb4" providerId="Windows Live" clId="Web-{B6A3EBF0-F8A2-4CA1-80E6-DB6282D9B3B6}" dt="2019-09-30T18:05:06.301" v="254" actId="1076"/>
        <pc:sldMkLst>
          <pc:docMk/>
          <pc:sldMk cId="3975683430" sldId="261"/>
        </pc:sldMkLst>
        <pc:spChg chg="mod">
          <ac:chgData name="Sripaad srinivasan" userId="7fd635fc6ce9feb4" providerId="Windows Live" clId="Web-{B6A3EBF0-F8A2-4CA1-80E6-DB6282D9B3B6}" dt="2019-09-30T18:04:30.880" v="250" actId="14100"/>
          <ac:spMkLst>
            <pc:docMk/>
            <pc:sldMk cId="3975683430" sldId="261"/>
            <ac:spMk id="3" creationId="{00000000-0000-0000-0000-000000000000}"/>
          </ac:spMkLst>
        </pc:spChg>
        <pc:spChg chg="add mod">
          <ac:chgData name="Sripaad srinivasan" userId="7fd635fc6ce9feb4" providerId="Windows Live" clId="Web-{B6A3EBF0-F8A2-4CA1-80E6-DB6282D9B3B6}" dt="2019-09-30T18:05:06.301" v="254" actId="1076"/>
          <ac:spMkLst>
            <pc:docMk/>
            <pc:sldMk cId="3975683430" sldId="261"/>
            <ac:spMk id="4" creationId="{CF442AD2-21A0-4950-82D6-0DE506AF5F4D}"/>
          </ac:spMkLst>
        </pc:spChg>
      </pc:sldChg>
      <pc:sldChg chg="modSp">
        <pc:chgData name="Sripaad srinivasan" userId="7fd635fc6ce9feb4" providerId="Windows Live" clId="Web-{B6A3EBF0-F8A2-4CA1-80E6-DB6282D9B3B6}" dt="2019-09-30T18:01:44.614" v="100" actId="20577"/>
        <pc:sldMkLst>
          <pc:docMk/>
          <pc:sldMk cId="3484460008" sldId="262"/>
        </pc:sldMkLst>
        <pc:spChg chg="mod">
          <ac:chgData name="Sripaad srinivasan" userId="7fd635fc6ce9feb4" providerId="Windows Live" clId="Web-{B6A3EBF0-F8A2-4CA1-80E6-DB6282D9B3B6}" dt="2019-09-30T18:01:44.614" v="100" actId="20577"/>
          <ac:spMkLst>
            <pc:docMk/>
            <pc:sldMk cId="3484460008" sldId="262"/>
            <ac:spMk id="2" creationId="{89FD8784-6251-4B17-99BC-CA4099F83241}"/>
          </ac:spMkLst>
        </pc:spChg>
        <pc:spChg chg="mod">
          <ac:chgData name="Sripaad srinivasan" userId="7fd635fc6ce9feb4" providerId="Windows Live" clId="Web-{B6A3EBF0-F8A2-4CA1-80E6-DB6282D9B3B6}" dt="2019-09-30T17:56:02.926" v="36" actId="20577"/>
          <ac:spMkLst>
            <pc:docMk/>
            <pc:sldMk cId="3484460008" sldId="262"/>
            <ac:spMk id="3" creationId="{797D51F8-72C5-4B98-B461-22A6AEE08AB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74799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06856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70754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77195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66613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9/30/2019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83931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dirty="0"/>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9/30/2019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2354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73725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85736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28392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64138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9/30/2019</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359924863"/>
      </p:ext>
    </p:extLst>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i.org/10.1109/ICITBS.2019.00081" TargetMode="External"/><Relationship Id="rId2" Type="http://schemas.openxmlformats.org/officeDocument/2006/relationships/hyperlink" Target="mailto:pengzhihao@neusoft.edu.c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79360" y="2483062"/>
            <a:ext cx="8001000" cy="957723"/>
          </a:xfrm>
        </p:spPr>
        <p:txBody>
          <a:bodyPr>
            <a:noAutofit/>
          </a:bodyPr>
          <a:lstStyle/>
          <a:p>
            <a:r>
              <a:rPr lang="en-IN" sz="2000" b="1" dirty="0">
                <a:latin typeface="Times New Roman" panose="02020603050405020304" pitchFamily="18" charset="0"/>
                <a:cs typeface="Times New Roman" panose="02020603050405020304" pitchFamily="18" charset="0"/>
              </a:rPr>
              <a:t>DEPARTMENT OF COMPUTER SCIENCE AND ENGINEERING</a:t>
            </a:r>
          </a:p>
        </p:txBody>
      </p:sp>
      <p:sp>
        <p:nvSpPr>
          <p:cNvPr id="8" name="Subtitle 2"/>
          <p:cNvSpPr txBox="1">
            <a:spLocks/>
          </p:cNvSpPr>
          <p:nvPr/>
        </p:nvSpPr>
        <p:spPr>
          <a:xfrm>
            <a:off x="1252523" y="3328860"/>
            <a:ext cx="6858000" cy="1193524"/>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000" b="1" dirty="0">
                <a:latin typeface="Times New Roman"/>
                <a:ea typeface="+mn-lt"/>
                <a:cs typeface="+mn-lt"/>
              </a:rPr>
              <a:t>Analysis and Evaluation of Stock Prices using Fuzzy Multi-attribute Decision Making Method and </a:t>
            </a:r>
            <a:r>
              <a:rPr lang="en-IN" sz="2000" b="1" dirty="0">
                <a:latin typeface="Times New Roman"/>
                <a:cs typeface="Calibri"/>
              </a:rPr>
              <a:t>Sentiment Analysis.</a:t>
            </a:r>
            <a:endParaRPr lang="en-IN" sz="2200" b="1" dirty="0">
              <a:cs typeface="Calibri"/>
            </a:endParaRPr>
          </a:p>
          <a:p>
            <a:r>
              <a:rPr lang="en-IN" sz="1600" b="1" dirty="0">
                <a:latin typeface="Times New Roman"/>
                <a:cs typeface="Times New Roman"/>
              </a:rPr>
              <a:t>(Domains : </a:t>
            </a:r>
            <a:r>
              <a:rPr lang="en-IN" sz="1400" b="1" dirty="0">
                <a:latin typeface="Times New Roman"/>
                <a:cs typeface="Times New Roman"/>
              </a:rPr>
              <a:t>Data Science, Machine Learning, Cloud Computing, Cluster Computing</a:t>
            </a:r>
            <a:r>
              <a:rPr lang="en-IN" sz="1600" b="1" dirty="0">
                <a:latin typeface="Times New Roman"/>
                <a:cs typeface="Times New Roman"/>
              </a:rPr>
              <a:t>)</a:t>
            </a:r>
            <a:endParaRPr lang="en-IN" dirty="0"/>
          </a:p>
        </p:txBody>
      </p:sp>
      <p:sp>
        <p:nvSpPr>
          <p:cNvPr id="4" name="TextBox 3"/>
          <p:cNvSpPr txBox="1"/>
          <p:nvPr/>
        </p:nvSpPr>
        <p:spPr>
          <a:xfrm>
            <a:off x="465837" y="5276189"/>
            <a:ext cx="3538405" cy="1200329"/>
          </a:xfrm>
          <a:prstGeom prst="rect">
            <a:avLst/>
          </a:prstGeom>
          <a:noFill/>
        </p:spPr>
        <p:txBody>
          <a:bodyPr wrap="square" rtlCol="0" anchor="t">
            <a:spAutoFit/>
          </a:bodyPr>
          <a:lstStyle/>
          <a:p>
            <a:r>
              <a:rPr lang="en-IN" dirty="0"/>
              <a:t>Team Members:</a:t>
            </a:r>
          </a:p>
          <a:p>
            <a:r>
              <a:rPr lang="en-IN" dirty="0">
                <a:cs typeface="Calibri"/>
              </a:rPr>
              <a:t>Sripaad Srinivasan : 201601096</a:t>
            </a:r>
          </a:p>
          <a:p>
            <a:r>
              <a:rPr lang="en-IN" dirty="0">
                <a:cs typeface="Calibri"/>
              </a:rPr>
              <a:t>Veera Raghavan G : 201601107</a:t>
            </a:r>
          </a:p>
          <a:p>
            <a:r>
              <a:rPr lang="en-IN" dirty="0">
                <a:cs typeface="Calibri"/>
              </a:rPr>
              <a:t>Venkatraman K : 201601108</a:t>
            </a:r>
          </a:p>
        </p:txBody>
      </p:sp>
      <p:sp>
        <p:nvSpPr>
          <p:cNvPr id="10" name="TextBox 9"/>
          <p:cNvSpPr txBox="1"/>
          <p:nvPr/>
        </p:nvSpPr>
        <p:spPr>
          <a:xfrm>
            <a:off x="4892299" y="5223069"/>
            <a:ext cx="4250453" cy="1200329"/>
          </a:xfrm>
          <a:prstGeom prst="rect">
            <a:avLst/>
          </a:prstGeom>
          <a:noFill/>
        </p:spPr>
        <p:txBody>
          <a:bodyPr wrap="square" rtlCol="0" anchor="t">
            <a:spAutoFit/>
          </a:bodyPr>
          <a:lstStyle/>
          <a:p>
            <a:r>
              <a:rPr lang="en-IN" dirty="0"/>
              <a:t>Supervisor : </a:t>
            </a:r>
          </a:p>
          <a:p>
            <a:r>
              <a:rPr lang="en-IN" dirty="0" err="1"/>
              <a:t>Dr.</a:t>
            </a:r>
            <a:r>
              <a:rPr lang="en-IN" dirty="0"/>
              <a:t> M. Geetha. </a:t>
            </a:r>
          </a:p>
          <a:p>
            <a:r>
              <a:rPr lang="en-IN" dirty="0"/>
              <a:t>Professor, Department of Computer Science and Engineering.</a:t>
            </a:r>
            <a:endParaRPr lang="en-IN"/>
          </a:p>
        </p:txBody>
      </p:sp>
      <p:sp>
        <p:nvSpPr>
          <p:cNvPr id="5" name="Rectangle 4"/>
          <p:cNvSpPr/>
          <p:nvPr/>
        </p:nvSpPr>
        <p:spPr>
          <a:xfrm>
            <a:off x="0" y="6438900"/>
            <a:ext cx="9144000" cy="4191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a:t>Zeroth Review : 01-10-2019</a:t>
            </a:r>
            <a:endParaRPr lang="en-IN" dirty="0">
              <a:cs typeface="Calibri" panose="020F0502020204030204"/>
            </a:endParaRPr>
          </a:p>
        </p:txBody>
      </p:sp>
      <p:pic>
        <p:nvPicPr>
          <p:cNvPr id="9" name="Picture 8"/>
          <p:cNvPicPr>
            <a:picLocks noChangeAspect="1" noChangeArrowheads="1"/>
          </p:cNvPicPr>
          <p:nvPr/>
        </p:nvPicPr>
        <p:blipFill>
          <a:blip r:embed="rId2"/>
          <a:srcRect/>
          <a:stretch>
            <a:fillRect/>
          </a:stretch>
        </p:blipFill>
        <p:spPr bwMode="auto">
          <a:xfrm>
            <a:off x="3409406" y="312975"/>
            <a:ext cx="2168434" cy="2011062"/>
          </a:xfrm>
          <a:prstGeom prst="rect">
            <a:avLst/>
          </a:prstGeom>
          <a:noFill/>
          <a:ln w="9525">
            <a:noFill/>
            <a:miter lim="800000"/>
            <a:headEnd/>
            <a:tailEnd/>
          </a:ln>
        </p:spPr>
      </p:pic>
    </p:spTree>
    <p:extLst>
      <p:ext uri="{BB962C8B-B14F-4D97-AF65-F5344CB8AC3E}">
        <p14:creationId xmlns:p14="http://schemas.microsoft.com/office/powerpoint/2010/main" val="513809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6944" y="296115"/>
            <a:ext cx="7886700" cy="1325563"/>
          </a:xfrm>
        </p:spPr>
        <p:txBody>
          <a:bodyPr>
            <a:normAutofit/>
          </a:bodyPr>
          <a:lstStyle/>
          <a:p>
            <a:r>
              <a:rPr lang="en-IN" b="1" dirty="0">
                <a:latin typeface="Times New Roman"/>
                <a:cs typeface="Times New Roman"/>
              </a:rPr>
              <a:t>Objective of the Project</a:t>
            </a:r>
            <a:endParaRPr lang="en-IN" b="1">
              <a:latin typeface="Times New Roman"/>
              <a:cs typeface="Times New Roman"/>
            </a:endParaRPr>
          </a:p>
        </p:txBody>
      </p:sp>
      <p:sp>
        <p:nvSpPr>
          <p:cNvPr id="34" name="Content Placeholder 33">
            <a:extLst>
              <a:ext uri="{FF2B5EF4-FFF2-40B4-BE49-F238E27FC236}">
                <a16:creationId xmlns:a16="http://schemas.microsoft.com/office/drawing/2014/main" id="{E82163AF-77B3-4E04-8BA1-98FC01E0A8AE}"/>
              </a:ext>
            </a:extLst>
          </p:cNvPr>
          <p:cNvSpPr>
            <a:spLocks noGrp="1"/>
          </p:cNvSpPr>
          <p:nvPr>
            <p:ph idx="1"/>
          </p:nvPr>
        </p:nvSpPr>
        <p:spPr>
          <a:xfrm>
            <a:off x="-5245" y="1512145"/>
            <a:ext cx="9144049" cy="5915647"/>
          </a:xfrm>
        </p:spPr>
        <p:txBody>
          <a:bodyPr vert="horz" lIns="91440" tIns="45720" rIns="91440" bIns="45720" rtlCol="0" anchor="t">
            <a:normAutofit/>
          </a:bodyPr>
          <a:lstStyle/>
          <a:p>
            <a:pPr>
              <a:lnSpc>
                <a:spcPct val="100000"/>
              </a:lnSpc>
              <a:spcBef>
                <a:spcPts val="0"/>
              </a:spcBef>
            </a:pPr>
            <a:r>
              <a:rPr lang="en-IN" sz="1400" dirty="0">
                <a:latin typeface="Times New Roman"/>
                <a:ea typeface="+mn-lt"/>
                <a:cs typeface="+mn-lt"/>
              </a:rPr>
              <a:t>The main objective of the project is to </a:t>
            </a:r>
            <a:r>
              <a:rPr lang="en-IN" sz="1400" dirty="0">
                <a:latin typeface="Times New Roman"/>
                <a:ea typeface="+mn-lt"/>
                <a:cs typeface="Times New Roman"/>
              </a:rPr>
              <a:t>Develop a Stock Price Recommendation System by Analysing and Evaluating Stock Prices using a Fuzzy Multi-attribute Decision Making Method and Sentiment Analysis.</a:t>
            </a:r>
            <a:endParaRPr lang="en-IN" sz="1400" dirty="0">
              <a:ea typeface="+mn-lt"/>
              <a:cs typeface="+mn-lt"/>
            </a:endParaRPr>
          </a:p>
          <a:p>
            <a:pPr>
              <a:lnSpc>
                <a:spcPct val="100000"/>
              </a:lnSpc>
              <a:spcBef>
                <a:spcPts val="0"/>
              </a:spcBef>
            </a:pPr>
            <a:endParaRPr lang="en-IN" sz="1400" dirty="0">
              <a:latin typeface="Times New Roman"/>
              <a:ea typeface="+mn-lt"/>
              <a:cs typeface="+mn-lt"/>
            </a:endParaRPr>
          </a:p>
          <a:p>
            <a:pPr>
              <a:lnSpc>
                <a:spcPct val="100000"/>
              </a:lnSpc>
              <a:spcBef>
                <a:spcPts val="0"/>
              </a:spcBef>
            </a:pPr>
            <a:r>
              <a:rPr lang="en-IN" sz="1400" dirty="0">
                <a:latin typeface="Times New Roman"/>
                <a:ea typeface="+mn-lt"/>
                <a:cs typeface="+mn-lt"/>
              </a:rPr>
              <a:t>Stock market is a market that enables seamless exchange of buying and selling of company stocks. Every Stock Exchange has their own Stock Index value. Index is the average value that is calculated by combining several stocks. This helps in representing the entire stock market and predicting the market’s movement over time. </a:t>
            </a:r>
            <a:endParaRPr lang="en-US" sz="1400">
              <a:latin typeface="Times New Roman"/>
              <a:ea typeface="+mn-lt"/>
              <a:cs typeface="+mn-lt"/>
            </a:endParaRPr>
          </a:p>
          <a:p>
            <a:pPr>
              <a:lnSpc>
                <a:spcPct val="100000"/>
              </a:lnSpc>
              <a:spcBef>
                <a:spcPts val="0"/>
              </a:spcBef>
            </a:pPr>
            <a:endParaRPr lang="en-IN" sz="1400" dirty="0">
              <a:latin typeface="Times New Roman"/>
              <a:ea typeface="+mn-lt"/>
              <a:cs typeface="+mn-lt"/>
            </a:endParaRPr>
          </a:p>
          <a:p>
            <a:pPr>
              <a:lnSpc>
                <a:spcPct val="100000"/>
              </a:lnSpc>
              <a:spcBef>
                <a:spcPts val="0"/>
              </a:spcBef>
            </a:pPr>
            <a:r>
              <a:rPr lang="en-IN" sz="1400" dirty="0">
                <a:latin typeface="Times New Roman"/>
                <a:ea typeface="+mn-lt"/>
                <a:cs typeface="+mn-lt"/>
              </a:rPr>
              <a:t>The Equity market can have a profound impact on people and the country’s economy as a whole. Therefore, predicting the stock trends in an effective manner can minimize the risk of investing and maximize profit. In our project, we are using the Time Series Forecasting methodologies along with fuzzy multiattribute decision-making methods for predicting and visualizing the predictions. </a:t>
            </a:r>
            <a:endParaRPr lang="en-US" sz="1400">
              <a:latin typeface="Times New Roman"/>
              <a:ea typeface="+mn-lt"/>
              <a:cs typeface="+mn-lt"/>
            </a:endParaRPr>
          </a:p>
          <a:p>
            <a:pPr>
              <a:lnSpc>
                <a:spcPct val="100000"/>
              </a:lnSpc>
              <a:spcBef>
                <a:spcPts val="0"/>
              </a:spcBef>
            </a:pPr>
            <a:endParaRPr lang="en-IN" sz="1400" dirty="0">
              <a:latin typeface="Times New Roman"/>
              <a:ea typeface="+mn-lt"/>
              <a:cs typeface="+mn-lt"/>
            </a:endParaRPr>
          </a:p>
          <a:p>
            <a:pPr>
              <a:lnSpc>
                <a:spcPct val="100000"/>
              </a:lnSpc>
              <a:spcBef>
                <a:spcPts val="0"/>
              </a:spcBef>
            </a:pPr>
            <a:r>
              <a:rPr lang="en-IN" sz="1400" dirty="0">
                <a:latin typeface="Times New Roman"/>
                <a:ea typeface="+mn-lt"/>
                <a:cs typeface="+mn-lt"/>
              </a:rPr>
              <a:t>Our approach of a robust Cloud-Hadoop based data pipeline is proposed to perform analyses for any scale and type of data, in which selected stocks are analysed to predict daily gains based on real time data from Yahoo Finance and sentiments from Twitter and the News.</a:t>
            </a:r>
            <a:endParaRPr lang="en-US" sz="1400">
              <a:latin typeface="Times New Roman"/>
              <a:ea typeface="+mn-lt"/>
              <a:cs typeface="+mn-lt"/>
            </a:endParaRPr>
          </a:p>
          <a:p>
            <a:pPr>
              <a:lnSpc>
                <a:spcPct val="100000"/>
              </a:lnSpc>
              <a:spcBef>
                <a:spcPts val="0"/>
              </a:spcBef>
            </a:pPr>
            <a:endParaRPr lang="en-IN" sz="1400" dirty="0">
              <a:latin typeface="Times New Roman"/>
              <a:ea typeface="+mn-lt"/>
              <a:cs typeface="+mn-lt"/>
            </a:endParaRPr>
          </a:p>
          <a:p>
            <a:pPr>
              <a:lnSpc>
                <a:spcPct val="100000"/>
              </a:lnSpc>
              <a:spcBef>
                <a:spcPts val="0"/>
              </a:spcBef>
            </a:pPr>
            <a:r>
              <a:rPr lang="en-IN" sz="1400" dirty="0">
                <a:latin typeface="Times New Roman"/>
                <a:ea typeface="+mn-lt"/>
                <a:cs typeface="+mn-lt"/>
              </a:rPr>
              <a:t> An Apache Hadoop big-data framework is provided to handle large data sets through distributed storage and processing, stocks from the BSE are picked and their daily gain data are divided into training and test data set to predict the stocks with high daily gains using Machine Learning modules of Spark.</a:t>
            </a:r>
            <a:endParaRPr lang="en-US" sz="1400">
              <a:latin typeface="Times New Roman"/>
              <a:ea typeface="+mn-lt"/>
              <a:cs typeface="+mn-lt"/>
            </a:endParaRPr>
          </a:p>
          <a:p>
            <a:pPr>
              <a:lnSpc>
                <a:spcPct val="100000"/>
              </a:lnSpc>
              <a:spcBef>
                <a:spcPts val="0"/>
              </a:spcBef>
            </a:pPr>
            <a:endParaRPr lang="en-IN" sz="1400" dirty="0">
              <a:latin typeface="Times New Roman"/>
              <a:ea typeface="+mn-lt"/>
              <a:cs typeface="+mn-lt"/>
            </a:endParaRPr>
          </a:p>
          <a:p>
            <a:pPr>
              <a:lnSpc>
                <a:spcPct val="100000"/>
              </a:lnSpc>
              <a:spcBef>
                <a:spcPts val="0"/>
              </a:spcBef>
            </a:pPr>
            <a:r>
              <a:rPr lang="en-IN" sz="1400" dirty="0">
                <a:latin typeface="Times New Roman"/>
                <a:ea typeface="+mn-lt"/>
                <a:cs typeface="+mn-lt"/>
              </a:rPr>
              <a:t>Our entire setup is proposed to be robust, efficient and has a strong potential for short-term and longer term market predictions.</a:t>
            </a:r>
            <a:endParaRPr lang="en-US" sz="1400">
              <a:latin typeface="Times New Roman"/>
              <a:ea typeface="+mn-lt"/>
              <a:cs typeface="+mn-lt"/>
            </a:endParaRPr>
          </a:p>
          <a:p>
            <a:endParaRPr lang="en-US" sz="1400" dirty="0">
              <a:cs typeface="Calibri"/>
            </a:endParaRPr>
          </a:p>
        </p:txBody>
      </p:sp>
    </p:spTree>
    <p:extLst>
      <p:ext uri="{BB962C8B-B14F-4D97-AF65-F5344CB8AC3E}">
        <p14:creationId xmlns:p14="http://schemas.microsoft.com/office/powerpoint/2010/main" val="654911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D8784-6251-4B17-99BC-CA4099F83241}"/>
              </a:ext>
            </a:extLst>
          </p:cNvPr>
          <p:cNvSpPr>
            <a:spLocks noGrp="1"/>
          </p:cNvSpPr>
          <p:nvPr>
            <p:ph type="title"/>
          </p:nvPr>
        </p:nvSpPr>
        <p:spPr/>
        <p:txBody>
          <a:bodyPr/>
          <a:lstStyle/>
          <a:p>
            <a:r>
              <a:rPr lang="en-US" b="1" dirty="0">
                <a:latin typeface="Times New Roman"/>
                <a:cs typeface="Times New Roman"/>
              </a:rPr>
              <a:t>Introduction</a:t>
            </a:r>
            <a:endParaRPr lang="en-US" b="1">
              <a:cs typeface="Calibri Light"/>
            </a:endParaRPr>
          </a:p>
        </p:txBody>
      </p:sp>
      <p:sp>
        <p:nvSpPr>
          <p:cNvPr id="3" name="Content Placeholder 2">
            <a:extLst>
              <a:ext uri="{FF2B5EF4-FFF2-40B4-BE49-F238E27FC236}">
                <a16:creationId xmlns:a16="http://schemas.microsoft.com/office/drawing/2014/main" id="{797D51F8-72C5-4B98-B461-22A6AEE08AB6}"/>
              </a:ext>
            </a:extLst>
          </p:cNvPr>
          <p:cNvSpPr>
            <a:spLocks noGrp="1"/>
          </p:cNvSpPr>
          <p:nvPr>
            <p:ph idx="1"/>
          </p:nvPr>
        </p:nvSpPr>
        <p:spPr>
          <a:xfrm>
            <a:off x="5196" y="1543100"/>
            <a:ext cx="9122670" cy="5310437"/>
          </a:xfrm>
        </p:spPr>
        <p:txBody>
          <a:bodyPr vert="horz" lIns="91440" tIns="45720" rIns="91440" bIns="45720" rtlCol="0" anchor="t">
            <a:normAutofit/>
          </a:bodyPr>
          <a:lstStyle/>
          <a:p>
            <a:r>
              <a:rPr lang="en-IN" sz="1400" dirty="0">
                <a:latin typeface="Times New Roman"/>
                <a:cs typeface="Times New Roman"/>
              </a:rPr>
              <a:t>Forecasting the stock exchange data includes an assumption that the information that is publicly available at present has some predictive relationship to the future stock returns. </a:t>
            </a:r>
            <a:endParaRPr lang="en-US" sz="1400">
              <a:latin typeface="Times New Roman"/>
              <a:ea typeface="+mn-lt"/>
              <a:cs typeface="+mn-lt"/>
            </a:endParaRPr>
          </a:p>
          <a:p>
            <a:r>
              <a:rPr lang="en-IN" sz="1400" dirty="0">
                <a:latin typeface="Times New Roman"/>
                <a:cs typeface="Times New Roman"/>
              </a:rPr>
              <a:t>Stock trend forecasting is one of the most difficult tasks to achieve in finance because of the level of volatility and various other influences on the market.</a:t>
            </a:r>
            <a:endParaRPr lang="en-US" sz="1400">
              <a:latin typeface="Times New Roman"/>
              <a:ea typeface="+mn-lt"/>
              <a:cs typeface="+mn-lt"/>
            </a:endParaRPr>
          </a:p>
          <a:p>
            <a:r>
              <a:rPr lang="en-IN" sz="1400" dirty="0">
                <a:latin typeface="Times New Roman"/>
                <a:cs typeface="Times New Roman"/>
              </a:rPr>
              <a:t> The investors in the stock market always find a technique that can guarantee easy profiting by forecasting the stock trends and minimize the risk of investing. This motivates the researchers in the domain to develop new forecasting models.</a:t>
            </a:r>
            <a:endParaRPr lang="en-US" sz="1400">
              <a:latin typeface="Times New Roman"/>
              <a:ea typeface="+mn-lt"/>
              <a:cs typeface="+mn-lt"/>
            </a:endParaRPr>
          </a:p>
          <a:p>
            <a:r>
              <a:rPr lang="en-IN" sz="1400" dirty="0">
                <a:latin typeface="Times New Roman"/>
                <a:cs typeface="Times New Roman"/>
              </a:rPr>
              <a:t>Building accurate model is difficult as variation in price depends on multiple factors such as news, social media, fundamentals and production of the company, government bonds, historical price and country’s economics.</a:t>
            </a:r>
            <a:endParaRPr lang="en-US" sz="1400">
              <a:latin typeface="Times New Roman"/>
              <a:ea typeface="+mn-lt"/>
              <a:cs typeface="+mn-lt"/>
            </a:endParaRPr>
          </a:p>
          <a:p>
            <a:r>
              <a:rPr lang="en-IN" sz="1400" dirty="0">
                <a:latin typeface="Times New Roman"/>
                <a:cs typeface="Times New Roman"/>
              </a:rPr>
              <a:t> Prediction model which considers only one factor might doomed to be inaccurate. Hence incorporating multiple factors such as news, social media data and historical price might increase the accuracy of the model.</a:t>
            </a:r>
            <a:endParaRPr lang="en-US" sz="1400">
              <a:latin typeface="Times New Roman"/>
              <a:ea typeface="+mn-lt"/>
              <a:cs typeface="+mn-lt"/>
            </a:endParaRPr>
          </a:p>
          <a:p>
            <a:endParaRPr lang="en-IN" dirty="0">
              <a:latin typeface="Times New Roman"/>
              <a:cs typeface="Times New Roman"/>
            </a:endParaRPr>
          </a:p>
        </p:txBody>
      </p:sp>
    </p:spTree>
    <p:extLst>
      <p:ext uri="{BB962C8B-B14F-4D97-AF65-F5344CB8AC3E}">
        <p14:creationId xmlns:p14="http://schemas.microsoft.com/office/powerpoint/2010/main" val="3484460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0059" y="2053641"/>
            <a:ext cx="2751871" cy="2760098"/>
          </a:xfrm>
        </p:spPr>
        <p:txBody>
          <a:bodyPr>
            <a:normAutofit/>
          </a:bodyPr>
          <a:lstStyle/>
          <a:p>
            <a:r>
              <a:rPr lang="en-IN">
                <a:solidFill>
                  <a:srgbClr val="FFFFFF"/>
                </a:solidFill>
              </a:rPr>
              <a:t>Pro</a:t>
            </a:r>
            <a:br>
              <a:rPr lang="en-IN" dirty="0">
                <a:solidFill>
                  <a:srgbClr val="FFFFFF"/>
                </a:solidFill>
              </a:rPr>
            </a:br>
            <a:r>
              <a:rPr lang="en-IN">
                <a:solidFill>
                  <a:srgbClr val="FFFFFF"/>
                </a:solidFill>
              </a:rPr>
              <a:t>ectFeasibility </a:t>
            </a:r>
            <a:r>
              <a:rPr lang="en-IN" dirty="0">
                <a:solidFill>
                  <a:srgbClr val="FFFFFF"/>
                </a:solidFill>
              </a:rPr>
              <a:t>Study</a:t>
            </a:r>
          </a:p>
        </p:txBody>
      </p:sp>
      <p:sp>
        <p:nvSpPr>
          <p:cNvPr id="3" name="Content Placeholder 2"/>
          <p:cNvSpPr>
            <a:spLocks noGrp="1"/>
          </p:cNvSpPr>
          <p:nvPr>
            <p:ph idx="1"/>
          </p:nvPr>
        </p:nvSpPr>
        <p:spPr>
          <a:xfrm>
            <a:off x="-4070" y="965768"/>
            <a:ext cx="9146783" cy="5894866"/>
          </a:xfrm>
        </p:spPr>
        <p:txBody>
          <a:bodyPr vert="horz" lIns="91440" tIns="45720" rIns="91440" bIns="45720" rtlCol="0" anchor="ctr">
            <a:noAutofit/>
          </a:bodyPr>
          <a:lstStyle/>
          <a:p>
            <a:pPr marL="0" indent="0">
              <a:buNone/>
            </a:pPr>
            <a:r>
              <a:rPr lang="en-IN" sz="1300" dirty="0">
                <a:latin typeface="Times New Roman"/>
                <a:ea typeface="+mn-lt"/>
                <a:cs typeface="+mn-lt"/>
              </a:rPr>
              <a:t>The aim of this project is to build an application which outputs accurate recommendations in a quantifiable manner. </a:t>
            </a:r>
          </a:p>
          <a:p>
            <a:pPr marL="0" indent="0">
              <a:buNone/>
            </a:pPr>
            <a:r>
              <a:rPr lang="en-IN" sz="1300" dirty="0">
                <a:latin typeface="Times New Roman"/>
                <a:ea typeface="+mn-lt"/>
                <a:cs typeface="+mn-lt"/>
              </a:rPr>
              <a:t>For this purpose, 3 modules are implemented which are as follows: </a:t>
            </a:r>
            <a:endParaRPr lang="en-IN" sz="1300" dirty="0">
              <a:latin typeface="Times New Roman"/>
              <a:cs typeface="Calibri" panose="020F0502020204030204"/>
            </a:endParaRPr>
          </a:p>
          <a:p>
            <a:pPr lvl="1"/>
            <a:r>
              <a:rPr lang="en-IN" sz="1300" dirty="0">
                <a:latin typeface="Times New Roman"/>
                <a:ea typeface="+mn-lt"/>
                <a:cs typeface="+mn-lt"/>
              </a:rPr>
              <a:t> Machine Learning module </a:t>
            </a:r>
            <a:endParaRPr lang="en-IN" sz="1300" dirty="0">
              <a:latin typeface="Times New Roman"/>
              <a:cs typeface="Calibri"/>
            </a:endParaRPr>
          </a:p>
          <a:p>
            <a:pPr lvl="1"/>
            <a:r>
              <a:rPr lang="en-IN" sz="1300" dirty="0">
                <a:latin typeface="Times New Roman"/>
                <a:ea typeface="+mn-lt"/>
                <a:cs typeface="+mn-lt"/>
              </a:rPr>
              <a:t> Sentiment Analysis module </a:t>
            </a:r>
            <a:endParaRPr lang="en-IN" sz="1300" dirty="0">
              <a:latin typeface="Times New Roman"/>
              <a:cs typeface="Calibri"/>
            </a:endParaRPr>
          </a:p>
          <a:p>
            <a:pPr lvl="1"/>
            <a:r>
              <a:rPr lang="en-IN" sz="1300" dirty="0">
                <a:latin typeface="Times New Roman"/>
                <a:ea typeface="+mn-lt"/>
                <a:cs typeface="+mn-lt"/>
              </a:rPr>
              <a:t> Fuzzy logic Module</a:t>
            </a:r>
          </a:p>
          <a:p>
            <a:pPr marL="0" indent="0">
              <a:buNone/>
            </a:pPr>
            <a:r>
              <a:rPr lang="en-IN" sz="1300" dirty="0">
                <a:latin typeface="Times New Roman"/>
                <a:cs typeface="Calibri" panose="020F0502020204030204"/>
              </a:rPr>
              <a:t>Machine Learning Module data points.</a:t>
            </a:r>
            <a:endParaRPr lang="en-IN" sz="1300" dirty="0">
              <a:latin typeface="Times New Roman"/>
              <a:cs typeface="Times New Roman"/>
            </a:endParaRPr>
          </a:p>
          <a:p>
            <a:pPr marL="628650" lvl="1" indent="-171450"/>
            <a:r>
              <a:rPr lang="en-IN" sz="1300" dirty="0">
                <a:latin typeface="Times New Roman"/>
                <a:ea typeface="+mn-lt"/>
                <a:cs typeface="+mn-lt"/>
              </a:rPr>
              <a:t> Opening price of prediction day </a:t>
            </a:r>
            <a:endParaRPr lang="en-IN" sz="1300" dirty="0">
              <a:solidFill>
                <a:srgbClr val="000000"/>
              </a:solidFill>
              <a:latin typeface="Times New Roman"/>
              <a:cs typeface="Calibri"/>
            </a:endParaRPr>
          </a:p>
          <a:p>
            <a:pPr marL="628650" lvl="1" indent="-171450"/>
            <a:r>
              <a:rPr lang="en-IN" sz="1300" dirty="0">
                <a:latin typeface="Times New Roman"/>
                <a:ea typeface="+mn-lt"/>
                <a:cs typeface="+mn-lt"/>
              </a:rPr>
              <a:t> Lowest and highest prices of the prediction day </a:t>
            </a:r>
            <a:endParaRPr lang="en-IN" sz="1300" dirty="0">
              <a:latin typeface="Times New Roman"/>
              <a:cs typeface="Calibri"/>
            </a:endParaRPr>
          </a:p>
          <a:p>
            <a:pPr marL="628650" lvl="1" indent="-171450"/>
            <a:r>
              <a:rPr lang="en-IN" sz="1300" dirty="0">
                <a:latin typeface="Times New Roman"/>
                <a:ea typeface="+mn-lt"/>
                <a:cs typeface="+mn-lt"/>
              </a:rPr>
              <a:t> Simple Moving Average </a:t>
            </a:r>
            <a:endParaRPr lang="en-IN" sz="1300" dirty="0">
              <a:latin typeface="Times New Roman"/>
              <a:cs typeface="Calibri"/>
            </a:endParaRPr>
          </a:p>
          <a:p>
            <a:pPr marL="628650" lvl="1" indent="-171450"/>
            <a:r>
              <a:rPr lang="en-IN" sz="1300" dirty="0">
                <a:latin typeface="Times New Roman"/>
                <a:ea typeface="+mn-lt"/>
                <a:cs typeface="+mn-lt"/>
              </a:rPr>
              <a:t>Exponential moving average of opening and closing prices of the prediction day</a:t>
            </a:r>
            <a:endParaRPr lang="en-IN" sz="1300" dirty="0">
              <a:latin typeface="Times New Roman"/>
              <a:cs typeface="Calibri"/>
            </a:endParaRPr>
          </a:p>
          <a:p>
            <a:pPr marL="628650" lvl="1" indent="-171450"/>
            <a:r>
              <a:rPr lang="en-IN" sz="1300" dirty="0">
                <a:latin typeface="Times New Roman"/>
                <a:ea typeface="+mn-lt"/>
                <a:cs typeface="+mn-lt"/>
              </a:rPr>
              <a:t>Exponential moving average of lowest and highest prices of the prediction  day</a:t>
            </a:r>
            <a:endParaRPr lang="en-IN" sz="1300" dirty="0">
              <a:latin typeface="Times New Roman"/>
              <a:cs typeface="Calibri"/>
            </a:endParaRPr>
          </a:p>
          <a:p>
            <a:pPr marL="628650" lvl="1" indent="-171450"/>
            <a:r>
              <a:rPr lang="en-IN" sz="1300" dirty="0">
                <a:solidFill>
                  <a:srgbClr val="000000"/>
                </a:solidFill>
                <a:latin typeface="Times New Roman"/>
                <a:cs typeface="Calibri"/>
              </a:rPr>
              <a:t> Bollinger Bands of opening and closing prices of the prediction  day </a:t>
            </a:r>
          </a:p>
          <a:p>
            <a:pPr marL="628650" lvl="1" indent="-171450"/>
            <a:r>
              <a:rPr lang="en-IN" sz="1300" dirty="0">
                <a:solidFill>
                  <a:srgbClr val="000000"/>
                </a:solidFill>
                <a:latin typeface="Times New Roman"/>
                <a:cs typeface="Calibri"/>
              </a:rPr>
              <a:t>Bollinger Bands of lowest and highest prices of the prediction day</a:t>
            </a:r>
            <a:endParaRPr lang="en-IN" sz="1300" dirty="0">
              <a:latin typeface="Times New Roman"/>
              <a:cs typeface="Calibri"/>
            </a:endParaRPr>
          </a:p>
          <a:p>
            <a:pPr marL="0" indent="0">
              <a:buNone/>
            </a:pPr>
            <a:r>
              <a:rPr lang="en-IN" sz="1300" dirty="0">
                <a:latin typeface="Times New Roman"/>
                <a:cs typeface="Calibri"/>
              </a:rPr>
              <a:t>Sentiment </a:t>
            </a:r>
            <a:r>
              <a:rPr lang="en-IN" sz="1300" dirty="0">
                <a:solidFill>
                  <a:srgbClr val="000000"/>
                </a:solidFill>
                <a:latin typeface="Times New Roman"/>
                <a:cs typeface="Calibri"/>
              </a:rPr>
              <a:t>Analysis Module data points.</a:t>
            </a:r>
          </a:p>
          <a:p>
            <a:pPr marL="628650" lvl="1" indent="-171450"/>
            <a:r>
              <a:rPr lang="en-IN" sz="1300" dirty="0">
                <a:solidFill>
                  <a:srgbClr val="000000"/>
                </a:solidFill>
                <a:latin typeface="Times New Roman"/>
                <a:cs typeface="Calibri"/>
              </a:rPr>
              <a:t>Data Collection</a:t>
            </a:r>
          </a:p>
          <a:p>
            <a:pPr marL="628650" lvl="1" indent="-171450"/>
            <a:r>
              <a:rPr lang="en-IN" sz="1300" dirty="0">
                <a:solidFill>
                  <a:srgbClr val="000000"/>
                </a:solidFill>
                <a:latin typeface="Times New Roman"/>
                <a:cs typeface="Calibri"/>
              </a:rPr>
              <a:t>Tokenizing</a:t>
            </a:r>
          </a:p>
          <a:p>
            <a:pPr marL="628650" lvl="1" indent="-171450"/>
            <a:r>
              <a:rPr lang="en-IN" sz="1300" dirty="0">
                <a:solidFill>
                  <a:srgbClr val="000000"/>
                </a:solidFill>
                <a:latin typeface="Times New Roman"/>
                <a:cs typeface="Calibri"/>
              </a:rPr>
              <a:t>Lemmatizing</a:t>
            </a:r>
          </a:p>
          <a:p>
            <a:pPr marL="628650" lvl="1" indent="-171450"/>
            <a:r>
              <a:rPr lang="en-IN" sz="1300" dirty="0">
                <a:solidFill>
                  <a:srgbClr val="000000"/>
                </a:solidFill>
                <a:latin typeface="Times New Roman"/>
                <a:cs typeface="Calibri"/>
              </a:rPr>
              <a:t>Feature Extraction</a:t>
            </a:r>
          </a:p>
          <a:p>
            <a:pPr marL="628650" lvl="1" indent="-171450"/>
            <a:r>
              <a:rPr lang="en-IN" sz="1300" dirty="0">
                <a:solidFill>
                  <a:srgbClr val="000000"/>
                </a:solidFill>
                <a:latin typeface="Times New Roman"/>
                <a:cs typeface="Calibri"/>
              </a:rPr>
              <a:t>Classification</a:t>
            </a:r>
          </a:p>
          <a:p>
            <a:pPr marL="0" indent="0">
              <a:buNone/>
            </a:pPr>
            <a:r>
              <a:rPr lang="en-IN" sz="1300" dirty="0">
                <a:latin typeface="Times New Roman"/>
                <a:cs typeface="Calibri" panose="020F0502020204030204"/>
              </a:rPr>
              <a:t>The activation rules for Fuzzy module.</a:t>
            </a:r>
          </a:p>
          <a:p>
            <a:pPr marL="628650" lvl="1" indent="-171450"/>
            <a:r>
              <a:rPr lang="en-IN" sz="1300" dirty="0">
                <a:latin typeface="Times New Roman"/>
                <a:cs typeface="Times New Roman"/>
              </a:rPr>
              <a:t>IF the News Sentiment was good or the Stock Prediction value was good, THEN the Stock faith will be high. </a:t>
            </a:r>
            <a:endParaRPr lang="en-IN" sz="1300" dirty="0">
              <a:latin typeface="Times New Roman"/>
              <a:ea typeface="+mn-lt"/>
              <a:cs typeface="+mn-lt"/>
            </a:endParaRPr>
          </a:p>
          <a:p>
            <a:pPr marL="628650" lvl="1" indent="-171450"/>
            <a:r>
              <a:rPr lang="en-IN" sz="1300" dirty="0">
                <a:latin typeface="Times New Roman"/>
                <a:cs typeface="Times New Roman"/>
              </a:rPr>
              <a:t>IF the Stock Prediction value was average, THEN the Stock faith will be medium. </a:t>
            </a:r>
            <a:endParaRPr lang="en-IN" sz="1300" dirty="0">
              <a:latin typeface="Times New Roman"/>
              <a:cs typeface="Calibri" panose="020F0502020204030204"/>
            </a:endParaRPr>
          </a:p>
          <a:p>
            <a:pPr marL="628650" lvl="1" indent="-171450"/>
            <a:r>
              <a:rPr lang="en-IN" sz="1300" dirty="0">
                <a:latin typeface="Times New Roman"/>
                <a:cs typeface="Times New Roman"/>
              </a:rPr>
              <a:t>IF the News Sentiment was poor and the Stock Prediction value was poor, THEN the Stock faith will be low. </a:t>
            </a:r>
            <a:endParaRPr lang="en-IN" sz="1300" dirty="0">
              <a:latin typeface="Times New Roman"/>
              <a:cs typeface="Calibri"/>
            </a:endParaRPr>
          </a:p>
        </p:txBody>
      </p:sp>
      <p:sp>
        <p:nvSpPr>
          <p:cNvPr id="4" name="TextBox 3">
            <a:extLst>
              <a:ext uri="{FF2B5EF4-FFF2-40B4-BE49-F238E27FC236}">
                <a16:creationId xmlns:a16="http://schemas.microsoft.com/office/drawing/2014/main" id="{E3ED17CE-0766-4C86-B8E2-B16C28C6784C}"/>
              </a:ext>
            </a:extLst>
          </p:cNvPr>
          <p:cNvSpPr txBox="1"/>
          <p:nvPr/>
        </p:nvSpPr>
        <p:spPr>
          <a:xfrm>
            <a:off x="560717" y="1"/>
            <a:ext cx="6676844"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latin typeface="Times New Roman"/>
                <a:cs typeface="Times New Roman"/>
              </a:rPr>
              <a:t>Project Feasibility Study</a:t>
            </a:r>
          </a:p>
        </p:txBody>
      </p:sp>
    </p:spTree>
    <p:extLst>
      <p:ext uri="{BB962C8B-B14F-4D97-AF65-F5344CB8AC3E}">
        <p14:creationId xmlns:p14="http://schemas.microsoft.com/office/powerpoint/2010/main" val="1931936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0059" y="2053641"/>
            <a:ext cx="2751871" cy="2760098"/>
          </a:xfrm>
        </p:spPr>
        <p:txBody>
          <a:bodyPr>
            <a:normAutofit/>
          </a:bodyPr>
          <a:lstStyle/>
          <a:p>
            <a:r>
              <a:rPr lang="en-US" sz="3700" dirty="0">
                <a:solidFill>
                  <a:srgbClr val="FFFFFF"/>
                </a:solidFill>
              </a:rPr>
              <a:t>Architecture of the proposed work</a:t>
            </a:r>
          </a:p>
        </p:txBody>
      </p:sp>
      <p:pic>
        <p:nvPicPr>
          <p:cNvPr id="4" name="Picture 4" descr="A screenshot of a cell phone&#10;&#10;Description generated with very high confidence">
            <a:extLst>
              <a:ext uri="{FF2B5EF4-FFF2-40B4-BE49-F238E27FC236}">
                <a16:creationId xmlns:a16="http://schemas.microsoft.com/office/drawing/2014/main" id="{27E0EF27-A4AD-4B00-ACD7-A4B0D74EE7DD}"/>
              </a:ext>
            </a:extLst>
          </p:cNvPr>
          <p:cNvPicPr>
            <a:picLocks noGrp="1" noChangeAspect="1"/>
          </p:cNvPicPr>
          <p:nvPr>
            <p:ph idx="1"/>
          </p:nvPr>
        </p:nvPicPr>
        <p:blipFill>
          <a:blip r:embed="rId2"/>
          <a:stretch>
            <a:fillRect/>
          </a:stretch>
        </p:blipFill>
        <p:spPr>
          <a:xfrm>
            <a:off x="418627" y="1100959"/>
            <a:ext cx="8249635" cy="5089649"/>
          </a:xfrm>
          <a:prstGeom prst="rect">
            <a:avLst/>
          </a:prstGeom>
        </p:spPr>
      </p:pic>
      <p:sp>
        <p:nvSpPr>
          <p:cNvPr id="3" name="TextBox 2">
            <a:extLst>
              <a:ext uri="{FF2B5EF4-FFF2-40B4-BE49-F238E27FC236}">
                <a16:creationId xmlns:a16="http://schemas.microsoft.com/office/drawing/2014/main" id="{239ECAE2-C3DD-48C5-ADAD-C9EA709003CA}"/>
              </a:ext>
            </a:extLst>
          </p:cNvPr>
          <p:cNvSpPr txBox="1"/>
          <p:nvPr/>
        </p:nvSpPr>
        <p:spPr>
          <a:xfrm>
            <a:off x="483079" y="414068"/>
            <a:ext cx="854014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latin typeface="Times New Roman"/>
                <a:cs typeface="Times New Roman"/>
              </a:rPr>
              <a:t>Architecture of the proposed work</a:t>
            </a:r>
          </a:p>
        </p:txBody>
      </p:sp>
    </p:spTree>
    <p:extLst>
      <p:ext uri="{BB962C8B-B14F-4D97-AF65-F5344CB8AC3E}">
        <p14:creationId xmlns:p14="http://schemas.microsoft.com/office/powerpoint/2010/main" val="732154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0059" y="2053641"/>
            <a:ext cx="2751871" cy="2760098"/>
          </a:xfrm>
        </p:spPr>
        <p:txBody>
          <a:bodyPr>
            <a:normAutofit/>
          </a:bodyPr>
          <a:lstStyle/>
          <a:p>
            <a:r>
              <a:rPr lang="en-US" dirty="0">
                <a:solidFill>
                  <a:srgbClr val="FFFFFF"/>
                </a:solidFill>
              </a:rPr>
              <a:t>Literature Survey</a:t>
            </a:r>
          </a:p>
        </p:txBody>
      </p:sp>
      <p:sp>
        <p:nvSpPr>
          <p:cNvPr id="3" name="Content Placeholder 2"/>
          <p:cNvSpPr>
            <a:spLocks noGrp="1"/>
          </p:cNvSpPr>
          <p:nvPr>
            <p:ph idx="1"/>
          </p:nvPr>
        </p:nvSpPr>
        <p:spPr>
          <a:xfrm>
            <a:off x="237470" y="1319451"/>
            <a:ext cx="8310023" cy="4713049"/>
          </a:xfrm>
        </p:spPr>
        <p:txBody>
          <a:bodyPr anchor="ctr">
            <a:normAutofit/>
          </a:bodyPr>
          <a:lstStyle/>
          <a:p>
            <a:pPr marL="0" indent="0">
              <a:buNone/>
            </a:pPr>
            <a:r>
              <a:rPr lang="en-US" sz="1400" dirty="0">
                <a:latin typeface="Times New Roman"/>
                <a:ea typeface="+mn-lt"/>
                <a:cs typeface="+mn-lt"/>
              </a:rPr>
              <a:t>Stocks Analysis and Prediction Using Big Data Analytics</a:t>
            </a:r>
          </a:p>
          <a:p>
            <a:pPr marL="0" indent="0">
              <a:buNone/>
            </a:pPr>
            <a:r>
              <a:rPr lang="en-US" sz="1400" dirty="0">
                <a:latin typeface="Times New Roman"/>
                <a:ea typeface="+mn-lt"/>
                <a:cs typeface="+mn-lt"/>
              </a:rPr>
              <a:t>By Zhihao PENG , Department of Computer Science, Dalian </a:t>
            </a:r>
            <a:r>
              <a:rPr lang="en-US" sz="1400" dirty="0" err="1">
                <a:latin typeface="Times New Roman"/>
                <a:ea typeface="+mn-lt"/>
                <a:cs typeface="+mn-lt"/>
              </a:rPr>
              <a:t>Neusoft</a:t>
            </a:r>
            <a:r>
              <a:rPr lang="en-US" sz="1400" dirty="0">
                <a:latin typeface="Times New Roman"/>
                <a:ea typeface="+mn-lt"/>
                <a:cs typeface="+mn-lt"/>
              </a:rPr>
              <a:t> Institute of Information, Dalian 116626, China </a:t>
            </a:r>
            <a:r>
              <a:rPr lang="en-US" sz="1400" dirty="0">
                <a:latin typeface="Times New Roman"/>
                <a:ea typeface="+mn-lt"/>
                <a:cs typeface="+mn-lt"/>
                <a:hlinkClick r:id="rId2"/>
              </a:rPr>
              <a:t>pengzhihao@neusoft.edu.cn</a:t>
            </a:r>
            <a:endParaRPr lang="en-US" sz="1400">
              <a:latin typeface="Times New Roman"/>
              <a:ea typeface="+mn-lt"/>
              <a:cs typeface="+mn-lt"/>
            </a:endParaRPr>
          </a:p>
          <a:p>
            <a:pPr marL="0" indent="0">
              <a:buNone/>
            </a:pPr>
            <a:r>
              <a:rPr lang="en-US" sz="1400" dirty="0">
                <a:latin typeface="Times New Roman"/>
                <a:ea typeface="+mn-lt"/>
                <a:cs typeface="Times New Roman"/>
              </a:rPr>
              <a:t>DOI</a:t>
            </a:r>
            <a:r>
              <a:rPr lang="en-US" sz="1400" dirty="0">
                <a:latin typeface="Times New Roman"/>
                <a:cs typeface="Times New Roman"/>
              </a:rPr>
              <a:t> :</a:t>
            </a:r>
            <a:r>
              <a:rPr lang="en-US" sz="1400" b="1" dirty="0">
                <a:latin typeface="Times New Roman"/>
                <a:cs typeface="Calibri"/>
              </a:rPr>
              <a:t> </a:t>
            </a:r>
            <a:r>
              <a:rPr lang="en-US" sz="1400" dirty="0">
                <a:latin typeface="Times New Roman"/>
                <a:cs typeface="Calibri"/>
                <a:hlinkClick r:id="rId3"/>
              </a:rPr>
              <a:t>10.1109/ICITBS.2019.00081</a:t>
            </a:r>
            <a:endParaRPr lang="en-US" sz="1400">
              <a:latin typeface="Times New Roman"/>
              <a:cs typeface="Calibri"/>
            </a:endParaRPr>
          </a:p>
          <a:p>
            <a:pPr marL="0" indent="0">
              <a:buNone/>
            </a:pPr>
            <a:r>
              <a:rPr lang="en-US" sz="1400" dirty="0">
                <a:latin typeface="Times New Roman"/>
                <a:cs typeface="Calibri"/>
              </a:rPr>
              <a:t>Date of Publication : </a:t>
            </a:r>
            <a:r>
              <a:rPr lang="en-US" sz="1400" dirty="0">
                <a:latin typeface="Times New Roman"/>
                <a:ea typeface="+mn-lt"/>
                <a:cs typeface="+mn-lt"/>
              </a:rPr>
              <a:t>21 March 2019</a:t>
            </a:r>
            <a:endParaRPr lang="en-US" sz="1400">
              <a:latin typeface="Times New Roman"/>
              <a:cs typeface="Calibri"/>
            </a:endParaRPr>
          </a:p>
          <a:p>
            <a:pPr marL="0" indent="0">
              <a:buNone/>
            </a:pPr>
            <a:r>
              <a:rPr lang="en-US" sz="1400" dirty="0">
                <a:latin typeface="Times New Roman"/>
                <a:cs typeface="Calibri"/>
              </a:rPr>
              <a:t>The author Zhihao PENG has tried to develop a machine learning model to predict the future crude oil prices using the USO(The United State Oil </a:t>
            </a:r>
            <a:r>
              <a:rPr lang="en-US" sz="1400" dirty="0" err="1">
                <a:latin typeface="Times New Roman"/>
                <a:cs typeface="Calibri"/>
              </a:rPr>
              <a:t>Fund,USO</a:t>
            </a:r>
            <a:r>
              <a:rPr lang="en-US" sz="1400" dirty="0">
                <a:latin typeface="Times New Roman"/>
                <a:cs typeface="Calibri"/>
              </a:rPr>
              <a:t>) data and understand which set of features are better in prediction using Hadoop framework.</a:t>
            </a:r>
          </a:p>
          <a:p>
            <a:pPr marL="0" indent="0">
              <a:buNone/>
            </a:pPr>
            <a:r>
              <a:rPr lang="en-US" sz="1400" dirty="0">
                <a:latin typeface="Times New Roman"/>
                <a:cs typeface="Calibri"/>
              </a:rPr>
              <a:t>By means of studying a live stream data of US oil stock prices the author has tried to better understand how does US Oil index affects the stock price of other stocks in US oil funds exchange.</a:t>
            </a:r>
          </a:p>
          <a:p>
            <a:pPr marL="0" indent="0">
              <a:buNone/>
            </a:pPr>
            <a:r>
              <a:rPr lang="en-US" sz="1400" dirty="0">
                <a:latin typeface="Times New Roman"/>
                <a:cs typeface="Calibri"/>
              </a:rPr>
              <a:t> Besides it helped the author predict the profitable stocks for stock traders and provide profits to US Oil stocks trader community.</a:t>
            </a:r>
            <a:endParaRPr lang="en-US" sz="1400">
              <a:latin typeface="Times New Roman"/>
              <a:cs typeface="Calibri"/>
            </a:endParaRPr>
          </a:p>
        </p:txBody>
      </p:sp>
      <p:sp>
        <p:nvSpPr>
          <p:cNvPr id="4" name="TextBox 3">
            <a:extLst>
              <a:ext uri="{FF2B5EF4-FFF2-40B4-BE49-F238E27FC236}">
                <a16:creationId xmlns:a16="http://schemas.microsoft.com/office/drawing/2014/main" id="{CF442AD2-21A0-4950-82D6-0DE506AF5F4D}"/>
              </a:ext>
            </a:extLst>
          </p:cNvPr>
          <p:cNvSpPr txBox="1"/>
          <p:nvPr/>
        </p:nvSpPr>
        <p:spPr>
          <a:xfrm>
            <a:off x="543464" y="552091"/>
            <a:ext cx="5831456"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latin typeface="Times New Roman"/>
                <a:cs typeface="Times New Roman"/>
              </a:rPr>
              <a:t>Literature Survey</a:t>
            </a:r>
          </a:p>
        </p:txBody>
      </p:sp>
    </p:spTree>
    <p:extLst>
      <p:ext uri="{BB962C8B-B14F-4D97-AF65-F5344CB8AC3E}">
        <p14:creationId xmlns:p14="http://schemas.microsoft.com/office/powerpoint/2010/main" val="39756834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99</TotalTime>
  <Words>335</Words>
  <Application>Microsoft Office PowerPoint</Application>
  <PresentationFormat>On-screen Show (4:3)</PresentationFormat>
  <Paragraphs>64</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Objective of the Project</vt:lpstr>
      <vt:lpstr>Introduction</vt:lpstr>
      <vt:lpstr>Pro ectFeasibility Study</vt:lpstr>
      <vt:lpstr>Architecture of the proposed work</vt:lpstr>
      <vt:lpstr>Literature Survey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RAJALAKSHMI ENGINEERING COLLEGE</dc:title>
  <dc:creator>UDHAYAKUMAR</dc:creator>
  <cp:lastModifiedBy>Admin</cp:lastModifiedBy>
  <cp:revision>672</cp:revision>
  <dcterms:created xsi:type="dcterms:W3CDTF">2017-07-27T06:36:21Z</dcterms:created>
  <dcterms:modified xsi:type="dcterms:W3CDTF">2019-10-01T03:24:17Z</dcterms:modified>
</cp:coreProperties>
</file>