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9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8CC463-536B-4433-A6FC-67D26A25D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E9C572E-6D53-4089-BF78-BC5777E2E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BFFC52-1920-4015-B79D-A6E6AEE6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6212-B8CF-409C-B496-D16CDAE2BAE2}" type="datetimeFigureOut">
              <a:rPr lang="en-IN" smtClean="0"/>
              <a:pPr/>
              <a:t>04-04-2019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F890DB-8107-4DC2-A63B-CAED6A39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10C867-C130-4D59-8729-762BE594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748B-0C38-4EC9-B201-E2410E4C41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0999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4809DA-895B-4773-9661-C576AE19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BE768BC-BC66-4E64-8D2F-247B8E9DE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6B79A1-24C8-4157-A182-76DDAE41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6212-B8CF-409C-B496-D16CDAE2BAE2}" type="datetimeFigureOut">
              <a:rPr lang="en-IN" smtClean="0"/>
              <a:pPr/>
              <a:t>04-04-2019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CC71DA-3330-4B92-9227-00611024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852FB3-117A-4473-8A84-8FA78EFA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748B-0C38-4EC9-B201-E2410E4C41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916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7A0DCFA-1C6A-4F1C-A9CA-69E974478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D0C30B6-8134-42F7-9BB5-136204BDC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E0FCB1-A606-4C3D-89D2-FFC65557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6212-B8CF-409C-B496-D16CDAE2BAE2}" type="datetimeFigureOut">
              <a:rPr lang="en-IN" smtClean="0"/>
              <a:pPr/>
              <a:t>04-04-2019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C577DA-126C-4C08-90FA-E4882DEA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5D9BEB-228C-4752-9D83-37B70B96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748B-0C38-4EC9-B201-E2410E4C41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595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BAC85E-4D28-47F1-B772-7E7B9028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1DC770-A4AC-44F9-A2F8-91E5995CD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E689C3-7A09-407B-934C-58313900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6212-B8CF-409C-B496-D16CDAE2BAE2}" type="datetimeFigureOut">
              <a:rPr lang="en-IN" smtClean="0"/>
              <a:pPr/>
              <a:t>04-04-2019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781847-3907-4AD0-9DDE-22003622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EEB320-70CE-4B88-AA3D-2D5203BE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748B-0C38-4EC9-B201-E2410E4C41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9980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F4FF83-2D45-4BC7-892F-8B08D874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5CC5990-CF7B-4B48-A0B4-B9FA9E4D5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C2BCD8-23C8-4CD5-BF1A-9E94C662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6212-B8CF-409C-B496-D16CDAE2BAE2}" type="datetimeFigureOut">
              <a:rPr lang="en-IN" smtClean="0"/>
              <a:pPr/>
              <a:t>04-04-2019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0218B0-7F1D-4525-926F-06F68764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8D0CEE-74E2-4A0A-B111-8B59AE6C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748B-0C38-4EC9-B201-E2410E4C41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364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53DBC2-2571-4980-BFEF-B3FDF7BCD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B52BDD-8021-4AE7-AEBA-4DCEC8E75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007B33F-379E-47EE-ABF5-80BAA2F7E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AFF873D-6F73-463F-BC4E-0BFFA487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6212-B8CF-409C-B496-D16CDAE2BAE2}" type="datetimeFigureOut">
              <a:rPr lang="en-IN" smtClean="0"/>
              <a:pPr/>
              <a:t>04-04-2019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9D57FD6-8DE4-4A6D-8783-DC8F0FF7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CEA4E61-4E8C-4D53-A408-290EEFF2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748B-0C38-4EC9-B201-E2410E4C41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9468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FCC71E-E2E6-43EE-ACB1-874D54A2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C9A64D-1D03-4FD1-AC5C-BF614417B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6E32636-8BCA-488A-B1B7-3427D19C8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A670566-2D53-4318-89F9-E14F35D24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2E245FB-662C-463D-A87B-C14DD3501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C65D29-2DCC-4536-A6E1-E4C5212F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6212-B8CF-409C-B496-D16CDAE2BAE2}" type="datetimeFigureOut">
              <a:rPr lang="en-IN" smtClean="0"/>
              <a:pPr/>
              <a:t>04-04-2019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EE4C362-151F-4EDB-B927-B76403B0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A7782B4-EFAB-4932-BE8C-0BD98183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748B-0C38-4EC9-B201-E2410E4C41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7007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14B97D-669D-4F8B-817D-759622A3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3AFBA8E-2076-42D6-B654-54740311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6212-B8CF-409C-B496-D16CDAE2BAE2}" type="datetimeFigureOut">
              <a:rPr lang="en-IN" smtClean="0"/>
              <a:pPr/>
              <a:t>04-04-2019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DD08887-72C8-4A3E-B263-C871F081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DA24376-DAC7-4619-A695-9E0211EF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748B-0C38-4EC9-B201-E2410E4C41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8936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984EA0D-AD20-43A2-BD66-F442C634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6212-B8CF-409C-B496-D16CDAE2BAE2}" type="datetimeFigureOut">
              <a:rPr lang="en-IN" smtClean="0"/>
              <a:pPr/>
              <a:t>04-04-2019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0686A85-2607-44EF-B695-EF6BB511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54599B-D4DE-4325-B710-176B21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748B-0C38-4EC9-B201-E2410E4C41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3332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76E274-8EB8-4FE2-9C02-0AE61F372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DF927D-0689-4231-8C5B-943D63B63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24CA85B-6224-405C-A647-039AA0338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A86A9E6-82DE-4CE3-93C4-71F70A8C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6212-B8CF-409C-B496-D16CDAE2BAE2}" type="datetimeFigureOut">
              <a:rPr lang="en-IN" smtClean="0"/>
              <a:pPr/>
              <a:t>04-04-2019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035726-48EE-4819-8561-6C0B642A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C889F2E-0BF8-4CDE-9B80-AF389D5D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748B-0C38-4EC9-B201-E2410E4C41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8443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375F06-331A-482E-AA33-2DA65B5D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E5C9B97-D313-4996-A4FD-07C9C7C81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CDD1AB-9D8C-43AB-932A-06CBA03B4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D74C12D-FFDF-4382-BA95-12C9A71C2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6212-B8CF-409C-B496-D16CDAE2BAE2}" type="datetimeFigureOut">
              <a:rPr lang="en-IN" smtClean="0"/>
              <a:pPr/>
              <a:t>04-04-2019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05B401B-191A-47E1-9734-4312A8A8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8E74827-E7F7-4489-A477-127709A9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748B-0C38-4EC9-B201-E2410E4C41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4125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5524E1-5D2E-4279-82A0-A21E9535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D9E69E9-7044-40B8-A82A-51AE1A2F1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4F630C-9200-435B-8C66-72EEDCBBF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36212-B8CF-409C-B496-D16CDAE2BAE2}" type="datetimeFigureOut">
              <a:rPr lang="en-IN" smtClean="0"/>
              <a:pPr/>
              <a:t>04-04-2019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C4349E-364B-4C52-8CCD-AC772CADF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4CA3CA-09D8-4B18-A4C1-7D07C6575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8748B-0C38-4EC9-B201-E2410E4C41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5145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ckoverflow.com/questions/5441972/how-to-see-log-files-in-mysq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ectrictoolbox.com/update-max-connections-mysq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skubuntu.com/questions/892858/how-do-i-set-wait-timeout-to-unlimited-in-mysql" TargetMode="External"/><Relationship Id="rId2" Type="http://schemas.openxmlformats.org/officeDocument/2006/relationships/hyperlink" Target="https://www.digitalocean.com/community/questions/max_connections-will-not-change-in-ubuntu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plesk.com/hc/en-us/articles/115004039393-Unable-to-start-mysql-var-log-mysql-error-log-Permission-denie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317EDE-8E47-4347-AAAF-41B0E8617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SQL settings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F410D11-D523-4B27-805B-5970C8FB7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66184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AF062E-A2BA-407D-A72C-77B7B3CF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3719D5-9334-4C01-834F-3B2258B7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error </a:t>
            </a:r>
            <a:r>
              <a:rPr lang="en-US" dirty="0" err="1"/>
              <a:t>Log_MySQL</a:t>
            </a:r>
            <a:endParaRPr lang="en-US" dirty="0"/>
          </a:p>
          <a:p>
            <a:r>
              <a:rPr lang="en-US" dirty="0" err="1"/>
              <a:t>Max_connections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6435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BEDA07-1C36-4BED-A180-37FDB5E6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3 logs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6A7F74-6E39-425A-AC52-A398EFAC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Log</a:t>
            </a:r>
          </a:p>
          <a:p>
            <a:r>
              <a:rPr lang="en-US" dirty="0"/>
              <a:t>Query Log</a:t>
            </a:r>
          </a:p>
          <a:p>
            <a:r>
              <a:rPr lang="en-US" dirty="0"/>
              <a:t>Slow Query Log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3C1AF8A-84AD-443A-A33C-9CF20FFFB716}"/>
              </a:ext>
            </a:extLst>
          </p:cNvPr>
          <p:cNvSpPr/>
          <p:nvPr/>
        </p:nvSpPr>
        <p:spPr>
          <a:xfrm>
            <a:off x="5936566" y="0"/>
            <a:ext cx="625543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Creating error </a:t>
            </a:r>
            <a:r>
              <a:rPr lang="en-US" sz="3600" dirty="0" err="1"/>
              <a:t>Log_MySQL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28628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3DD5E7-1673-4554-B738-A7BB5FCD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enable these Logs 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BD6D97-45D7-407B-806B-98A037B25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28" y="1825624"/>
            <a:ext cx="10973972" cy="50323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Go to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mysql</a:t>
            </a:r>
            <a:r>
              <a:rPr lang="en-US" dirty="0"/>
              <a:t>/</a:t>
            </a:r>
            <a:r>
              <a:rPr lang="en-US" dirty="0" err="1"/>
              <a:t>mysql.conf.d</a:t>
            </a:r>
            <a:r>
              <a:rPr lang="en-US" dirty="0"/>
              <a:t>/</a:t>
            </a:r>
            <a:r>
              <a:rPr lang="en-US" dirty="0" err="1"/>
              <a:t>mysqld_safe_syslog.cnf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content from There… They are related to [</a:t>
            </a:r>
            <a:r>
              <a:rPr lang="en-US" dirty="0" err="1"/>
              <a:t>mysqld_safe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mysql</a:t>
            </a:r>
            <a:r>
              <a:rPr lang="en-US" dirty="0"/>
              <a:t>/</a:t>
            </a:r>
            <a:r>
              <a:rPr lang="en-US" dirty="0" err="1"/>
              <a:t>my.cnf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Follow the steps from here:</a:t>
            </a:r>
          </a:p>
          <a:p>
            <a:pPr marL="457200" lvl="1" indent="0">
              <a:buNone/>
            </a:pPr>
            <a:r>
              <a:rPr lang="en-IN" dirty="0">
                <a:hlinkClick r:id="rId2"/>
              </a:rPr>
              <a:t>https://stackoverflow.com/questions/5441972/how-to-see-log-files-in-mysql</a:t>
            </a:r>
            <a:endParaRPr lang="en-IN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IN" b="1" dirty="0" err="1">
                <a:solidFill>
                  <a:srgbClr val="FF0000"/>
                </a:solidFill>
              </a:rPr>
              <a:t>gnore</a:t>
            </a:r>
            <a:r>
              <a:rPr lang="en-IN" b="1" dirty="0">
                <a:solidFill>
                  <a:srgbClr val="FF0000"/>
                </a:solidFill>
              </a:rPr>
              <a:t> Slow SQL error Log – Don’t keep blank – Below is working Snap</a:t>
            </a:r>
          </a:p>
          <a:p>
            <a:pPr marL="457200" lvl="1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379CC98-5AC4-40CC-B626-319992C11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034" y="5043446"/>
            <a:ext cx="4296375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015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87C31C-DF98-4EE8-ADE5-F3B7C03CA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Many connections error : This will make our server go down.</a:t>
            </a:r>
          </a:p>
          <a:p>
            <a:r>
              <a:rPr lang="en-IN" dirty="0">
                <a:hlinkClick r:id="rId2"/>
              </a:rPr>
              <a:t>Follow Steps from this :</a:t>
            </a:r>
          </a:p>
          <a:p>
            <a:pPr lvl="1"/>
            <a:r>
              <a:rPr lang="en-IN" dirty="0">
                <a:hlinkClick r:id="rId2"/>
              </a:rPr>
              <a:t>https://www.electrictoolbox.com/update-max-connections-mysql/</a:t>
            </a:r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B0B9449-4F4F-4D16-81D3-5A4ED2B59913}"/>
              </a:ext>
            </a:extLst>
          </p:cNvPr>
          <p:cNvSpPr/>
          <p:nvPr/>
        </p:nvSpPr>
        <p:spPr>
          <a:xfrm>
            <a:off x="5936566" y="0"/>
            <a:ext cx="625543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err="1"/>
              <a:t>Max_connections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277419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BF9B46-CDF6-4552-A4F4-7CF7B70A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</a:t>
            </a:r>
            <a:r>
              <a:rPr lang="en-US" dirty="0" err="1"/>
              <a:t>Max_connections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D5D178-2DE8-4654-9D15-E044DB59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https://www.digitalocean.com/community/questions/max_connections-will-not-change-in-ubuntu</a:t>
            </a:r>
            <a:endParaRPr lang="en-IN" dirty="0"/>
          </a:p>
          <a:p>
            <a:endParaRPr lang="en-US" dirty="0"/>
          </a:p>
          <a:p>
            <a:r>
              <a:rPr lang="en-IN">
                <a:hlinkClick r:id="rId3"/>
              </a:rPr>
              <a:t>https://askubuntu.com/questions/892858/how-do-i-set-wait-timeout-to-unlimited-in-mysql</a:t>
            </a:r>
            <a:endParaRPr lang="en-IN"/>
          </a:p>
          <a:p>
            <a:endParaRPr lang="en-IN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9133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 restarting the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err="1" smtClean="0"/>
              <a:t>serever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sudo</a:t>
            </a:r>
            <a:r>
              <a:rPr lang="en-US" dirty="0" smtClean="0"/>
              <a:t> /etc/</a:t>
            </a:r>
            <a:r>
              <a:rPr lang="en-US" dirty="0" err="1" smtClean="0"/>
              <a:t>init.d</a:t>
            </a:r>
            <a:r>
              <a:rPr lang="en-US" dirty="0" smtClean="0"/>
              <a:t>/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smtClean="0"/>
              <a:t>start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sudo</a:t>
            </a:r>
            <a:r>
              <a:rPr lang="en-US" dirty="0" smtClean="0"/>
              <a:t> /etc/</a:t>
            </a:r>
            <a:r>
              <a:rPr lang="en-US" dirty="0" err="1" smtClean="0"/>
              <a:t>init.d</a:t>
            </a:r>
            <a:r>
              <a:rPr lang="en-US" dirty="0" smtClean="0"/>
              <a:t>/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smtClean="0"/>
              <a:t>stop</a:t>
            </a:r>
          </a:p>
          <a:p>
            <a:r>
              <a:rPr lang="en-US" dirty="0" smtClean="0"/>
              <a:t>If it is failing with error : </a:t>
            </a:r>
            <a:r>
              <a:rPr lang="en-US" dirty="0" smtClean="0">
                <a:solidFill>
                  <a:srgbClr val="FF0000"/>
                </a:solidFill>
              </a:rPr>
              <a:t>ERROR] Could not open file '/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/log/</a:t>
            </a:r>
            <a:r>
              <a:rPr lang="en-US" dirty="0" err="1" smtClean="0">
                <a:solidFill>
                  <a:srgbClr val="FF0000"/>
                </a:solidFill>
              </a:rPr>
              <a:t>mysql</a:t>
            </a:r>
            <a:r>
              <a:rPr lang="en-US" dirty="0" smtClean="0">
                <a:solidFill>
                  <a:srgbClr val="FF0000"/>
                </a:solidFill>
              </a:rPr>
              <a:t>/error.log</a:t>
            </a:r>
            <a:r>
              <a:rPr lang="en-US" dirty="0" smtClean="0">
                <a:solidFill>
                  <a:srgbClr val="FF0000"/>
                </a:solidFill>
              </a:rPr>
              <a:t>' for error logging: Permission denied</a:t>
            </a:r>
            <a:r>
              <a:rPr lang="en-US" dirty="0" smtClean="0"/>
              <a:t> </a:t>
            </a:r>
            <a:endParaRPr lang="en-US" dirty="0" smtClean="0"/>
          </a:p>
          <a:p>
            <a:endParaRPr lang="en-US" dirty="0" smtClean="0"/>
          </a:p>
          <a:p>
            <a:r>
              <a:rPr lang="en-US" smtClean="0">
                <a:hlinkClick r:id="rId2"/>
              </a:rPr>
              <a:t>https</a:t>
            </a:r>
            <a:r>
              <a:rPr lang="en-US" smtClean="0">
                <a:hlinkClick r:id="rId2"/>
              </a:rPr>
              <a:t>://</a:t>
            </a:r>
            <a:r>
              <a:rPr lang="en-US" smtClean="0">
                <a:hlinkClick r:id="rId2"/>
              </a:rPr>
              <a:t>support.plesk.com/hc/en-us/articles/115004039393-Unable-to-start-mysql-var-log-mysql-error-log-Permission-denied</a:t>
            </a:r>
            <a:endParaRPr lang="en-US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141</Words>
  <Application>Microsoft Office PowerPoint</Application>
  <PresentationFormat>Custom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My SQL settings</vt:lpstr>
      <vt:lpstr>Key Topics</vt:lpstr>
      <vt:lpstr>There are 3 logs</vt:lpstr>
      <vt:lpstr>How to enable these Logs ? </vt:lpstr>
      <vt:lpstr>Slide 5</vt:lpstr>
      <vt:lpstr>Setting Max_connections</vt:lpstr>
      <vt:lpstr>For  restarting the mysql serever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error Log_MySQL</dc:title>
  <dc:creator>L N S Sripada</dc:creator>
  <cp:lastModifiedBy>Mypc</cp:lastModifiedBy>
  <cp:revision>19</cp:revision>
  <dcterms:created xsi:type="dcterms:W3CDTF">2018-07-03T09:33:50Z</dcterms:created>
  <dcterms:modified xsi:type="dcterms:W3CDTF">2019-04-03T19:25:57Z</dcterms:modified>
</cp:coreProperties>
</file>