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97B-1144-4EAA-84BF-71489E1EA1D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1B11-E73F-4D50-A3FD-21630F1D9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 source code for Mobile Notification - 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net beans IDE</a:t>
            </a:r>
          </a:p>
          <a:p>
            <a:r>
              <a:rPr lang="en-US" dirty="0" smtClean="0"/>
              <a:t>Replace old </a:t>
            </a:r>
            <a:r>
              <a:rPr lang="en-US" dirty="0" err="1" smtClean="0"/>
              <a:t>NotificatorFirebase.Java</a:t>
            </a:r>
            <a:r>
              <a:rPr lang="en-US" dirty="0" smtClean="0"/>
              <a:t> with new one.</a:t>
            </a:r>
          </a:p>
          <a:p>
            <a:r>
              <a:rPr lang="en-US" dirty="0" smtClean="0"/>
              <a:t>Rebuild jar file.</a:t>
            </a:r>
          </a:p>
          <a:p>
            <a:r>
              <a:rPr lang="en-US" dirty="0" smtClean="0"/>
              <a:t>After that destination : /opt/</a:t>
            </a:r>
            <a:r>
              <a:rPr lang="en-US" dirty="0" err="1" smtClean="0"/>
              <a:t>traccar</a:t>
            </a:r>
            <a:endParaRPr lang="en-US" dirty="0" smtClean="0"/>
          </a:p>
          <a:p>
            <a:r>
              <a:rPr lang="en-US" dirty="0" smtClean="0"/>
              <a:t>Source : </a:t>
            </a:r>
            <a:r>
              <a:rPr lang="en-US" dirty="0" err="1" smtClean="0"/>
              <a:t>TracCar</a:t>
            </a:r>
            <a:r>
              <a:rPr lang="en-US" dirty="0" smtClean="0"/>
              <a:t>\traccar-master_4.3\target\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Edit source code for Mobile Notification - TC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source code for Mobile Notification - TC</dc:title>
  <dc:creator>Mypc</dc:creator>
  <cp:lastModifiedBy>Mypc</cp:lastModifiedBy>
  <cp:revision>3</cp:revision>
  <dcterms:created xsi:type="dcterms:W3CDTF">2019-04-04T17:19:08Z</dcterms:created>
  <dcterms:modified xsi:type="dcterms:W3CDTF">2019-04-04T17:48:49Z</dcterms:modified>
</cp:coreProperties>
</file>