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b1a8cde5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5b1a8cde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5b1018b1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5b1018b1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5b1a8cd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5b1a8cd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b1018b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b1018b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 01-new user registration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b1018b1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b1018b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and yearly card recharge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5b1018b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5b1018b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 ticket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5b1a8c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5b1a8c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 ticket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5b1a8cd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5b1a8cd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b1a8cd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5b1a8cd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5b1a8cd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5b1a8cd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b1a8cd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5b1a8cd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b1018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b1018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5b1a8cde5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5b1a8cde5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b1018b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b1018b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Mind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5b1018b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5b1018b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5b1a8cd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5b1a8cd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5b1a8cde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5b1a8cde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b1a8cd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5b1a8cd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b1018b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b1018b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model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b1018b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5b1018b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2.jpg"/><Relationship Id="rId6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32.jp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524575" y="1894175"/>
            <a:ext cx="62367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      TVM iGO</a:t>
            </a:r>
            <a:endParaRPr b="1" sz="60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308975" y="3711325"/>
            <a:ext cx="138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825" y="116900"/>
            <a:ext cx="7088352" cy="46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646775"/>
            <a:ext cx="5175900" cy="3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00" y="400400"/>
            <a:ext cx="3306475" cy="39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registration images" id="337" name="Google Shape;3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75" y="373574"/>
            <a:ext cx="5867700" cy="22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925" y="2781949"/>
            <a:ext cx="2193751" cy="219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ard recharge clip art" id="343" name="Google Shape;3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763" y="3144550"/>
            <a:ext cx="15525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d recharge clip art" id="344" name="Google Shape;3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50" y="2739288"/>
            <a:ext cx="20383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d recharge clip art" id="345" name="Google Shape;345;p25"/>
          <p:cNvPicPr preferRelativeResize="0"/>
          <p:nvPr/>
        </p:nvPicPr>
        <p:blipFill rotWithShape="1">
          <a:blip r:embed="rId5">
            <a:alphaModFix/>
          </a:blip>
          <a:srcRect b="6699" l="0" r="0" t="0"/>
          <a:stretch/>
        </p:blipFill>
        <p:spPr>
          <a:xfrm>
            <a:off x="6078675" y="2793850"/>
            <a:ext cx="1524000" cy="151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charge clipart" id="346" name="Google Shape;3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6588" y="81825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681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100" y="152400"/>
            <a:ext cx="3709500" cy="23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100" y="2679550"/>
            <a:ext cx="3709500" cy="22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7"/>
          <p:cNvPicPr preferRelativeResize="0"/>
          <p:nvPr/>
        </p:nvPicPr>
        <p:blipFill rotWithShape="1">
          <a:blip r:embed="rId3">
            <a:alphaModFix/>
          </a:blip>
          <a:srcRect b="13134" l="0" r="0" t="0"/>
          <a:stretch/>
        </p:blipFill>
        <p:spPr>
          <a:xfrm>
            <a:off x="1709375" y="190500"/>
            <a:ext cx="5821075" cy="47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8"/>
          <p:cNvPicPr preferRelativeResize="0"/>
          <p:nvPr/>
        </p:nvPicPr>
        <p:blipFill rotWithShape="1">
          <a:blip r:embed="rId3">
            <a:alphaModFix/>
          </a:blip>
          <a:srcRect b="9584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3057075" cy="22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525" y="152400"/>
            <a:ext cx="3057075" cy="22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750" y="2510150"/>
            <a:ext cx="2652574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7950" y="215600"/>
            <a:ext cx="2405550" cy="21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525" y="5836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0"/>
          <p:cNvSpPr txBox="1"/>
          <p:nvPr/>
        </p:nvSpPr>
        <p:spPr>
          <a:xfrm>
            <a:off x="662175" y="3295525"/>
            <a:ext cx="79464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The TVM iGO can be extended and reused for ticket vending machines in other provinces and cities. It can be used as a base model for other sorts of ticket vending machines such as ticket vending machine for theatre.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00" y="61600"/>
            <a:ext cx="9051600" cy="49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574525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175" y="2493375"/>
            <a:ext cx="312965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63" y="853438"/>
            <a:ext cx="3272275" cy="3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75" y="428625"/>
            <a:ext cx="7114676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0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350" y="1388050"/>
            <a:ext cx="3232625" cy="235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400" y="2571750"/>
            <a:ext cx="3121268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9425" y="0"/>
            <a:ext cx="3134574" cy="2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 rotWithShape="1">
          <a:blip r:embed="rId6">
            <a:alphaModFix/>
          </a:blip>
          <a:srcRect b="4131" l="0" r="0" t="0"/>
          <a:stretch/>
        </p:blipFill>
        <p:spPr>
          <a:xfrm>
            <a:off x="0" y="2525000"/>
            <a:ext cx="2848951" cy="2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2848950" cy="2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