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94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971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Demographics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362200" y="2286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Bio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62200" y="3048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62200" y="51816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Frustrations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52800"/>
            <a:ext cx="2209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Estrangelo Edessa" pitchFamily="66" charset="0"/>
                <a:cs typeface="Estrangelo Edessa" pitchFamily="66" charset="0"/>
              </a:rPr>
              <a:t>Name</a:t>
            </a:r>
          </a:p>
          <a:p>
            <a:r>
              <a:rPr lang="en-IN" sz="1600" dirty="0" err="1" smtClean="0">
                <a:latin typeface="Estrangelo Edessa" pitchFamily="66" charset="0"/>
                <a:cs typeface="Estrangelo Edessa" pitchFamily="66" charset="0"/>
              </a:rPr>
              <a:t>Cristiano</a:t>
            </a:r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IN" sz="1600" dirty="0" err="1" smtClean="0">
                <a:latin typeface="Estrangelo Edessa" pitchFamily="66" charset="0"/>
                <a:cs typeface="Estrangelo Edessa" pitchFamily="66" charset="0"/>
              </a:rPr>
              <a:t>Ronaldo</a:t>
            </a:r>
            <a:endParaRPr lang="en-IN" sz="1600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b="1" dirty="0" smtClean="0">
                <a:latin typeface="Estrangelo Edessa" pitchFamily="66" charset="0"/>
                <a:cs typeface="Estrangelo Edessa" pitchFamily="66" charset="0"/>
              </a:rPr>
              <a:t>Age</a:t>
            </a:r>
          </a:p>
          <a:p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32</a:t>
            </a:r>
            <a:endParaRPr lang="en-IN" sz="1600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b="1" dirty="0" smtClean="0">
                <a:latin typeface="Estrangelo Edessa" pitchFamily="66" charset="0"/>
                <a:cs typeface="Estrangelo Edessa" pitchFamily="66" charset="0"/>
              </a:rPr>
              <a:t>Nationality</a:t>
            </a:r>
          </a:p>
          <a:p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Germany</a:t>
            </a:r>
            <a:endParaRPr lang="en-IN" sz="1600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b="1" dirty="0" smtClean="0">
                <a:latin typeface="Estrangelo Edessa" pitchFamily="66" charset="0"/>
                <a:cs typeface="Estrangelo Edessa" pitchFamily="66" charset="0"/>
              </a:rPr>
              <a:t>Status in Canada</a:t>
            </a:r>
          </a:p>
          <a:p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Student</a:t>
            </a:r>
            <a:endParaRPr lang="en-IN" sz="1600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sz="1600" b="1" dirty="0" smtClean="0">
                <a:latin typeface="Estrangelo Edessa" pitchFamily="66" charset="0"/>
                <a:cs typeface="Estrangelo Edessa" pitchFamily="66" charset="0"/>
              </a:rPr>
              <a:t>Institute</a:t>
            </a:r>
            <a:endParaRPr lang="en-IN" b="1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sz="1600" dirty="0" err="1" smtClean="0">
                <a:latin typeface="Estrangelo Edessa" pitchFamily="66" charset="0"/>
                <a:cs typeface="Estrangelo Edessa" pitchFamily="66" charset="0"/>
              </a:rPr>
              <a:t>Lasalle</a:t>
            </a:r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 College</a:t>
            </a:r>
            <a:endParaRPr lang="en-IN" sz="1600" dirty="0" smtClean="0">
              <a:latin typeface="Estrangelo Edessa" pitchFamily="66" charset="0"/>
              <a:cs typeface="Estrangelo Edessa" pitchFamily="66" charset="0"/>
            </a:endParaRPr>
          </a:p>
          <a:p>
            <a:r>
              <a:rPr lang="en-IN" b="1" dirty="0" smtClean="0">
                <a:latin typeface="Estrangelo Edessa" pitchFamily="66" charset="0"/>
                <a:cs typeface="Estrangelo Edessa" pitchFamily="66" charset="0"/>
              </a:rPr>
              <a:t>Occupation</a:t>
            </a:r>
          </a:p>
          <a:p>
            <a:r>
              <a:rPr lang="en-IN" sz="1600" dirty="0" smtClean="0">
                <a:latin typeface="Estrangelo Edessa" pitchFamily="66" charset="0"/>
                <a:cs typeface="Estrangelo Edessa" pitchFamily="66" charset="0"/>
              </a:rPr>
              <a:t>Student</a:t>
            </a:r>
            <a:endParaRPr lang="en-IN" sz="1600" dirty="0"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6096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Cristiano</a:t>
            </a:r>
            <a:r>
              <a:rPr lang="en-IN" sz="1600" dirty="0" smtClean="0"/>
              <a:t> </a:t>
            </a:r>
            <a:r>
              <a:rPr lang="en-IN" sz="1600" dirty="0" smtClean="0"/>
              <a:t>is an </a:t>
            </a:r>
            <a:r>
              <a:rPr lang="en-IN" sz="1600" dirty="0" smtClean="0"/>
              <a:t>Undergrad International </a:t>
            </a:r>
            <a:r>
              <a:rPr lang="en-IN" sz="1600" dirty="0" smtClean="0"/>
              <a:t>student at </a:t>
            </a:r>
            <a:r>
              <a:rPr lang="en-IN" sz="1600" dirty="0" err="1" smtClean="0"/>
              <a:t>Lasalle</a:t>
            </a:r>
            <a:r>
              <a:rPr lang="en-IN" sz="1600" dirty="0" smtClean="0"/>
              <a:t> College. </a:t>
            </a:r>
            <a:r>
              <a:rPr lang="en-IN" sz="1600" dirty="0" smtClean="0"/>
              <a:t>He came to </a:t>
            </a:r>
            <a:r>
              <a:rPr lang="en-IN" sz="1600" dirty="0" err="1" smtClean="0"/>
              <a:t>canada</a:t>
            </a:r>
            <a:r>
              <a:rPr lang="en-IN" sz="1600" dirty="0" smtClean="0"/>
              <a:t> 2 years ago. </a:t>
            </a:r>
            <a:r>
              <a:rPr lang="en-IN" sz="1600" dirty="0" smtClean="0"/>
              <a:t>As the fees for the International </a:t>
            </a:r>
            <a:r>
              <a:rPr lang="en-IN" sz="1600" dirty="0" err="1" smtClean="0"/>
              <a:t>Studens</a:t>
            </a:r>
            <a:r>
              <a:rPr lang="en-IN" sz="1600" dirty="0" smtClean="0"/>
              <a:t> in </a:t>
            </a:r>
            <a:r>
              <a:rPr lang="en-IN" sz="1600" dirty="0" err="1" smtClean="0"/>
              <a:t>canadian</a:t>
            </a:r>
            <a:r>
              <a:rPr lang="en-IN" sz="1600" dirty="0" smtClean="0"/>
              <a:t> institutes are high, </a:t>
            </a:r>
            <a:r>
              <a:rPr lang="en-IN" sz="1600" dirty="0" err="1" smtClean="0"/>
              <a:t>Cristiano</a:t>
            </a:r>
            <a:r>
              <a:rPr lang="en-IN" sz="1600" dirty="0" smtClean="0"/>
              <a:t> has taken a loan from a bank in Germany in order to pay for his studies. Along with his study, He works part time in order to help his financial conditions. He </a:t>
            </a:r>
            <a:r>
              <a:rPr lang="en-IN" sz="1600" dirty="0" smtClean="0"/>
              <a:t>can not afford a </a:t>
            </a:r>
            <a:r>
              <a:rPr lang="en-IN" sz="1600" dirty="0" smtClean="0"/>
              <a:t>car. </a:t>
            </a:r>
            <a:r>
              <a:rPr lang="en-IN" sz="1600" dirty="0" smtClean="0"/>
              <a:t>He lives in </a:t>
            </a:r>
            <a:r>
              <a:rPr lang="en-IN" sz="1600" dirty="0" err="1" smtClean="0"/>
              <a:t>Lasalle,QC</a:t>
            </a:r>
            <a:r>
              <a:rPr lang="en-IN" sz="1600" dirty="0" smtClean="0"/>
              <a:t> . He commutes using the Metro and Busses. In order to help students like him, Concession Plans are available in the </a:t>
            </a:r>
            <a:r>
              <a:rPr lang="en-IN" sz="1600" dirty="0" err="1" smtClean="0"/>
              <a:t>IGo</a:t>
            </a:r>
            <a:r>
              <a:rPr lang="en-IN" sz="1600" dirty="0" smtClean="0"/>
              <a:t> system so that students can commute at a cheaper price. Monthly Prices for the students are less as compared to the regular citizen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32766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IN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en-IN" sz="1600" dirty="0" smtClean="0"/>
              <a:t>He likes to be punctual and reach the targets before deadlines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en-IN" sz="1600" dirty="0" smtClean="0"/>
              <a:t>He wants to </a:t>
            </a:r>
            <a:r>
              <a:rPr lang="en-IN" sz="1600" dirty="0" smtClean="0"/>
              <a:t>recharge his card for one month at a concession.</a:t>
            </a:r>
            <a:endParaRPr lang="en-IN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en-IN" sz="1600" dirty="0" smtClean="0"/>
              <a:t>Also he prefers to make transactions by his debit/credit card for faster and cashless transaction 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53340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IN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en-IN" sz="1600" dirty="0" smtClean="0"/>
              <a:t>Hates being late to the classes and his job</a:t>
            </a:r>
            <a:r>
              <a:rPr lang="en-IN" sz="1600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IN" sz="1600" dirty="0" smtClean="0"/>
              <a:t>Does not like to waste money.</a:t>
            </a:r>
            <a:endParaRPr lang="en-IN" sz="1600" dirty="0" smtClean="0"/>
          </a:p>
          <a:p>
            <a:pPr fontAlgn="base"/>
            <a:endParaRPr lang="en-IN" sz="1600" dirty="0" smtClean="0"/>
          </a:p>
          <a:p>
            <a:endParaRPr lang="en-IN" sz="1600" dirty="0"/>
          </a:p>
        </p:txBody>
      </p:sp>
      <p:pic>
        <p:nvPicPr>
          <p:cNvPr id="1026" name="Picture 2" descr="C:\Users\RAVNEET SINGH BRAR\Desktop\mess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304799"/>
            <a:ext cx="1765301" cy="2362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</dc:creator>
  <cp:lastModifiedBy>RIPPY BRAR</cp:lastModifiedBy>
  <cp:revision>6</cp:revision>
  <dcterms:created xsi:type="dcterms:W3CDTF">2006-08-16T00:00:00Z</dcterms:created>
  <dcterms:modified xsi:type="dcterms:W3CDTF">2019-11-27T23:06:14Z</dcterms:modified>
</cp:coreProperties>
</file>