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oogle.com/imghp?hl=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SOEN 6481</a:t>
            </a:r>
            <a:endParaRPr lang="en-IN" dirty="0"/>
          </a:p>
        </p:txBody>
      </p:sp>
      <p:sp>
        <p:nvSpPr>
          <p:cNvPr id="3" name="Subtitle 2"/>
          <p:cNvSpPr>
            <a:spLocks noGrp="1"/>
          </p:cNvSpPr>
          <p:nvPr>
            <p:ph type="subTitle" idx="1"/>
          </p:nvPr>
        </p:nvSpPr>
        <p:spPr/>
        <p:txBody>
          <a:bodyPr>
            <a:normAutofit fontScale="92500" lnSpcReduction="10000"/>
          </a:bodyPr>
          <a:lstStyle/>
          <a:p>
            <a:r>
              <a:rPr lang="en-CA" dirty="0" smtClean="0"/>
              <a:t>SOFTWARE SYSTEMS REQUIREMENTS SPECIFICATION</a:t>
            </a:r>
          </a:p>
          <a:p>
            <a:r>
              <a:rPr lang="en-CA" dirty="0" smtClean="0"/>
              <a:t>FALL 2019</a:t>
            </a:r>
          </a:p>
          <a:p>
            <a:endParaRPr lang="en-CA" dirty="0" smtClean="0"/>
          </a:p>
          <a:p>
            <a:endParaRPr lang="en-IN" dirty="0"/>
          </a:p>
        </p:txBody>
      </p:sp>
      <p:sp>
        <p:nvSpPr>
          <p:cNvPr id="4" name="TextBox 3"/>
          <p:cNvSpPr txBox="1"/>
          <p:nvPr/>
        </p:nvSpPr>
        <p:spPr>
          <a:xfrm>
            <a:off x="5105400" y="6019800"/>
            <a:ext cx="4038600" cy="369332"/>
          </a:xfrm>
          <a:prstGeom prst="rect">
            <a:avLst/>
          </a:prstGeom>
          <a:noFill/>
        </p:spPr>
        <p:txBody>
          <a:bodyPr wrap="square" rtlCol="0">
            <a:spAutoFit/>
          </a:bodyPr>
          <a:lstStyle/>
          <a:p>
            <a:r>
              <a:rPr lang="en-IN" dirty="0" smtClean="0"/>
              <a:t>RAVNEET SINGH BRAR(40078628)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LESSONS LEARNT</a:t>
            </a:r>
            <a:endParaRPr lang="en-IN" dirty="0"/>
          </a:p>
        </p:txBody>
      </p:sp>
      <p:sp>
        <p:nvSpPr>
          <p:cNvPr id="6" name="TextBox 5"/>
          <p:cNvSpPr txBox="1"/>
          <p:nvPr/>
        </p:nvSpPr>
        <p:spPr>
          <a:xfrm>
            <a:off x="381000" y="5410200"/>
            <a:ext cx="8229600" cy="923330"/>
          </a:xfrm>
          <a:prstGeom prst="rect">
            <a:avLst/>
          </a:prstGeom>
          <a:noFill/>
        </p:spPr>
        <p:txBody>
          <a:bodyPr wrap="square" rtlCol="0">
            <a:spAutoFit/>
          </a:bodyPr>
          <a:lstStyle/>
          <a:p>
            <a:r>
              <a:rPr lang="en-IN" dirty="0" smtClean="0"/>
              <a:t>3</a:t>
            </a:r>
            <a:r>
              <a:rPr lang="en-IN" dirty="0" smtClean="0"/>
              <a:t>. Peer Review should be done after completion every module. This increases the overall quality of our work and keeps every team member on the same page regarding each other’s work.</a:t>
            </a:r>
            <a:endParaRPr lang="en-IN" dirty="0"/>
          </a:p>
        </p:txBody>
      </p:sp>
      <p:pic>
        <p:nvPicPr>
          <p:cNvPr id="8" name="Content Placeholder 7" descr="image-asset.jpeg"/>
          <p:cNvPicPr>
            <a:picLocks noGrp="1" noChangeAspect="1"/>
          </p:cNvPicPr>
          <p:nvPr>
            <p:ph idx="1"/>
          </p:nvPr>
        </p:nvPicPr>
        <p:blipFill>
          <a:blip r:embed="rId2" cstate="print"/>
          <a:stretch>
            <a:fillRect/>
          </a:stretch>
        </p:blipFill>
        <p:spPr>
          <a:xfrm>
            <a:off x="533400" y="1219200"/>
            <a:ext cx="7162800" cy="373075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REFERENCES</a:t>
            </a:r>
            <a:endParaRPr lang="en-IN" dirty="0"/>
          </a:p>
        </p:txBody>
      </p:sp>
      <p:sp>
        <p:nvSpPr>
          <p:cNvPr id="6" name="TextBox 5"/>
          <p:cNvSpPr txBox="1"/>
          <p:nvPr/>
        </p:nvSpPr>
        <p:spPr>
          <a:xfrm>
            <a:off x="381000" y="5410200"/>
            <a:ext cx="8229600" cy="369332"/>
          </a:xfrm>
          <a:prstGeom prst="rect">
            <a:avLst/>
          </a:prstGeom>
          <a:noFill/>
        </p:spPr>
        <p:txBody>
          <a:bodyPr wrap="square" rtlCol="0">
            <a:spAutoFit/>
          </a:bodyPr>
          <a:lstStyle/>
          <a:p>
            <a:r>
              <a:rPr lang="en-IN" dirty="0" smtClean="0"/>
              <a:t>1.</a:t>
            </a:r>
            <a:r>
              <a:rPr lang="en-IN" dirty="0" smtClean="0">
                <a:hlinkClick r:id="rId2"/>
              </a:rPr>
              <a:t> https://www.google.com/imghp?hl=en</a:t>
            </a:r>
            <a:endParaRPr lang="en-IN" dirty="0"/>
          </a:p>
        </p:txBody>
      </p:sp>
      <p:pic>
        <p:nvPicPr>
          <p:cNvPr id="7" name="Content Placeholder 6" descr="reference-check-700x467.jpg"/>
          <p:cNvPicPr>
            <a:picLocks noGrp="1" noChangeAspect="1"/>
          </p:cNvPicPr>
          <p:nvPr>
            <p:ph idx="1"/>
          </p:nvPr>
        </p:nvPicPr>
        <p:blipFill>
          <a:blip r:embed="rId3" cstate="print"/>
          <a:stretch>
            <a:fillRect/>
          </a:stretch>
        </p:blipFill>
        <p:spPr>
          <a:xfrm>
            <a:off x="457200" y="1219200"/>
            <a:ext cx="7848600" cy="39290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229600" cy="1143000"/>
          </a:xfrm>
        </p:spPr>
        <p:txBody>
          <a:bodyPr/>
          <a:lstStyle/>
          <a:p>
            <a:r>
              <a:rPr lang="en-IN" dirty="0" smtClean="0"/>
              <a:t>COLLABARATION 	</a:t>
            </a:r>
            <a:endParaRPr lang="en-IN" dirty="0"/>
          </a:p>
        </p:txBody>
      </p:sp>
      <p:sp>
        <p:nvSpPr>
          <p:cNvPr id="9" name="TextBox 8"/>
          <p:cNvSpPr txBox="1"/>
          <p:nvPr/>
        </p:nvSpPr>
        <p:spPr>
          <a:xfrm>
            <a:off x="838200" y="5638800"/>
            <a:ext cx="8153400" cy="646331"/>
          </a:xfrm>
          <a:prstGeom prst="rect">
            <a:avLst/>
          </a:prstGeom>
          <a:noFill/>
        </p:spPr>
        <p:txBody>
          <a:bodyPr wrap="square" rtlCol="0">
            <a:spAutoFit/>
          </a:bodyPr>
          <a:lstStyle/>
          <a:p>
            <a:r>
              <a:rPr lang="en-IN" b="1" dirty="0" smtClean="0"/>
              <a:t>Simple </a:t>
            </a:r>
            <a:r>
              <a:rPr lang="en-IN" b="1" dirty="0" smtClean="0"/>
              <a:t>Collaboration: </a:t>
            </a:r>
            <a:r>
              <a:rPr lang="en-IN" dirty="0" smtClean="0"/>
              <a:t>Social messaging tools were used in order to interact with the team members and to clear any queries.</a:t>
            </a:r>
            <a:endParaRPr lang="en-IN" dirty="0"/>
          </a:p>
        </p:txBody>
      </p:sp>
      <p:pic>
        <p:nvPicPr>
          <p:cNvPr id="11" name="Content Placeholder 10" descr="Collaboration (1).jpg"/>
          <p:cNvPicPr>
            <a:picLocks noGrp="1" noChangeAspect="1"/>
          </p:cNvPicPr>
          <p:nvPr>
            <p:ph idx="1"/>
          </p:nvPr>
        </p:nvPicPr>
        <p:blipFill>
          <a:blip r:embed="rId2" cstate="print"/>
          <a:stretch>
            <a:fillRect/>
          </a:stretch>
        </p:blipFill>
        <p:spPr>
          <a:xfrm>
            <a:off x="533400" y="990600"/>
            <a:ext cx="8039100" cy="4445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229600" cy="1143000"/>
          </a:xfrm>
        </p:spPr>
        <p:txBody>
          <a:bodyPr/>
          <a:lstStyle/>
          <a:p>
            <a:r>
              <a:rPr lang="en-IN" dirty="0" smtClean="0"/>
              <a:t>COLLABARATION 	</a:t>
            </a:r>
            <a:endParaRPr lang="en-IN" dirty="0"/>
          </a:p>
        </p:txBody>
      </p:sp>
      <p:pic>
        <p:nvPicPr>
          <p:cNvPr id="9" name="Content Placeholder 8" descr="marketing-and-hr-how-collaboration-can-bring-benefits-to-both_1100733734.jpg"/>
          <p:cNvPicPr>
            <a:picLocks noGrp="1" noChangeAspect="1"/>
          </p:cNvPicPr>
          <p:nvPr>
            <p:ph idx="1"/>
          </p:nvPr>
        </p:nvPicPr>
        <p:blipFill>
          <a:blip r:embed="rId2" cstate="print"/>
          <a:stretch>
            <a:fillRect/>
          </a:stretch>
        </p:blipFill>
        <p:spPr>
          <a:xfrm>
            <a:off x="609600" y="1066800"/>
            <a:ext cx="7391400" cy="4250208"/>
          </a:xfrm>
        </p:spPr>
      </p:pic>
      <p:sp>
        <p:nvSpPr>
          <p:cNvPr id="10" name="Rectangle 9"/>
          <p:cNvSpPr/>
          <p:nvPr/>
        </p:nvSpPr>
        <p:spPr>
          <a:xfrm>
            <a:off x="609600" y="5486400"/>
            <a:ext cx="7391400" cy="923330"/>
          </a:xfrm>
          <a:prstGeom prst="rect">
            <a:avLst/>
          </a:prstGeom>
        </p:spPr>
        <p:txBody>
          <a:bodyPr wrap="square">
            <a:spAutoFit/>
          </a:bodyPr>
          <a:lstStyle/>
          <a:p>
            <a:r>
              <a:rPr lang="en-IN" b="1" dirty="0" smtClean="0"/>
              <a:t>Document Collaboration</a:t>
            </a:r>
            <a:r>
              <a:rPr lang="en-IN" b="1" dirty="0" smtClean="0"/>
              <a:t>: </a:t>
            </a:r>
            <a:r>
              <a:rPr lang="en-IN" dirty="0" smtClean="0"/>
              <a:t>Google Drive and </a:t>
            </a:r>
            <a:r>
              <a:rPr lang="en-IN" dirty="0" err="1" smtClean="0"/>
              <a:t>GitHub</a:t>
            </a:r>
            <a:r>
              <a:rPr lang="en-IN" dirty="0" smtClean="0"/>
              <a:t> were used as central </a:t>
            </a:r>
            <a:r>
              <a:rPr lang="en-IN" dirty="0" err="1" smtClean="0"/>
              <a:t>repositiries</a:t>
            </a:r>
            <a:r>
              <a:rPr lang="en-IN" dirty="0" smtClean="0"/>
              <a:t> to upload all the individual document contributions and were used for peer review.</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0"/>
            <a:ext cx="8229600" cy="1143000"/>
          </a:xfrm>
        </p:spPr>
        <p:txBody>
          <a:bodyPr/>
          <a:lstStyle/>
          <a:p>
            <a:r>
              <a:rPr lang="en-IN" dirty="0" smtClean="0"/>
              <a:t>COLLABARATION 	</a:t>
            </a:r>
            <a:endParaRPr lang="en-IN" dirty="0"/>
          </a:p>
        </p:txBody>
      </p:sp>
      <p:pic>
        <p:nvPicPr>
          <p:cNvPr id="4" name="Content Placeholder 3" descr="gettyimages-528923038.jpg"/>
          <p:cNvPicPr>
            <a:picLocks noGrp="1" noChangeAspect="1"/>
          </p:cNvPicPr>
          <p:nvPr>
            <p:ph idx="1"/>
          </p:nvPr>
        </p:nvPicPr>
        <p:blipFill>
          <a:blip r:embed="rId2" cstate="print"/>
          <a:stretch>
            <a:fillRect/>
          </a:stretch>
        </p:blipFill>
        <p:spPr>
          <a:xfrm>
            <a:off x="457200" y="914400"/>
            <a:ext cx="7848600" cy="4525962"/>
          </a:xfrm>
        </p:spPr>
      </p:pic>
      <p:sp>
        <p:nvSpPr>
          <p:cNvPr id="5" name="Rectangle 4"/>
          <p:cNvSpPr/>
          <p:nvPr/>
        </p:nvSpPr>
        <p:spPr>
          <a:xfrm>
            <a:off x="533400" y="5715000"/>
            <a:ext cx="7924800" cy="923330"/>
          </a:xfrm>
          <a:prstGeom prst="rect">
            <a:avLst/>
          </a:prstGeom>
        </p:spPr>
        <p:txBody>
          <a:bodyPr wrap="square">
            <a:spAutoFit/>
          </a:bodyPr>
          <a:lstStyle/>
          <a:p>
            <a:r>
              <a:rPr lang="en-IN" b="1" dirty="0" smtClean="0"/>
              <a:t>Structured </a:t>
            </a:r>
            <a:r>
              <a:rPr lang="en-IN" b="1" dirty="0" smtClean="0"/>
              <a:t>Collaboration: </a:t>
            </a:r>
            <a:r>
              <a:rPr lang="en-IN" dirty="0" smtClean="0"/>
              <a:t>Ideas were shared between the team members and critical </a:t>
            </a:r>
            <a:r>
              <a:rPr lang="en-IN" dirty="0" err="1" smtClean="0"/>
              <a:t>decissions</a:t>
            </a:r>
            <a:r>
              <a:rPr lang="en-IN" dirty="0" smtClean="0"/>
              <a:t> were taken by considering view point of each member.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CRITICAL DECISSIONS</a:t>
            </a:r>
            <a:endParaRPr lang="en-IN" dirty="0"/>
          </a:p>
        </p:txBody>
      </p:sp>
      <p:sp>
        <p:nvSpPr>
          <p:cNvPr id="6" name="TextBox 5"/>
          <p:cNvSpPr txBox="1"/>
          <p:nvPr/>
        </p:nvSpPr>
        <p:spPr>
          <a:xfrm>
            <a:off x="685800" y="5486400"/>
            <a:ext cx="7239000" cy="923330"/>
          </a:xfrm>
          <a:prstGeom prst="rect">
            <a:avLst/>
          </a:prstGeom>
          <a:noFill/>
        </p:spPr>
        <p:txBody>
          <a:bodyPr wrap="square" rtlCol="0">
            <a:spAutoFit/>
          </a:bodyPr>
          <a:lstStyle/>
          <a:p>
            <a:r>
              <a:rPr lang="en-IN" dirty="0" smtClean="0"/>
              <a:t>1. Content for the interviews was selected after careful thinking and deliberation and everyone’s opinion was considered.</a:t>
            </a:r>
            <a:endParaRPr lang="en-IN" dirty="0"/>
          </a:p>
        </p:txBody>
      </p:sp>
      <p:pic>
        <p:nvPicPr>
          <p:cNvPr id="7" name="Content Placeholder 6" descr="critical1.jpg"/>
          <p:cNvPicPr>
            <a:picLocks noGrp="1" noChangeAspect="1"/>
          </p:cNvPicPr>
          <p:nvPr>
            <p:ph idx="1"/>
          </p:nvPr>
        </p:nvPicPr>
        <p:blipFill>
          <a:blip r:embed="rId2" cstate="print"/>
          <a:stretch>
            <a:fillRect/>
          </a:stretch>
        </p:blipFill>
        <p:spPr>
          <a:xfrm>
            <a:off x="609600" y="1181313"/>
            <a:ext cx="7467600" cy="415268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CRITICAL DECISSIONS</a:t>
            </a:r>
            <a:endParaRPr lang="en-IN" dirty="0"/>
          </a:p>
        </p:txBody>
      </p:sp>
      <p:sp>
        <p:nvSpPr>
          <p:cNvPr id="6" name="TextBox 5"/>
          <p:cNvSpPr txBox="1"/>
          <p:nvPr/>
        </p:nvSpPr>
        <p:spPr>
          <a:xfrm>
            <a:off x="685800" y="5486400"/>
            <a:ext cx="7239000" cy="923330"/>
          </a:xfrm>
          <a:prstGeom prst="rect">
            <a:avLst/>
          </a:prstGeom>
          <a:noFill/>
        </p:spPr>
        <p:txBody>
          <a:bodyPr wrap="square" rtlCol="0">
            <a:spAutoFit/>
          </a:bodyPr>
          <a:lstStyle/>
          <a:p>
            <a:r>
              <a:rPr lang="en-IN" dirty="0" smtClean="0"/>
              <a:t>2. Another critical decision was to select which user stories we were going to implement. User stories that were most relevant to our scope were selected.</a:t>
            </a:r>
            <a:endParaRPr lang="en-IN" dirty="0"/>
          </a:p>
        </p:txBody>
      </p:sp>
      <p:pic>
        <p:nvPicPr>
          <p:cNvPr id="10" name="Content Placeholder 9" descr="smartdecissions.jpg"/>
          <p:cNvPicPr>
            <a:picLocks noGrp="1" noChangeAspect="1"/>
          </p:cNvPicPr>
          <p:nvPr>
            <p:ph idx="1"/>
          </p:nvPr>
        </p:nvPicPr>
        <p:blipFill>
          <a:blip r:embed="rId2" cstate="print"/>
          <a:stretch>
            <a:fillRect/>
          </a:stretch>
        </p:blipFill>
        <p:spPr>
          <a:xfrm>
            <a:off x="533400" y="1143000"/>
            <a:ext cx="8046155" cy="4114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REUSABILITY</a:t>
            </a:r>
            <a:endParaRPr lang="en-IN" dirty="0"/>
          </a:p>
        </p:txBody>
      </p:sp>
      <p:sp>
        <p:nvSpPr>
          <p:cNvPr id="6" name="TextBox 5"/>
          <p:cNvSpPr txBox="1"/>
          <p:nvPr/>
        </p:nvSpPr>
        <p:spPr>
          <a:xfrm>
            <a:off x="685800" y="5486400"/>
            <a:ext cx="7239000" cy="923330"/>
          </a:xfrm>
          <a:prstGeom prst="rect">
            <a:avLst/>
          </a:prstGeom>
          <a:noFill/>
        </p:spPr>
        <p:txBody>
          <a:bodyPr wrap="square" rtlCol="0">
            <a:spAutoFit/>
          </a:bodyPr>
          <a:lstStyle/>
          <a:p>
            <a:r>
              <a:rPr lang="en-IN" dirty="0" smtClean="0"/>
              <a:t>1</a:t>
            </a:r>
            <a:r>
              <a:rPr lang="en-IN" dirty="0" smtClean="0"/>
              <a:t>. As the project mainly covers just the TVM system, it could be extended to any other TVM system. Also web pages in the implementation like login and payment form could be re-used.</a:t>
            </a:r>
            <a:endParaRPr lang="en-IN" dirty="0"/>
          </a:p>
        </p:txBody>
      </p:sp>
      <p:pic>
        <p:nvPicPr>
          <p:cNvPr id="7" name="Content Placeholder 6" descr="reusability.jpg"/>
          <p:cNvPicPr>
            <a:picLocks noGrp="1" noChangeAspect="1"/>
          </p:cNvPicPr>
          <p:nvPr>
            <p:ph idx="1"/>
          </p:nvPr>
        </p:nvPicPr>
        <p:blipFill>
          <a:blip r:embed="rId2" cstate="print"/>
          <a:stretch>
            <a:fillRect/>
          </a:stretch>
        </p:blipFill>
        <p:spPr>
          <a:xfrm>
            <a:off x="533400" y="1371600"/>
            <a:ext cx="7802880" cy="390144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LESSONS LEARNT</a:t>
            </a:r>
            <a:endParaRPr lang="en-IN" dirty="0"/>
          </a:p>
        </p:txBody>
      </p:sp>
      <p:sp>
        <p:nvSpPr>
          <p:cNvPr id="6" name="TextBox 5"/>
          <p:cNvSpPr txBox="1"/>
          <p:nvPr/>
        </p:nvSpPr>
        <p:spPr>
          <a:xfrm>
            <a:off x="685800" y="5486400"/>
            <a:ext cx="7620000" cy="923330"/>
          </a:xfrm>
          <a:prstGeom prst="rect">
            <a:avLst/>
          </a:prstGeom>
          <a:noFill/>
        </p:spPr>
        <p:txBody>
          <a:bodyPr wrap="square" rtlCol="0">
            <a:spAutoFit/>
          </a:bodyPr>
          <a:lstStyle/>
          <a:p>
            <a:r>
              <a:rPr lang="en-IN" dirty="0" smtClean="0"/>
              <a:t>1.Questions selected for the interview process should be precise and context-free. Success of the interview depends majorly on quality </a:t>
            </a:r>
            <a:r>
              <a:rPr lang="en-IN" dirty="0" smtClean="0"/>
              <a:t>of questions selected</a:t>
            </a:r>
            <a:endParaRPr lang="en-IN" dirty="0"/>
          </a:p>
        </p:txBody>
      </p:sp>
      <p:pic>
        <p:nvPicPr>
          <p:cNvPr id="8" name="Content Placeholder 7" descr="lessons.jpg"/>
          <p:cNvPicPr>
            <a:picLocks noGrp="1" noChangeAspect="1"/>
          </p:cNvPicPr>
          <p:nvPr>
            <p:ph idx="1"/>
          </p:nvPr>
        </p:nvPicPr>
        <p:blipFill>
          <a:blip r:embed="rId2" cstate="print"/>
          <a:stretch>
            <a:fillRect/>
          </a:stretch>
        </p:blipFill>
        <p:spPr>
          <a:xfrm>
            <a:off x="533400" y="1371600"/>
            <a:ext cx="7772400" cy="35527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LESSONS LEARNT</a:t>
            </a:r>
            <a:endParaRPr lang="en-IN" dirty="0"/>
          </a:p>
        </p:txBody>
      </p:sp>
      <p:sp>
        <p:nvSpPr>
          <p:cNvPr id="6" name="TextBox 5"/>
          <p:cNvSpPr txBox="1"/>
          <p:nvPr/>
        </p:nvSpPr>
        <p:spPr>
          <a:xfrm>
            <a:off x="381000" y="5410200"/>
            <a:ext cx="8229600" cy="646331"/>
          </a:xfrm>
          <a:prstGeom prst="rect">
            <a:avLst/>
          </a:prstGeom>
          <a:noFill/>
        </p:spPr>
        <p:txBody>
          <a:bodyPr wrap="square" rtlCol="0">
            <a:spAutoFit/>
          </a:bodyPr>
          <a:lstStyle/>
          <a:p>
            <a:r>
              <a:rPr lang="en-IN" dirty="0" smtClean="0"/>
              <a:t>2. Critical Decisions should be taken after careful deliberation and each member should contribute towards making the decision</a:t>
            </a:r>
            <a:endParaRPr lang="en-IN" dirty="0"/>
          </a:p>
        </p:txBody>
      </p:sp>
      <p:pic>
        <p:nvPicPr>
          <p:cNvPr id="7" name="Content Placeholder 6" descr="think6.jpg"/>
          <p:cNvPicPr>
            <a:picLocks noGrp="1" noChangeAspect="1"/>
          </p:cNvPicPr>
          <p:nvPr>
            <p:ph idx="1"/>
          </p:nvPr>
        </p:nvPicPr>
        <p:blipFill>
          <a:blip r:embed="rId2" cstate="print"/>
          <a:stretch>
            <a:fillRect/>
          </a:stretch>
        </p:blipFill>
        <p:spPr>
          <a:xfrm>
            <a:off x="381000" y="1219200"/>
            <a:ext cx="8153400" cy="4038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TotalTime>
  <Words>264</Words>
  <Application>Microsoft Office PowerPoint</Application>
  <PresentationFormat>On-screen Show (4:3)</PresentationFormat>
  <Paragraphs>24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SOEN 6481</vt:lpstr>
      <vt:lpstr>COLLABARATION  </vt:lpstr>
      <vt:lpstr>COLLABARATION  </vt:lpstr>
      <vt:lpstr>COLLABARATION  </vt:lpstr>
      <vt:lpstr>CRITICAL DECISSIONS</vt:lpstr>
      <vt:lpstr>CRITICAL DECISSIONS</vt:lpstr>
      <vt:lpstr>REUSABILITY</vt:lpstr>
      <vt:lpstr>LESSONS LEARNT</vt:lpstr>
      <vt:lpstr>LESSONS LEARNT</vt:lpstr>
      <vt:lpstr>LESSONS LEARNT</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6481</dc:title>
  <dc:creator>RIPPY BRAR</dc:creator>
  <cp:lastModifiedBy>RIPPY BRAR</cp:lastModifiedBy>
  <cp:revision>5</cp:revision>
  <dcterms:created xsi:type="dcterms:W3CDTF">2006-08-16T00:00:00Z</dcterms:created>
  <dcterms:modified xsi:type="dcterms:W3CDTF">2019-11-29T14:39:07Z</dcterms:modified>
</cp:coreProperties>
</file>