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Sri Parvathy S </a:t>
            </a:r>
            <a:endParaRPr lang="en-US" sz="2400" dirty="0"/>
          </a:p>
          <a:p>
            <a:r>
              <a:rPr lang="en-US" sz="2400" dirty="0"/>
              <a:t>NM ID: </a:t>
            </a:r>
            <a:r>
              <a:rPr lang="en-IN" sz="2400" dirty="0"/>
              <a:t>85B698B52375F35B2FC4B137403F2116</a:t>
            </a:r>
            <a:endParaRPr lang="en-US" sz="2400" dirty="0"/>
          </a:p>
          <a:p>
            <a:r>
              <a:rPr lang="en-US" sz="2400" dirty="0"/>
              <a:t>REGISTER NO: 3122160</a:t>
            </a:r>
            <a:r>
              <a:rPr lang="en-IN" sz="2400" dirty="0"/>
              <a:t>29</a:t>
            </a:r>
            <a:endParaRPr lang="en-US" sz="2400" dirty="0"/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301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Sri Parvathy S</cp:lastModifiedBy>
  <cp:revision>17</cp:revision>
  <dcterms:created xsi:type="dcterms:W3CDTF">2024-03-29T15:07:22Z</dcterms:created>
  <dcterms:modified xsi:type="dcterms:W3CDTF">2024-09-09T14:41:56Z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