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Machine Learning for Classifying Cybersecurity Incidents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Optimizing Security Operations Center Efficiency</a:t>
            </a:r>
          </a:p>
          <a:p>
            <a:r>
              <a:rPr lang="en-IN"/>
              <a:t>By : Sripathi V R</a:t>
            </a:r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Performance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Evaluation Metrics:</a:t>
            </a:r>
          </a:p>
          <a:p>
            <a:r>
              <a:t>- Precision, Recall, F1-score, Accuracy.</a:t>
            </a:r>
          </a:p>
          <a:p>
            <a:r>
              <a:t>Comparison of Models:</a:t>
            </a:r>
          </a:p>
          <a:p>
            <a:r>
              <a:t>- Baseline vs. LightGBM.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LightGBM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Confusion Matrix:</a:t>
            </a:r>
          </a:p>
          <a:p>
            <a:r>
              <a:t>- Display confusion matrix.</a:t>
            </a:r>
          </a:p>
          <a:p>
            <a:r>
              <a:t>Classification Report:</a:t>
            </a:r>
          </a:p>
          <a:p>
            <a:r>
              <a:t>- Show Precision, Recall, F1-score for each class.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Importance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Method: LightGBM built-in feature importance.</a:t>
            </a:r>
          </a:p>
          <a:p>
            <a:r>
              <a:t>Top Features:</a:t>
            </a:r>
          </a:p>
          <a:p>
            <a:r>
              <a:t>- List of most important features.</a:t>
            </a:r>
          </a:p>
          <a:p>
            <a:r>
              <a:t>Visual: Bar chart of feature importance.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Error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Misclassifications:</a:t>
            </a:r>
          </a:p>
          <a:p>
            <a:r>
              <a:t>- Number and common patterns.</a:t>
            </a:r>
          </a:p>
          <a:p>
            <a:r>
              <a:t>Analysis:</a:t>
            </a:r>
          </a:p>
          <a:p>
            <a:r>
              <a:t>- Reasons for misclassifications and potential improvements.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Error Analysis - Detailed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Examples:</a:t>
            </a:r>
          </a:p>
          <a:p>
            <a:r>
              <a:t>- Show examples of misclassified incidents.</a:t>
            </a:r>
          </a:p>
          <a:p>
            <a:r>
              <a:t>Insights:</a:t>
            </a:r>
          </a:p>
          <a:p>
            <a:r>
              <a:t>- Discuss why these misclassifications occurred.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Interpretation Using SHAP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SHAP Values Explanation:</a:t>
            </a:r>
          </a:p>
          <a:p>
            <a:r>
              <a:t>- How SHAP values interpret model decisions.</a:t>
            </a:r>
          </a:p>
          <a:p>
            <a:r>
              <a:t>Visuals:</a:t>
            </a:r>
          </a:p>
          <a:p>
            <a:r>
              <a:t>- SHAP summary plot.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Final Model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Test Set Performance:</a:t>
            </a:r>
          </a:p>
          <a:p>
            <a:r>
              <a:t>- Display model performance on the test set.</a:t>
            </a:r>
          </a:p>
          <a:p>
            <a:r>
              <a:t>Comparison with Validation:</a:t>
            </a:r>
          </a:p>
          <a:p>
            <a:r>
              <a:t>- Discuss any observed differences.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Integration in SOC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Workflow Integration:</a:t>
            </a:r>
          </a:p>
          <a:p>
            <a:r>
              <a:t>- How the model fits in a SOC environment.</a:t>
            </a:r>
          </a:p>
          <a:p>
            <a:r>
              <a:t>Benefits:</a:t>
            </a:r>
          </a:p>
          <a:p>
            <a:r>
              <a:t>- Reduced manual effort, faster response time.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 Challenges:</a:t>
            </a:r>
          </a:p>
          <a:p>
            <a:r>
              <a:t>- Handling imbalanced data, data quality.</a:t>
            </a:r>
          </a:p>
          <a:p>
            <a:r>
              <a:t>Model Challenges:</a:t>
            </a:r>
          </a:p>
          <a:p>
            <a:r>
              <a:t>- Overfitting, parameter tuning difficulties.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Solutions to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 Solutions:</a:t>
            </a:r>
          </a:p>
          <a:p>
            <a:r>
              <a:t>- SMOTE, feature engineering.</a:t>
            </a:r>
          </a:p>
          <a:p>
            <a:r>
              <a:t>Model Solutions:</a:t>
            </a:r>
          </a:p>
          <a:p>
            <a:r>
              <a:t>- Hyperparameter tuning, model selection.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Objective: Automate and enhance the accuracy of cybersecurity incident classification.</a:t>
            </a:r>
          </a:p>
          <a:p>
            <a:r>
              <a:t>Importance: Improves SOC efficiency by reducing manual analysis and response time.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 for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Continuous Improvement:</a:t>
            </a:r>
          </a:p>
          <a:p>
            <a:r>
              <a:t>- Retraining with new data.</a:t>
            </a:r>
          </a:p>
          <a:p>
            <a:r>
              <a:t>Additional Features:</a:t>
            </a:r>
          </a:p>
          <a:p>
            <a:r>
              <a:t>- New feature ideas for better performance.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Deployment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Real-World Application:</a:t>
            </a:r>
          </a:p>
          <a:p>
            <a:r>
              <a:t>- Discuss computational needs and system integration.</a:t>
            </a:r>
          </a:p>
          <a:p>
            <a:r>
              <a:t>Scalability:</a:t>
            </a:r>
          </a:p>
          <a:p>
            <a:r>
              <a:t>- Adapting the model for larger data or different settings.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Ethical and Privacy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 Privacy:</a:t>
            </a:r>
          </a:p>
          <a:p>
            <a:r>
              <a:t>- Handling sensitive data.</a:t>
            </a:r>
          </a:p>
          <a:p>
            <a:r>
              <a:t>Bias and Fairness:</a:t>
            </a:r>
          </a:p>
          <a:p>
            <a:r>
              <a:t>- Ensuring model fairness.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Summary:</a:t>
            </a:r>
          </a:p>
          <a:p>
            <a:r>
              <a:t>- Recap the project’s goals, methods, and findings.</a:t>
            </a:r>
          </a:p>
          <a:p>
            <a:r>
              <a:t>Impact:</a:t>
            </a:r>
          </a:p>
          <a:p>
            <a:r>
              <a:t>- Project’s impact on SOC efficiency.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Highlights:</a:t>
            </a:r>
          </a:p>
          <a:p>
            <a:r>
              <a:t>- Key findings and implications.</a:t>
            </a:r>
          </a:p>
          <a:p>
            <a:r>
              <a:t>Future Directions:</a:t>
            </a:r>
          </a:p>
          <a:p>
            <a:r>
              <a:t>- Potential research and model enhancement.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Open the Floor: Invite questions.</a:t>
            </a:r>
          </a:p>
          <a:p>
            <a:r>
              <a:t>Contact Information: Provide your contact details.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Current Challenges in SOCs:</a:t>
            </a:r>
          </a:p>
          <a:p>
            <a:r>
              <a:t>- High volume of alerts leading to analyst fatigue.</a:t>
            </a:r>
          </a:p>
          <a:p>
            <a:r>
              <a:t>- Need to prioritize true threats over false positives.</a:t>
            </a:r>
          </a:p>
          <a:p/>
          <a:p>
            <a:r>
              <a:t>Objective: Develop a machine learning model to classify incidents accurately.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 Source: Overview of the dataset used for model training.</a:t>
            </a:r>
          </a:p>
          <a:p>
            <a:r>
              <a:t>Data Characteristics:</a:t>
            </a:r>
          </a:p>
          <a:p>
            <a:r>
              <a:t>- Number of records and features.</a:t>
            </a:r>
          </a:p>
          <a:p>
            <a:r>
              <a:t>- Types of data (numerical, categorical).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Steps Taken:</a:t>
            </a:r>
          </a:p>
          <a:p>
            <a:r>
              <a:t>- Data cleaning and handling missing values.</a:t>
            </a:r>
          </a:p>
          <a:p>
            <a:r>
              <a:t>- Normalization of numerical features.</a:t>
            </a:r>
          </a:p>
          <a:p>
            <a:r>
              <a:t>- Encoding categorical variables.</a:t>
            </a:r>
          </a:p>
          <a:p>
            <a:r>
              <a:t>Feature Engineering:</a:t>
            </a:r>
          </a:p>
          <a:p>
            <a:r>
              <a:t>- Created new features like DayOfWeek, Hour, etc.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Handling Class Imbalance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Issue: Imbalanced classes with some incidents more common.</a:t>
            </a:r>
          </a:p>
          <a:p>
            <a:r>
              <a:t>Solution:</a:t>
            </a:r>
          </a:p>
          <a:p>
            <a:r>
              <a:t>- Applied SMOTE (Synthetic Minority Over-sampling Technique).</a:t>
            </a:r>
          </a:p>
          <a:p>
            <a:r>
              <a:t>Visual: Before and after class distribution pie charts.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Initial Models Tested:</a:t>
            </a:r>
          </a:p>
          <a:p>
            <a:r>
              <a:t>- Logistic Regression, Decision Trees.</a:t>
            </a:r>
          </a:p>
          <a:p>
            <a:r>
              <a:t>Advanced Models:</a:t>
            </a:r>
          </a:p>
          <a:p>
            <a:r>
              <a:t>- Random Forest, XGBoost, LightGBM.</a:t>
            </a:r>
          </a:p>
          <a:p>
            <a:r>
              <a:t>Criteria for Selection: Accuracy, F1-score, and computational efficiency.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Hyperparameter Tuning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Method: RandomizedSearchCV for efficient hyperparameter tuning.</a:t>
            </a:r>
          </a:p>
          <a:p>
            <a:r>
              <a:t>Parameters Tuned: n_estimators, learning_rate, num_leaves.</a:t>
            </a:r>
          </a:p>
          <a:p>
            <a:r>
              <a:t>Tools: Scikit-learn’s RandomizedSearchCV, Stratified K-Fold cross-validation.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Training - LightGBM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Chosen Model: LightGBM for efficiency and performance.</a:t>
            </a:r>
          </a:p>
          <a:p>
            <a:r>
              <a:t>Training Setup:</a:t>
            </a:r>
          </a:p>
          <a:p>
            <a:r>
              <a:t>- SMOTE for imbalanced data.</a:t>
            </a:r>
          </a:p>
          <a:p>
            <a:r>
              <a:t>- Trained with optimized hyperparameters.</a:t>
            </a:r>
          </a:p>
          <a:p>
            <a:r>
              <a:t>Visual: Training time graph.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3844</Words>
  <Application>WPS Presentation</Application>
  <PresentationFormat>On-screen Show (4:3)</PresentationFormat>
  <Paragraphs>173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Machine Learning for Classifying Cybersecurity Incidents</vt:lpstr>
      <vt:lpstr>Introduction</vt:lpstr>
      <vt:lpstr>Problem Statement</vt:lpstr>
      <vt:lpstr>Data Overview</vt:lpstr>
      <vt:lpstr>Data Preprocessing</vt:lpstr>
      <vt:lpstr>Handling Class Imbalance</vt:lpstr>
      <vt:lpstr>Model Selection</vt:lpstr>
      <vt:lpstr>Hyperparameter Tuning</vt:lpstr>
      <vt:lpstr>Model Training - LightGBM</vt:lpstr>
      <vt:lpstr>Model Performance Metrics</vt:lpstr>
      <vt:lpstr>LightGBM Evaluation</vt:lpstr>
      <vt:lpstr>Feature Importance Analysis</vt:lpstr>
      <vt:lpstr>Error Analysis</vt:lpstr>
      <vt:lpstr>Error Analysis - Detailed Cases</vt:lpstr>
      <vt:lpstr>Model Interpretation Using SHAP</vt:lpstr>
      <vt:lpstr>Final Model Testing</vt:lpstr>
      <vt:lpstr>Model Integration in SOC</vt:lpstr>
      <vt:lpstr>Challenges Faced</vt:lpstr>
      <vt:lpstr>Solutions to Challenges</vt:lpstr>
      <vt:lpstr>Recommendations for Future Work</vt:lpstr>
      <vt:lpstr>Deployment Considerations</vt:lpstr>
      <vt:lpstr>Ethical and Privacy Considerations</vt:lpstr>
      <vt:lpstr>Conclusion</vt:lpstr>
      <vt:lpstr>Key Takeaways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WPS_1639841996</cp:lastModifiedBy>
  <cp:revision>2</cp:revision>
  <dcterms:created xsi:type="dcterms:W3CDTF">2013-01-27T09:14:00Z</dcterms:created>
  <dcterms:modified xsi:type="dcterms:W3CDTF">2024-08-30T06:46:51Z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5BD9EBB731D245AA9E97EA4BBCCBA2B6_12</vt:lpwstr>
  </property>
  <property fmtid="{D5CDD505-2E9C-101B-9397-08002B2CF9AE}" pid="3" name="KSOProductBuildVer">
    <vt:lpwstr>1033-12.2.0.18165</vt:lpwstr>
  </property>
</Properties>
</file>