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Questrial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font" Target="fonts/Questrial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482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1" y="0"/>
            <a:ext cx="12192000" cy="4572001"/>
          </a:xfrm>
          <a:custGeom>
            <a:rect b="b" l="l" r="r" t="t"/>
            <a:pathLst>
              <a:path extrusionOk="0" h="4572001" w="1219200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 txBox="1"/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Questrial"/>
              <a:buNone/>
              <a:defRPr b="0" i="0" sz="5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estrial"/>
              <a:buNone/>
              <a:defRPr b="0" i="0" sz="18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0" name="Google Shape;20;p2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Questrial"/>
              <a:buNone/>
              <a:defRPr b="0" i="0" sz="5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 rot="5400000">
            <a:off x="3872484" y="-562356"/>
            <a:ext cx="4023360" cy="97200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indent="-3683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Questrial"/>
              <a:buChar char=" "/>
              <a:defRPr b="0" i="0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title"/>
          </p:nvPr>
        </p:nvSpPr>
        <p:spPr>
          <a:xfrm rot="5400000">
            <a:off x="7334251" y="2152650"/>
            <a:ext cx="54102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45700" spcFirstLastPara="1" rIns="45700" wrap="square" tIns="91425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Questrial"/>
              <a:buNone/>
              <a:defRPr b="0" i="0" sz="5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 rot="5400000">
            <a:off x="2076451" y="-323850"/>
            <a:ext cx="5410200" cy="75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indent="-3683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Questrial"/>
              <a:buChar char=" "/>
              <a:defRPr b="0" i="0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5" name="Google Shape;85;p12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6" name="Google Shape;86;p12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8" name="Google Shape;88;p12"/>
          <p:cNvCxnSpPr/>
          <p:nvPr/>
        </p:nvCxnSpPr>
        <p:spPr>
          <a:xfrm rot="10800000">
            <a:off x="10058400" y="59263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-1" y="0"/>
            <a:ext cx="12192000" cy="4572001"/>
          </a:xfrm>
          <a:custGeom>
            <a:rect b="b" l="l" r="r" t="t"/>
            <a:pathLst>
              <a:path extrusionOk="0" h="4572001" w="1219200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 txBox="1"/>
          <p:nvPr>
            <p:ph type="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Questrial"/>
              <a:buNone/>
              <a:defRPr b="0" i="0" sz="5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estrial"/>
              <a:buNone/>
              <a:defRPr b="0" i="0" sz="18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9" name="Google Shape;29;p3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Questrial"/>
              <a:buNone/>
              <a:defRPr b="0" i="0" sz="5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indent="-3683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Questrial"/>
              <a:buChar char=" "/>
              <a:defRPr b="0" i="0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Questrial"/>
              <a:buNone/>
              <a:defRPr b="0" i="0" sz="5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1024127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indent="-3683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Questrial"/>
              <a:buChar char=" "/>
              <a:defRPr b="0" i="0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5989320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indent="-3683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Questrial"/>
              <a:buChar char=" "/>
              <a:defRPr b="0" i="0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Questrial"/>
              <a:buNone/>
              <a:defRPr b="0" i="0" sz="5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102412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Questrial"/>
              <a:buNone/>
              <a:defRPr b="0" i="0" sz="23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2" type="body"/>
          </p:nvPr>
        </p:nvSpPr>
        <p:spPr>
          <a:xfrm>
            <a:off x="102412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indent="-3683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Questrial"/>
              <a:buChar char=" "/>
              <a:defRPr b="0" i="0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3" type="body"/>
          </p:nvPr>
        </p:nvSpPr>
        <p:spPr>
          <a:xfrm>
            <a:off x="599088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Questrial"/>
              <a:buNone/>
              <a:defRPr b="0" i="0" sz="23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4" type="body"/>
          </p:nvPr>
        </p:nvSpPr>
        <p:spPr>
          <a:xfrm>
            <a:off x="599088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indent="-3683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Questrial"/>
              <a:buChar char=" "/>
              <a:defRPr b="0" i="0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Questrial"/>
              <a:buNone/>
              <a:defRPr b="0" i="0" sz="5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1024128" y="471509"/>
            <a:ext cx="438912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Questrial"/>
              <a:buNone/>
              <a:defRPr b="0" i="0" sz="4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5715000" y="822960"/>
            <a:ext cx="5678424" cy="5184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indent="-3810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estrial"/>
              <a:buChar char=" "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1024128" y="2257506"/>
            <a:ext cx="4389120" cy="3762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Quest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457200" y="4960138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Questrial"/>
              <a:buNone/>
              <a:defRPr b="0" i="0" sz="5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0"/>
          <p:cNvSpPr/>
          <p:nvPr>
            <p:ph idx="2" type="pic"/>
          </p:nvPr>
        </p:nvSpPr>
        <p:spPr>
          <a:xfrm>
            <a:off x="0" y="-1"/>
            <a:ext cx="12188952" cy="4572000"/>
          </a:xfrm>
          <a:prstGeom prst="rect">
            <a:avLst/>
          </a:prstGeom>
          <a:solidFill>
            <a:srgbClr val="76CEEF"/>
          </a:solidFill>
          <a:ln>
            <a:noFill/>
          </a:ln>
        </p:spPr>
        <p:txBody>
          <a:bodyPr anchorCtr="0" anchor="t" bIns="45700" lIns="457200" spcFirstLastPara="1" rIns="45700" wrap="square" tIns="365750"/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Questrial"/>
              <a:buNone/>
              <a:defRPr b="0" i="0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8610600" y="4960138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estrial"/>
              <a:buNone/>
              <a:defRPr b="0" i="0" sz="18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l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5" name="Google Shape;75;p10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Questrial"/>
              <a:buNone/>
              <a:defRPr b="0" i="0" sz="5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indent="-3683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Questrial"/>
              <a:buChar char=" "/>
              <a:defRPr b="0" i="0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 rot="10800000">
            <a:off x="762000" y="826324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/>
          <p:nvPr/>
        </p:nvSpPr>
        <p:spPr>
          <a:xfrm>
            <a:off x="0" y="0"/>
            <a:ext cx="12188952" cy="457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5" name="Google Shape;95;p13"/>
          <p:cNvSpPr txBox="1"/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Questrial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TEAM 31: CARNET </a:t>
            </a:r>
            <a:br>
              <a:rPr b="0" i="0" lang="en-US" sz="50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b="0" i="0" lang="en-US" sz="50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REVIEW</a:t>
            </a:r>
            <a:endParaRPr/>
          </a:p>
        </p:txBody>
      </p:sp>
      <p:sp>
        <p:nvSpPr>
          <p:cNvPr id="96" name="Google Shape;96;p13"/>
          <p:cNvSpPr txBox="1"/>
          <p:nvPr>
            <p:ph idx="1" type="subTitle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est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Pooja Tewari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est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Shivangi Chand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est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Siddharth Dhar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est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Sripath Mishra</a:t>
            </a:r>
            <a:endParaRPr/>
          </a:p>
        </p:txBody>
      </p:sp>
      <p:pic>
        <p:nvPicPr>
          <p:cNvPr descr="https://lh6.googleusercontent.com/bQEY332N5GchmPgmsWqrUksgSjfppNAfsyw2btIr2hqy-ZkrJ9HGOKof7SwNdejFIG0GsCMkM2H4zZ0CBxwL8_EONHwutfrQ95HESxMrrVXoUb3hDjDEzn0v3TMc5heo5pNWUb6i" id="97" name="Google Shape;9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8550" y="640080"/>
            <a:ext cx="7149096" cy="33064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Google Shape;98;p13"/>
          <p:cNvCxnSpPr/>
          <p:nvPr/>
        </p:nvCxnSpPr>
        <p:spPr>
          <a:xfrm rot="10800000">
            <a:off x="8406507" y="5220212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D0EEF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Questrial"/>
              <a:buNone/>
            </a:pPr>
            <a:r>
              <a:rPr b="0" i="0" lang="en-US" sz="5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POOJA TEWARI</a:t>
            </a:r>
            <a:endParaRPr b="0" i="0" sz="5000" u="none" cap="none" strike="noStrike">
              <a:solidFill>
                <a:srgbClr val="0C0C0C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72" name="Google Shape;172;p22"/>
          <p:cNvSpPr txBox="1"/>
          <p:nvPr>
            <p:ph idx="1" type="body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estrial"/>
              <a:buNone/>
            </a:pPr>
            <a:r>
              <a:t/>
            </a:r>
            <a:endParaRPr b="0" i="0" sz="1800" u="none" cap="none" strike="noStrike">
              <a:solidFill>
                <a:srgbClr val="0C0C0C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lh4.googleusercontent.com/V8TIg_hF2alyJeJt-pdYnM1tvkzkOlhckFJMmMID64xSW6Fo1KUH__UtebJ74-UhhWGDCjMLV2P1OtswcljrIeZ_Rj60LhgGpYJh8mIqTn23Si0NrWZwhVa8r7BKuSoPBiyBgyxP" id="177" name="Google Shape;17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7571" y="643466"/>
            <a:ext cx="9816858" cy="5571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>
            <p:ph type="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Questrial"/>
              <a:buNone/>
            </a:pPr>
            <a:r>
              <a:rPr b="0" i="0" lang="en-US" sz="5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SRIPATH MISHRA</a:t>
            </a:r>
            <a:endParaRPr/>
          </a:p>
        </p:txBody>
      </p:sp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estrial"/>
              <a:buNone/>
            </a:pPr>
            <a:r>
              <a:t/>
            </a:r>
            <a:endParaRPr b="0" i="0" sz="1800" u="none" cap="none" strike="noStrike">
              <a:solidFill>
                <a:srgbClr val="0C0C0C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482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-1" y="0"/>
            <a:ext cx="12192000" cy="4572001"/>
          </a:xfrm>
          <a:custGeom>
            <a:rect b="b" l="l" r="r" t="t"/>
            <a:pathLst>
              <a:path extrusionOk="0" h="4572001" w="1219200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1" name="Google Shape;111;p15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15"/>
          <p:cNvSpPr/>
          <p:nvPr/>
        </p:nvSpPr>
        <p:spPr>
          <a:xfrm>
            <a:off x="0" y="0"/>
            <a:ext cx="12192000" cy="68589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0" y="0"/>
            <a:ext cx="39661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4" name="Google Shape;114;p15"/>
          <p:cNvSpPr txBox="1"/>
          <p:nvPr>
            <p:ph type="title"/>
          </p:nvPr>
        </p:nvSpPr>
        <p:spPr>
          <a:xfrm>
            <a:off x="457200" y="640080"/>
            <a:ext cx="3185917" cy="30348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Questrial"/>
              <a:buNone/>
            </a:pPr>
            <a:r>
              <a:rPr b="0" i="0" lang="en-US" sz="44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BACKEND</a:t>
            </a:r>
            <a:endParaRPr/>
          </a:p>
        </p:txBody>
      </p:sp>
      <p:sp>
        <p:nvSpPr>
          <p:cNvPr id="115" name="Google Shape;115;p15"/>
          <p:cNvSpPr txBox="1"/>
          <p:nvPr>
            <p:ph idx="1" type="body"/>
          </p:nvPr>
        </p:nvSpPr>
        <p:spPr>
          <a:xfrm>
            <a:off x="638921" y="3849539"/>
            <a:ext cx="3004195" cy="23594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Quest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descr="Image result for docker" id="116" name="Google Shape;11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39921" y="640080"/>
            <a:ext cx="3525582" cy="29643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postgresql" id="117" name="Google Shape;11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39599" y="642381"/>
            <a:ext cx="2873203" cy="29620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" name="Google Shape;118;p15"/>
          <p:cNvCxnSpPr/>
          <p:nvPr/>
        </p:nvCxnSpPr>
        <p:spPr>
          <a:xfrm>
            <a:off x="768749" y="3765314"/>
            <a:ext cx="283464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Image result for heroku" id="119" name="Google Shape;119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82037" y="3927272"/>
            <a:ext cx="3648946" cy="22805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node" id="120" name="Google Shape;120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254001" y="3947360"/>
            <a:ext cx="3657826" cy="2240418"/>
          </a:xfrm>
          <a:prstGeom prst="rect">
            <a:avLst/>
          </a:prstGeom>
          <a:noFill/>
          <a:ln>
            <a:noFill/>
          </a:ln>
        </p:spPr>
      </p:pic>
      <p:sp>
        <p:nvSpPr>
          <p:cNvPr descr="Image result for heroku" id="121" name="Google Shape;121;p15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descr="Image result for heroku" id="122" name="Google Shape;122;p15"/>
          <p:cNvSpPr/>
          <p:nvPr/>
        </p:nvSpPr>
        <p:spPr>
          <a:xfrm>
            <a:off x="6096000" y="34290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/>
          <p:nvPr>
            <p:ph type="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Questrial"/>
              <a:buNone/>
            </a:pPr>
            <a:r>
              <a:rPr b="0" i="0" lang="en-US" sz="5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SIDDHARTH DHAR</a:t>
            </a:r>
            <a:endParaRPr/>
          </a:p>
        </p:txBody>
      </p:sp>
      <p:sp>
        <p:nvSpPr>
          <p:cNvPr id="128" name="Google Shape;128;p16"/>
          <p:cNvSpPr txBox="1"/>
          <p:nvPr>
            <p:ph idx="1" type="body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estrial"/>
              <a:buNone/>
            </a:pPr>
            <a:r>
              <a:t/>
            </a:r>
            <a:endParaRPr b="0" i="0" sz="1800" u="none" cap="none" strike="noStrike">
              <a:solidFill>
                <a:srgbClr val="0C0C0C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4" name="Google Shape;134;p17"/>
          <p:cNvSpPr/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5" name="Google Shape;135;p17"/>
          <p:cNvSpPr/>
          <p:nvPr/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 cap="flat" cmpd="sng" w="15875">
            <a:solidFill>
              <a:srgbClr val="94C8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descr="A screenshot of a cell phone&#10;&#10;Description generated with very high confidence" id="136" name="Google Shape;13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2027" y="1123527"/>
            <a:ext cx="4627940" cy="46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Questrial"/>
              <a:buNone/>
            </a:pPr>
            <a:r>
              <a:rPr b="0" i="0" lang="en-US" sz="5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SHIVANGI CHAND</a:t>
            </a:r>
            <a:endParaRPr/>
          </a:p>
        </p:txBody>
      </p:sp>
      <p:sp>
        <p:nvSpPr>
          <p:cNvPr id="142" name="Google Shape;142;p18"/>
          <p:cNvSpPr txBox="1"/>
          <p:nvPr>
            <p:ph idx="1" type="body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estrial"/>
              <a:buNone/>
            </a:pPr>
            <a:r>
              <a:t/>
            </a:r>
            <a:endParaRPr b="0" i="0" sz="1800" u="none" cap="none" strike="noStrike">
              <a:solidFill>
                <a:srgbClr val="0C0C0C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 cap="flat" cmpd="sng" w="15875">
            <a:solidFill>
              <a:srgbClr val="2F81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descr="https://lh3.googleusercontent.com/Nni0NjC0xVnMs9KKzWXsKCPFj-4s95z8XJYqii-Tt5Q9P1LRGws1ee2rbPKgqbM58FGh6GLCs_N_xbTjuAjmZ2OXwQp1Om6p5-_D3ZWorSHjMsloLTaUFLLYGiF_Lok-lN35MYDn" id="150" name="Google Shape;15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4599" y="1123527"/>
            <a:ext cx="9902797" cy="46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56" name="Google Shape;156;p20"/>
          <p:cNvSpPr/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57" name="Google Shape;157;p20"/>
          <p:cNvSpPr/>
          <p:nvPr/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 cap="flat" cmpd="sng" w="15875">
            <a:solidFill>
              <a:srgbClr val="277D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descr="https://lh4.googleusercontent.com/gB7MvBpITAfsDKKT3ed02IKU_mlQc5TYg17N_xm_DmbMAtwaHeKptIbfKxfsuzQn4jFgDnil1aMMfNftDwD0XU4aDC7fXDgdOTNwFttIFCLLLCGG3hUhIhY_mcTKXsyk86c9Vetw" id="158" name="Google Shape;15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0477" y="1137187"/>
            <a:ext cx="9951041" cy="4577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4" name="Google Shape;164;p21"/>
          <p:cNvSpPr/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5" name="Google Shape;165;p21"/>
          <p:cNvSpPr/>
          <p:nvPr/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 cap="flat" cmpd="sng" w="15875">
            <a:solidFill>
              <a:srgbClr val="2C7B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descr="https://lh5.googleusercontent.com/ZyKLNRX7Wk512hUGe6JjwrXLV2xozqY8L4WIV7ShLm7BnkzcmVzxzfMlJ3GIudsAm517tBNc-HjGJp3t9aPa85baWMdHO9S3l3pL3kJbfMk2gKqrZbKR2IeD0lVc6wqC5LL2PX7D" id="166" name="Google Shape;16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0477" y="1149627"/>
            <a:ext cx="9951041" cy="45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