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7cd84ce8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7cd84ce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7cd84ce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7cd84c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7cd84ce8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7cd84ce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0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668300" y="4749925"/>
            <a:ext cx="5807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31: Sripath Mishra, Siddharth Dhar, Shivangi Chand, Pooja Tewari</a:t>
            </a:r>
            <a:endParaRPr sz="2000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691075"/>
            <a:ext cx="5715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“The weakest ink is stronger than the strongest memory”</a:t>
            </a:r>
            <a:endParaRPr/>
          </a:p>
          <a:p>
            <a:pPr indent="-457200" lvl="0" marL="457200" rtl="0" algn="ctr">
              <a:spcBef>
                <a:spcPts val="60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The Exponent Growth </a:t>
            </a:r>
            <a:r>
              <a:rPr lang="en"/>
              <a:t>Strategist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4860600" y="1212825"/>
            <a:ext cx="3153600" cy="3043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What is Carnet?</a:t>
            </a:r>
            <a:endParaRPr b="1" sz="6000"/>
          </a:p>
        </p:txBody>
      </p:sp>
      <p:sp>
        <p:nvSpPr>
          <p:cNvPr id="83" name="Google Shape;83;p14"/>
          <p:cNvSpPr txBox="1"/>
          <p:nvPr>
            <p:ph idx="4294967295" type="subTitle"/>
          </p:nvPr>
        </p:nvSpPr>
        <p:spPr>
          <a:xfrm>
            <a:off x="533400" y="3405752"/>
            <a:ext cx="40158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Carnet is an online space for users to create and share personal notebooks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endCxn id="81" idx="6"/>
          </p:cNvCxnSpPr>
          <p:nvPr/>
        </p:nvCxnSpPr>
        <p:spPr>
          <a:xfrm flipH="1">
            <a:off x="8014200" y="27269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/>
          <p:nvPr/>
        </p:nvSpPr>
        <p:spPr>
          <a:xfrm>
            <a:off x="5014050" y="1373175"/>
            <a:ext cx="2868600" cy="27783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498" y="1995851"/>
            <a:ext cx="4015800" cy="185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546025" y="1443700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546025" y="3066800"/>
            <a:ext cx="56667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take notes in classes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keep them organized all in one place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share information among classmates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Goals</a:t>
            </a:r>
            <a:endParaRPr b="1" sz="3000"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86150" y="156821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" sz="2500"/>
              <a:t>Create personal profiles and add as many public and private notebooks with as many pages as desired.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" sz="2500"/>
              <a:t>Keep these notebooks organized in folders.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" sz="2500"/>
              <a:t>Share notebooks amongst users or keep them private.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" sz="2500"/>
              <a:t>Subscribe/edit other users’ notebooks and receive </a:t>
            </a:r>
            <a:r>
              <a:rPr lang="en" sz="2500"/>
              <a:t>notifications</a:t>
            </a:r>
            <a:r>
              <a:rPr lang="en" sz="2500"/>
              <a:t> on any updates.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Design Outline</a:t>
            </a:r>
            <a:endParaRPr b="1" sz="3000"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4" y="1270200"/>
            <a:ext cx="1975000" cy="19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950" y="1381388"/>
            <a:ext cx="1905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450" y="5112500"/>
            <a:ext cx="2718450" cy="16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6">
            <a:alphaModFix/>
          </a:blip>
          <a:srcRect b="0" l="-1860" r="1859" t="0"/>
          <a:stretch/>
        </p:blipFill>
        <p:spPr>
          <a:xfrm>
            <a:off x="4414947" y="1270200"/>
            <a:ext cx="3494800" cy="19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475" y="3371870"/>
            <a:ext cx="2330600" cy="16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4225" y="330255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97432" y="3371875"/>
            <a:ext cx="3095468" cy="15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3101" y="4985825"/>
            <a:ext cx="205182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Demo!</a:t>
            </a:r>
            <a:endParaRPr b="1" sz="9600"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Future Plans</a:t>
            </a:r>
            <a:endParaRPr b="1" sz="30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8" y="2382150"/>
            <a:ext cx="23336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975" y="4736628"/>
            <a:ext cx="4270551" cy="15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0" l="0" r="62189" t="0"/>
          <a:stretch/>
        </p:blipFill>
        <p:spPr>
          <a:xfrm>
            <a:off x="4599142" y="1711375"/>
            <a:ext cx="2333625" cy="22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ctrTitle"/>
          </p:nvPr>
        </p:nvSpPr>
        <p:spPr>
          <a:xfrm>
            <a:off x="2904750" y="495175"/>
            <a:ext cx="3334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38" name="Google Shape;138;p20"/>
          <p:cNvSpPr txBox="1"/>
          <p:nvPr>
            <p:ph idx="4294967295" type="subTitle"/>
          </p:nvPr>
        </p:nvSpPr>
        <p:spPr>
          <a:xfrm>
            <a:off x="1275150" y="2160275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13" y="4201150"/>
            <a:ext cx="4617975" cy="2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