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4" r:id="rId6"/>
    <p:sldId id="259" r:id="rId7"/>
    <p:sldId id="261" r:id="rId8"/>
    <p:sldId id="262" r:id="rId9"/>
    <p:sldId id="263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3AD86-7FBB-487A-948E-0AF61D99C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31: CARNEt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E6C4-7A21-454F-81D3-9CCFDC466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Pooja Tewari </a:t>
            </a:r>
          </a:p>
          <a:p>
            <a:r>
              <a:rPr lang="en-US">
                <a:solidFill>
                  <a:srgbClr val="FFFFFF"/>
                </a:solidFill>
              </a:rPr>
              <a:t>Shivangi Chand</a:t>
            </a:r>
          </a:p>
          <a:p>
            <a:r>
              <a:rPr lang="en-US">
                <a:solidFill>
                  <a:srgbClr val="FFFFFF"/>
                </a:solidFill>
              </a:rPr>
              <a:t>Siddharth Dhar</a:t>
            </a:r>
          </a:p>
          <a:p>
            <a:r>
              <a:rPr lang="en-US">
                <a:solidFill>
                  <a:srgbClr val="FFFFFF"/>
                </a:solidFill>
              </a:rPr>
              <a:t>Sripath Mishra</a:t>
            </a:r>
          </a:p>
        </p:txBody>
      </p:sp>
      <p:pic>
        <p:nvPicPr>
          <p:cNvPr id="6146" name="Picture 2" descr="https://lh6.googleusercontent.com/bQEY332N5GchmPgmsWqrUksgSjfppNAfsyw2btIr2hqy-ZkrJ9HGOKof7SwNdejFIG0GsCMkM2H4zZ0CBxwL8_EONHwutfrQ95HESxMrrVXoUb3hDjDEzn0v3TMc5heo5pNWUb6i">
            <a:extLst>
              <a:ext uri="{FF2B5EF4-FFF2-40B4-BE49-F238E27FC236}">
                <a16:creationId xmlns:a16="http://schemas.microsoft.com/office/drawing/2014/main" id="{8266C46E-A10D-4003-B180-B2ED8241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50" y="640080"/>
            <a:ext cx="7149096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3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CCDA-BBDB-4C35-86EF-FA9D33A7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Pooja </a:t>
            </a:r>
            <a:r>
              <a:rPr lang="en-US" dirty="0" err="1"/>
              <a:t>tewari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78E0-4A1C-413C-A385-E859777AE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V8TIg_hF2alyJeJt-pdYnM1tvkzkOlhckFJMmMID64xSW6Fo1KUH__UtebJ74-UhhWGDCjMLV2P1OtswcljrIeZ_Rj60LhgGpYJh8mIqTn23Si0NrWZwhVa8r7BKuSoPBiyBgyxP">
            <a:extLst>
              <a:ext uri="{FF2B5EF4-FFF2-40B4-BE49-F238E27FC236}">
                <a16:creationId xmlns:a16="http://schemas.microsoft.com/office/drawing/2014/main" id="{1FA97E0B-2211-448F-A3DA-E1502DD3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71" y="643466"/>
            <a:ext cx="981685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3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95936-FA2F-4748-B653-7745484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Sripath</a:t>
            </a:r>
            <a:r>
              <a:rPr lang="en-US" dirty="0"/>
              <a:t> Mishra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8E3C-ED61-42E6-8114-45613EA0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CAF01F4-43BC-4C8D-B3E7-889AD234B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5">
            <a:extLst>
              <a:ext uri="{FF2B5EF4-FFF2-40B4-BE49-F238E27FC236}">
                <a16:creationId xmlns:a16="http://schemas.microsoft.com/office/drawing/2014/main" id="{06CA1EFD-9858-44D0-91BA-87238CF94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323DC-C2C7-41A7-92D3-2AF72E7E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8075DF9C-FBFA-4852-9E97-463CCCDE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E8C26B4-C16C-4C86-8146-C48FAC987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9EFD-279F-4318-8723-545FFE2F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Backend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8505-77FB-49FF-9DBD-61406FE2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3849539"/>
            <a:ext cx="3004195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122" name="Picture 2" descr="Image result for docker">
            <a:extLst>
              <a:ext uri="{FF2B5EF4-FFF2-40B4-BE49-F238E27FC236}">
                <a16:creationId xmlns:a16="http://schemas.microsoft.com/office/drawing/2014/main" id="{E8BB436C-515C-43F8-BB45-2C203EFD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21" y="640080"/>
            <a:ext cx="3525582" cy="29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postgresql">
            <a:extLst>
              <a:ext uri="{FF2B5EF4-FFF2-40B4-BE49-F238E27FC236}">
                <a16:creationId xmlns:a16="http://schemas.microsoft.com/office/drawing/2014/main" id="{5AA58985-0AED-477A-B614-9DC319C2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599" y="642381"/>
            <a:ext cx="2873203" cy="29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7451CD4-E661-4A39-B545-79A6C627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Image result for heroku">
            <a:extLst>
              <a:ext uri="{FF2B5EF4-FFF2-40B4-BE49-F238E27FC236}">
                <a16:creationId xmlns:a16="http://schemas.microsoft.com/office/drawing/2014/main" id="{0AE8A14E-EF13-4D50-8297-CF4E7211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37" y="3927272"/>
            <a:ext cx="3648946" cy="22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node">
            <a:extLst>
              <a:ext uri="{FF2B5EF4-FFF2-40B4-BE49-F238E27FC236}">
                <a16:creationId xmlns:a16="http://schemas.microsoft.com/office/drawing/2014/main" id="{222876B3-78CB-403A-82D5-C99D38FC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001" y="3947360"/>
            <a:ext cx="3657826" cy="22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heroku">
            <a:extLst>
              <a:ext uri="{FF2B5EF4-FFF2-40B4-BE49-F238E27FC236}">
                <a16:creationId xmlns:a16="http://schemas.microsoft.com/office/drawing/2014/main" id="{4AD3B95A-A900-4193-8488-D40EA52AA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heroku">
            <a:extLst>
              <a:ext uri="{FF2B5EF4-FFF2-40B4-BE49-F238E27FC236}">
                <a16:creationId xmlns:a16="http://schemas.microsoft.com/office/drawing/2014/main" id="{232F209C-E37A-4662-BD2F-34A394ED8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1AB0-7AC0-4931-8A66-0A4E1D3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Siddharth Dhar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A141-298E-4FF8-B224-8B593CB2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936958-1A6E-4841-8289-4F7904B2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6451F-B44A-451D-AA20-B1DAA958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3E876-9C10-4610-867C-3F1C1290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solidFill>
              <a:srgbClr val="94C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52F81E-E15A-4412-8804-BD3CDAAA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27" y="1123527"/>
            <a:ext cx="462794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2186-AADA-483B-B86A-AEF585AD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Shivangi Chand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F01C-49BE-4968-BF34-8BAFE940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F936958-1A6E-4841-8289-4F7904B2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96451F-B44A-451D-AA20-B1DAA958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33E876-9C10-4610-867C-3F1C1290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solidFill>
              <a:srgbClr val="2F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3.googleusercontent.com/Nni0NjC0xVnMs9KKzWXsKCPFj-4s95z8XJYqii-Tt5Q9P1LRGws1ee2rbPKgqbM58FGh6GLCs_N_xbTjuAjmZ2OXwQp1Om6p5-_D3ZWorSHjMsloLTaUFLLYGiF_Lok-lN35MYDn">
            <a:extLst>
              <a:ext uri="{FF2B5EF4-FFF2-40B4-BE49-F238E27FC236}">
                <a16:creationId xmlns:a16="http://schemas.microsoft.com/office/drawing/2014/main" id="{1EA88CA4-DC8B-4022-AD1A-EEA40934A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99" y="1123527"/>
            <a:ext cx="990279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6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F936958-1A6E-4841-8289-4F7904B2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96451F-B44A-451D-AA20-B1DAA958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33E876-9C10-4610-867C-3F1C1290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solidFill>
              <a:srgbClr val="27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4.googleusercontent.com/gB7MvBpITAfsDKKT3ed02IKU_mlQc5TYg17N_xm_DmbMAtwaHeKptIbfKxfsuzQn4jFgDnil1aMMfNftDwD0XU4aDC7fXDgdOTNwFttIFCLLLCGG3hUhIhY_mcTKXsyk86c9Vetw">
            <a:extLst>
              <a:ext uri="{FF2B5EF4-FFF2-40B4-BE49-F238E27FC236}">
                <a16:creationId xmlns:a16="http://schemas.microsoft.com/office/drawing/2014/main" id="{2953E82C-608A-4C57-B67F-992E1337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77" y="1137187"/>
            <a:ext cx="9951041" cy="457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1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F936958-1A6E-4841-8289-4F7904B2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96451F-B44A-451D-AA20-B1DAA958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33E876-9C10-4610-867C-3F1C1290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solidFill>
              <a:srgbClr val="2C7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5.googleusercontent.com/ZyKLNRX7Wk512hUGe6JjwrXLV2xozqY8L4WIV7ShLm7BnkzcmVzxzfMlJ3GIudsAm517tBNc-HjGJp3t9aPa85baWMdHO9S3l3pL3kJbfMk2gKqrZbKR2IeD0lVc6wqC5LL2PX7D">
            <a:extLst>
              <a:ext uri="{FF2B5EF4-FFF2-40B4-BE49-F238E27FC236}">
                <a16:creationId xmlns:a16="http://schemas.microsoft.com/office/drawing/2014/main" id="{ECEBEA93-2783-4F97-ADDD-1B7F9015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77" y="1149627"/>
            <a:ext cx="9951041" cy="45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9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Team 31: CARNEt  Review</vt:lpstr>
      <vt:lpstr>Sripath Mishra</vt:lpstr>
      <vt:lpstr>Backend</vt:lpstr>
      <vt:lpstr>Siddharth Dhar</vt:lpstr>
      <vt:lpstr>PowerPoint Presentation</vt:lpstr>
      <vt:lpstr>Shivangi Chand</vt:lpstr>
      <vt:lpstr>PowerPoint Presentation</vt:lpstr>
      <vt:lpstr>PowerPoint Presentation</vt:lpstr>
      <vt:lpstr>PowerPoint Presentation</vt:lpstr>
      <vt:lpstr>Pooja tewari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31: CARNEt  Review</dc:title>
  <dc:creator>Shivangi Chand</dc:creator>
  <cp:lastModifiedBy>Shivangi Chand</cp:lastModifiedBy>
  <cp:revision>2</cp:revision>
  <dcterms:created xsi:type="dcterms:W3CDTF">2018-10-04T23:18:01Z</dcterms:created>
  <dcterms:modified xsi:type="dcterms:W3CDTF">2018-10-05T00:01:56Z</dcterms:modified>
</cp:coreProperties>
</file>