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b="0" i="0" sz="23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b="0" i="0" sz="23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Questrial"/>
              <a:buNone/>
              <a:defRPr b="0" i="0" sz="4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TEAM 31: CARNET </a:t>
            </a:r>
            <a:br>
              <a:rPr b="0" i="0" lang="en-US" sz="5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5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REVIEW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Pooja Tewari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Shivangi Chand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Siddharth Dhar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Sripath Mishra</a:t>
            </a:r>
            <a:endParaRPr/>
          </a:p>
        </p:txBody>
      </p:sp>
      <p:pic>
        <p:nvPicPr>
          <p:cNvPr descr="https://lh6.googleusercontent.com/bQEY332N5GchmPgmsWqrUksgSjfppNAfsyw2btIr2hqy-ZkrJ9HGOKof7SwNdejFIG0GsCMkM2H4zZ0CBxwL8_EONHwutfrQ95HESxMrrVXoUb3hDjDEzn0v3TMc5heo5pNWUb6i"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550" y="640080"/>
            <a:ext cx="7149096" cy="3306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3"/>
          <p:cNvCxnSpPr/>
          <p:nvPr/>
        </p:nvCxnSpPr>
        <p:spPr>
          <a:xfrm rot="10800000">
            <a:off x="8406507" y="522021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D0EE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POOJA TEWARI</a:t>
            </a:r>
            <a:endParaRPr b="0" i="0" sz="50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V8TIg_hF2alyJeJt-pdYnM1tvkzkOlhckFJMmMID64xSW6Fo1KUH__UtebJ74-UhhWGDCjMLV2P1OtswcljrIeZ_Rj60LhgGpYJh8mIqTn23Si0NrWZwhVa8r7BKuSoPBiyBgyxP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71" y="643466"/>
            <a:ext cx="9816858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SRIPATH MISHRA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0" y="0"/>
            <a:ext cx="12192000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640080"/>
            <a:ext cx="3185917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BACKEND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638921" y="3849539"/>
            <a:ext cx="3004195" cy="2359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est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Image result for docker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921" y="640080"/>
            <a:ext cx="3525582" cy="296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stgresql"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9599" y="642381"/>
            <a:ext cx="2873203" cy="29620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768749" y="3765314"/>
            <a:ext cx="283464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heroku"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037" y="3927272"/>
            <a:ext cx="3648946" cy="2280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ode" id="120" name="Google Shape;12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4001" y="3947360"/>
            <a:ext cx="3657826" cy="2240418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heroku" id="121" name="Google Shape;121;p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descr="Image result for heroku" id="122" name="Google Shape;122;p15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SIDDHARTH DHAR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94C8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A screenshot of a cell phone&#10;&#10;Description generated with very high confidence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2027" y="1123527"/>
            <a:ext cx="4627940" cy="4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SHIVANGI CHAND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2F8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s://lh3.googleusercontent.com/Nni0NjC0xVnMs9KKzWXsKCPFj-4s95z8XJYqii-Tt5Q9P1LRGws1ee2rbPKgqbM58FGh6GLCs_N_xbTjuAjmZ2OXwQp1Om6p5-_D3ZWorSHjMsloLTaUFLLYGiF_Lok-lN35MYDn"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99" y="1123527"/>
            <a:ext cx="9902797" cy="4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277D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s://lh4.googleusercontent.com/gB7MvBpITAfsDKKT3ed02IKU_mlQc5TYg17N_xm_DmbMAtwaHeKptIbfKxfsuzQn4jFgDnil1aMMfNftDwD0XU4aDC7fXDgdOTNwFttIFCLLLCGG3hUhIhY_mcTKXsyk86c9Vetw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77" y="1137187"/>
            <a:ext cx="9951041" cy="457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2C7B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s://lh5.googleusercontent.com/ZyKLNRX7Wk512hUGe6JjwrXLV2xozqY8L4WIV7ShLm7BnkzcmVzxzfMlJ3GIudsAm517tBNc-HjGJp3t9aPa85baWMdHO9S3l3pL3kJbfMk2gKqrZbKR2IeD0lVc6wqC5LL2PX7D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77" y="1149627"/>
            <a:ext cx="9951041" cy="4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