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1802074" y="3461066"/>
            <a:ext cx="8587853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r</a:t>
            </a:r>
            <a:r>
              <a:rPr sz="2400" lang="en-US" smtClean="0"/>
              <a:t>i</a:t>
            </a:r>
            <a:r>
              <a:rPr sz="2400" lang="en-US" smtClean="0"/>
              <a:t>p</a:t>
            </a:r>
            <a:r>
              <a:rPr sz="2400" lang="en-US" smtClean="0"/>
              <a:t>o</a:t>
            </a:r>
            <a:r>
              <a:rPr sz="2400" lang="en-US" smtClean="0"/>
              <a:t>o</a:t>
            </a:r>
            <a:r>
              <a:rPr sz="2400" lang="en-US" smtClean="0"/>
              <a:t>j</a:t>
            </a:r>
            <a:r>
              <a:rPr sz="2400" lang="en-US" smtClean="0"/>
              <a:t>a</a:t>
            </a:r>
            <a:r>
              <a:rPr sz="2400" lang="en-US" smtClean="0"/>
              <a:t> 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dirty="0" sz="2400" lang="en-US" smtClean="0"/>
              <a:t>(asunm1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dirty="0" sz="2400" lang="en-US" smtClean="0"/>
              <a:t>CHRIST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d99eba8047d94d94a9af3baa7a3a07ab</vt:lpwstr>
  </property>
</Properties>
</file>