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81200" y="3048000"/>
            <a:ext cx="8915400" cy="2677656"/>
          </a:xfrm>
          <a:prstGeom prst="rect">
            <a:avLst/>
          </a:prstGeom>
          <a:noFill/>
        </p:spPr>
        <p:txBody>
          <a:bodyPr wrap="square" rtlCol="0">
            <a:spAutoFit/>
          </a:bodyPr>
          <a:lstStyle/>
          <a:p>
            <a:r>
              <a:rPr lang="en-US" sz="2800" dirty="0"/>
              <a:t>STUDENT NAME</a:t>
            </a:r>
            <a:r>
              <a:rPr lang="en-US" sz="2800" dirty="0" smtClean="0"/>
              <a:t>:  </a:t>
            </a:r>
            <a:r>
              <a:rPr lang="en-US" sz="2800" dirty="0" smtClean="0">
                <a:solidFill>
                  <a:srgbClr val="0070C0"/>
                </a:solidFill>
              </a:rPr>
              <a:t>S.SRIPRIYA</a:t>
            </a:r>
            <a:r>
              <a:rPr lang="en-US" sz="2800" dirty="0" smtClean="0">
                <a:solidFill>
                  <a:srgbClr val="0070C0"/>
                </a:solidFill>
              </a:rPr>
              <a:t> </a:t>
            </a:r>
            <a:endParaRPr lang="en-US" sz="2800" dirty="0">
              <a:solidFill>
                <a:srgbClr val="0070C0"/>
              </a:solidFill>
            </a:endParaRPr>
          </a:p>
          <a:p>
            <a:r>
              <a:rPr lang="en-US" sz="2800" dirty="0"/>
              <a:t>REGISTER NO</a:t>
            </a:r>
            <a:r>
              <a:rPr lang="en-US" sz="2800" dirty="0" smtClean="0"/>
              <a:t>:  </a:t>
            </a:r>
            <a:r>
              <a:rPr lang="en-US" sz="2800" dirty="0" smtClean="0">
                <a:solidFill>
                  <a:srgbClr val="0070C0"/>
                </a:solidFill>
              </a:rPr>
              <a:t>312215882</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a:t>
            </a:r>
            <a:r>
              <a:rPr lang="en-US" sz="2800" dirty="0" err="1">
                <a:solidFill>
                  <a:srgbClr val="0070C0"/>
                </a:solidFill>
              </a:rPr>
              <a:t>S</a:t>
            </a:r>
            <a:r>
              <a:rPr lang="en-US" sz="2800" dirty="0" err="1" smtClean="0">
                <a:solidFill>
                  <a:srgbClr val="0070C0"/>
                </a:solidFill>
              </a:rPr>
              <a:t>hankarlal</a:t>
            </a:r>
            <a:r>
              <a:rPr lang="en-US" sz="2800" dirty="0" smtClean="0">
                <a:solidFill>
                  <a:srgbClr val="0070C0"/>
                </a:solidFill>
              </a:rPr>
              <a:t> </a:t>
            </a:r>
            <a:r>
              <a:rPr lang="en-US" sz="2800" dirty="0" err="1">
                <a:solidFill>
                  <a:srgbClr val="0070C0"/>
                </a:solidFill>
              </a:rPr>
              <a:t>S</a:t>
            </a:r>
            <a:r>
              <a:rPr lang="en-US" sz="2800" dirty="0" err="1" smtClean="0">
                <a:solidFill>
                  <a:srgbClr val="0070C0"/>
                </a:solidFill>
              </a:rPr>
              <a:t>undarbai</a:t>
            </a:r>
            <a:r>
              <a:rPr lang="en-US" sz="2800" dirty="0" smtClean="0">
                <a:solidFill>
                  <a:srgbClr val="0070C0"/>
                </a:solidFill>
              </a:rPr>
              <a:t> </a:t>
            </a:r>
            <a:r>
              <a:rPr lang="en-US" sz="2800" dirty="0" err="1">
                <a:solidFill>
                  <a:srgbClr val="0070C0"/>
                </a:solidFill>
              </a:rPr>
              <a:t>S</a:t>
            </a:r>
            <a:r>
              <a:rPr lang="en-US" sz="2800" dirty="0" err="1" smtClean="0">
                <a:solidFill>
                  <a:srgbClr val="0070C0"/>
                </a:solidFill>
              </a:rPr>
              <a:t>hasun</a:t>
            </a:r>
            <a:r>
              <a:rPr lang="en-US" sz="2800" dirty="0" smtClean="0">
                <a:solidFill>
                  <a:srgbClr val="0070C0"/>
                </a:solidFill>
              </a:rPr>
              <a:t> </a:t>
            </a:r>
            <a:r>
              <a:rPr lang="en-US" sz="2800" dirty="0">
                <a:solidFill>
                  <a:srgbClr val="0070C0"/>
                </a:solidFill>
              </a:rPr>
              <a:t>J</a:t>
            </a:r>
            <a:r>
              <a:rPr lang="en-US" sz="2800" dirty="0" smtClean="0">
                <a:solidFill>
                  <a:srgbClr val="0070C0"/>
                </a:solidFill>
              </a:rPr>
              <a:t>ain </a:t>
            </a:r>
            <a:r>
              <a:rPr lang="en-US" sz="2800" dirty="0" smtClean="0">
                <a:solidFill>
                  <a:srgbClr val="0070C0"/>
                </a:solidFill>
              </a:rPr>
              <a:t>college for                             </a:t>
            </a:r>
          </a:p>
          <a:p>
            <a:r>
              <a:rPr lang="en-US" sz="2800" dirty="0" smtClean="0">
                <a:solidFill>
                  <a:srgbClr val="0070C0"/>
                </a:solidFill>
              </a:rPr>
              <a:t>                   </a:t>
            </a:r>
            <a:r>
              <a:rPr lang="en-US" sz="2800" dirty="0" smtClean="0">
                <a:solidFill>
                  <a:srgbClr val="0070C0"/>
                </a:solidFill>
              </a:rPr>
              <a:t>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71600"/>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712798"/>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0"/>
            <a:ext cx="7848600" cy="923330"/>
          </a:xfrm>
          <a:prstGeom prst="rect">
            <a:avLst/>
          </a:prstGeom>
        </p:spPr>
        <p:txBody>
          <a:bodyPr wrap="square">
            <a:spAutoFit/>
          </a:bodyPr>
          <a:lstStyle/>
          <a:p>
            <a:r>
              <a:rPr lang="en-IN" dirty="0" smtClean="0"/>
              <a:t>=IF(AND(Z8&gt;=5),"VERY HIGH",IF(AND(Z8&gt;=4),"HIGH",IF(AND(Z8&gt;=3),"MED","LOW")))</a:t>
            </a:r>
          </a:p>
          <a:p>
            <a:endParaRPr lang="en-IN" dirty="0"/>
          </a:p>
        </p:txBody>
      </p:sp>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0"/>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st="50800" dir="13500000">
              <a:prstClr val="black">
                <a:alpha val="50000"/>
              </a:prstClr>
            </a:inn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862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362200" y="733246"/>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0"/>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371600" y="1905000"/>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0"/>
            <a:ext cx="8077200" cy="4539191"/>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p14="http://schemas.microsoft.com/office/powerpoint/2010/main"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616</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25</cp:revision>
  <dcterms:created xsi:type="dcterms:W3CDTF">2024-03-29T15:07:22Z</dcterms:created>
  <dcterms:modified xsi:type="dcterms:W3CDTF">2024-10-09T10:02:41Z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