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57" r:id="rId4"/>
    <p:sldId id="258"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21" autoAdjust="0"/>
    <p:restoredTop sz="94660"/>
  </p:normalViewPr>
  <p:slideViewPr>
    <p:cSldViewPr>
      <p:cViewPr varScale="1">
        <p:scale>
          <a:sx n="68" d="100"/>
          <a:sy n="68" d="100"/>
        </p:scale>
        <p:origin x="-145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62CE839-2679-4456-9341-F47FA36F577C}" type="datetimeFigureOut">
              <a:rPr lang="en-US" smtClean="0"/>
              <a:t>11/11/2023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2B3C73CE-0D21-4DBB-B3FA-E16F9032D4F8}"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62CE839-2679-4456-9341-F47FA36F577C}" type="datetimeFigureOut">
              <a:rPr lang="en-US" smtClean="0"/>
              <a:t>11/11/2023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3C73CE-0D21-4DBB-B3FA-E16F9032D4F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62CE839-2679-4456-9341-F47FA36F577C}" type="datetimeFigureOut">
              <a:rPr lang="en-US" smtClean="0"/>
              <a:t>11/11/2023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3C73CE-0D21-4DBB-B3FA-E16F9032D4F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62CE839-2679-4456-9341-F47FA36F577C}" type="datetimeFigureOut">
              <a:rPr lang="en-US" smtClean="0"/>
              <a:t>11/11/2023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3C73CE-0D21-4DBB-B3FA-E16F9032D4F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62CE839-2679-4456-9341-F47FA36F577C}" type="datetimeFigureOut">
              <a:rPr lang="en-US" smtClean="0"/>
              <a:t>11/11/2023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3C73CE-0D21-4DBB-B3FA-E16F9032D4F8}"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62CE839-2679-4456-9341-F47FA36F577C}" type="datetimeFigureOut">
              <a:rPr lang="en-US" smtClean="0"/>
              <a:t>11/11/2023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3C73CE-0D21-4DBB-B3FA-E16F9032D4F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62CE839-2679-4456-9341-F47FA36F577C}" type="datetimeFigureOut">
              <a:rPr lang="en-US" smtClean="0"/>
              <a:t>11/11/2023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B3C73CE-0D21-4DBB-B3FA-E16F9032D4F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62CE839-2679-4456-9341-F47FA36F577C}" type="datetimeFigureOut">
              <a:rPr lang="en-US" smtClean="0"/>
              <a:t>11/11/2023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B3C73CE-0D21-4DBB-B3FA-E16F9032D4F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62CE839-2679-4456-9341-F47FA36F577C}" type="datetimeFigureOut">
              <a:rPr lang="en-US" smtClean="0"/>
              <a:t>11/11/2023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B3C73CE-0D21-4DBB-B3FA-E16F9032D4F8}"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62CE839-2679-4456-9341-F47FA36F577C}" type="datetimeFigureOut">
              <a:rPr lang="en-US" smtClean="0"/>
              <a:t>11/11/2023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3C73CE-0D21-4DBB-B3FA-E16F9032D4F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62CE839-2679-4456-9341-F47FA36F577C}" type="datetimeFigureOut">
              <a:rPr lang="en-US" smtClean="0"/>
              <a:t>11/11/2023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3C73CE-0D21-4DBB-B3FA-E16F9032D4F8}"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62CE839-2679-4456-9341-F47FA36F577C}" type="datetimeFigureOut">
              <a:rPr lang="en-US" smtClean="0"/>
              <a:t>11/11/2023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B3C73CE-0D21-4DBB-B3FA-E16F9032D4F8}"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oft.com/en-in/microsoft-teams/join-a-meeting" TargetMode="External"/><Relationship Id="rId2" Type="http://schemas.openxmlformats.org/officeDocument/2006/relationships/hyperlink" Target="https://github.com/Sripriyacse30/video-confrencing-projec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Video Conferencing</a:t>
            </a:r>
            <a:endParaRPr lang="en-US" dirty="0"/>
          </a:p>
        </p:txBody>
      </p:sp>
      <p:sp>
        <p:nvSpPr>
          <p:cNvPr id="3" name="Subtitle 2"/>
          <p:cNvSpPr>
            <a:spLocks noGrp="1"/>
          </p:cNvSpPr>
          <p:nvPr>
            <p:ph type="subTitle" idx="1"/>
          </p:nvPr>
        </p:nvSpPr>
        <p:spPr>
          <a:xfrm>
            <a:off x="1432560" y="2643182"/>
            <a:ext cx="7406640" cy="3500462"/>
          </a:xfrm>
        </p:spPr>
        <p:txBody>
          <a:bodyPr/>
          <a:lstStyle/>
          <a:p>
            <a:r>
              <a:rPr lang="en-IN" sz="3200" dirty="0" smtClean="0"/>
              <a:t>Module – 5 Hosting</a:t>
            </a:r>
          </a:p>
          <a:p>
            <a:endParaRPr lang="en-IN" dirty="0" smtClean="0"/>
          </a:p>
          <a:p>
            <a:r>
              <a:rPr lang="en-IN" dirty="0" smtClean="0"/>
              <a:t> Team members</a:t>
            </a:r>
          </a:p>
          <a:p>
            <a:r>
              <a:rPr lang="en-IN" dirty="0" err="1" smtClean="0"/>
              <a:t>Priya</a:t>
            </a:r>
            <a:r>
              <a:rPr lang="en-IN" dirty="0" smtClean="0"/>
              <a:t> S – au110520104024 – CA5</a:t>
            </a:r>
          </a:p>
          <a:p>
            <a:r>
              <a:rPr lang="en-IN" dirty="0" err="1" smtClean="0"/>
              <a:t>Gomathi</a:t>
            </a:r>
            <a:r>
              <a:rPr lang="en-IN" dirty="0" smtClean="0"/>
              <a:t> H – au110520104305 – CA5</a:t>
            </a:r>
          </a:p>
          <a:p>
            <a:r>
              <a:rPr lang="en-IN" dirty="0" err="1" smtClean="0"/>
              <a:t>Sowmiya</a:t>
            </a:r>
            <a:r>
              <a:rPr lang="en-IN" dirty="0" smtClean="0"/>
              <a:t> S – au110520104033 – CA5</a:t>
            </a:r>
          </a:p>
          <a:p>
            <a:r>
              <a:rPr lang="en-IN" dirty="0" err="1" smtClean="0"/>
              <a:t>Abinesh</a:t>
            </a:r>
            <a:r>
              <a:rPr lang="en-IN" dirty="0" smtClean="0"/>
              <a:t> M – au110520104301 – CA5</a:t>
            </a:r>
          </a:p>
          <a:p>
            <a:endParaRPr lang="en-IN" dirty="0" smtClean="0"/>
          </a:p>
          <a:p>
            <a:endParaRPr lang="en-IN" dirty="0" smtClean="0"/>
          </a:p>
          <a:p>
            <a:endParaRPr lang="en-IN"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Video conferencing is an online technology that allows users in different locations to hold face-to-face meetings without having to move to a single location together. This technology is particularly convenient for business users in different cities or even different countries because it saves time, expenses, and hassles associated with business travel. Uses for video conferencing include holding routine meetings, negotiating business deals, and interviewing job candidates.</a:t>
            </a:r>
          </a:p>
          <a:p>
            <a:pPr>
              <a:buNone/>
            </a:pPr>
            <a:r>
              <a:rPr lang="en-US" dirty="0" smtClean="0"/>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011222"/>
          </a:xfrm>
        </p:spPr>
        <p:txBody>
          <a:bodyPr>
            <a:normAutofit fontScale="90000"/>
          </a:bodyPr>
          <a:lstStyle/>
          <a:p>
            <a:r>
              <a:rPr lang="en-IN" dirty="0" smtClean="0"/>
              <a:t/>
            </a:r>
            <a:br>
              <a:rPr lang="en-IN" dirty="0" smtClean="0"/>
            </a:br>
            <a:r>
              <a:rPr lang="en-IN" dirty="0" smtClean="0"/>
              <a:t>Step </a:t>
            </a:r>
            <a:r>
              <a:rPr lang="en-IN" dirty="0" smtClean="0"/>
              <a:t>W</a:t>
            </a:r>
            <a:r>
              <a:rPr lang="en-IN" dirty="0" smtClean="0"/>
              <a:t>ise </a:t>
            </a:r>
            <a:r>
              <a:rPr lang="en-IN" dirty="0" smtClean="0"/>
              <a:t>D</a:t>
            </a:r>
            <a:r>
              <a:rPr lang="en-IN" dirty="0" smtClean="0"/>
              <a:t>escription</a:t>
            </a:r>
            <a:endParaRPr lang="en-US" dirty="0"/>
          </a:p>
        </p:txBody>
      </p:sp>
      <p:sp>
        <p:nvSpPr>
          <p:cNvPr id="3" name="Content Placeholder 2"/>
          <p:cNvSpPr>
            <a:spLocks noGrp="1"/>
          </p:cNvSpPr>
          <p:nvPr>
            <p:ph idx="1"/>
          </p:nvPr>
        </p:nvSpPr>
        <p:spPr>
          <a:xfrm>
            <a:off x="1071538" y="1571612"/>
            <a:ext cx="7862150" cy="5143536"/>
          </a:xfrm>
        </p:spPr>
        <p:txBody>
          <a:bodyPr>
            <a:normAutofit fontScale="92500"/>
          </a:bodyPr>
          <a:lstStyle/>
          <a:p>
            <a:r>
              <a:rPr lang="en-US" sz="2400" dirty="0" smtClean="0"/>
              <a:t>Open </a:t>
            </a:r>
            <a:r>
              <a:rPr lang="en-US" sz="2400" dirty="0" smtClean="0"/>
              <a:t>the application and log in using your account </a:t>
            </a:r>
            <a:r>
              <a:rPr lang="en-US" sz="2400" dirty="0" smtClean="0"/>
              <a:t>credentials.</a:t>
            </a:r>
            <a:endParaRPr lang="en-US" sz="2400" dirty="0" smtClean="0"/>
          </a:p>
          <a:p>
            <a:r>
              <a:rPr lang="en-US" sz="2400" dirty="0" smtClean="0"/>
              <a:t>Invite participants by sharing the meeting link, ID, or email invitations. Some platforms integrate with your calendar for easy scheduling.</a:t>
            </a:r>
          </a:p>
          <a:p>
            <a:r>
              <a:rPr lang="en-US" sz="2400" dirty="0" smtClean="0"/>
              <a:t>Before the meeting, test your microphone and camera to ensure they are working properly. Many platforms have a pre-meeting checklist for this purpose. </a:t>
            </a:r>
            <a:endParaRPr lang="en-US" sz="2400" dirty="0" smtClean="0"/>
          </a:p>
          <a:p>
            <a:r>
              <a:rPr lang="en-US" sz="2400" dirty="0" smtClean="0"/>
              <a:t>If you need to share your screen, most platforms have a screen-sharing feature. Click on the screen-sharing option and select the content you want to share. </a:t>
            </a:r>
            <a:endParaRPr lang="en-US" sz="2400" dirty="0" smtClean="0"/>
          </a:p>
          <a:p>
            <a:r>
              <a:rPr lang="en-US" sz="2400" dirty="0" smtClean="0"/>
              <a:t>Once the meeting is complete, click on the "End Meeting" button. Some platforms also allow you to leave the meeting without ending it for others. </a:t>
            </a:r>
            <a:br>
              <a:rPr lang="en-US" sz="2400" dirty="0" smtClean="0"/>
            </a:b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 of task</a:t>
            </a:r>
            <a:endParaRPr lang="en-US" dirty="0"/>
          </a:p>
        </p:txBody>
      </p:sp>
      <p:sp>
        <p:nvSpPr>
          <p:cNvPr id="3" name="Content Placeholder 2"/>
          <p:cNvSpPr>
            <a:spLocks noGrp="1"/>
          </p:cNvSpPr>
          <p:nvPr>
            <p:ph idx="1"/>
          </p:nvPr>
        </p:nvSpPr>
        <p:spPr/>
        <p:txBody>
          <a:bodyPr/>
          <a:lstStyle/>
          <a:p>
            <a:r>
              <a:rPr lang="en-US" sz="2800" dirty="0" smtClean="0"/>
              <a:t>Video conferencing is a technology that allows users in different locations to hold real-time face-to-face meetings, often at little to no cost. There are many ways to utilize video conferencing technology, such as company meetings, job training sessions, or addressing board members</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00" y="1447800"/>
            <a:ext cx="7933588" cy="4800600"/>
          </a:xfrm>
        </p:spPr>
        <p:txBody>
          <a:bodyPr/>
          <a:lstStyle/>
          <a:p>
            <a:pPr>
              <a:buNone/>
            </a:pPr>
            <a:endParaRPr lang="en-IN" dirty="0" smtClean="0"/>
          </a:p>
          <a:p>
            <a:pPr>
              <a:buNone/>
            </a:pPr>
            <a:r>
              <a:rPr lang="en-IN" dirty="0" err="1" smtClean="0"/>
              <a:t>Github</a:t>
            </a:r>
            <a:r>
              <a:rPr lang="en-IN" dirty="0" smtClean="0"/>
              <a:t> </a:t>
            </a:r>
            <a:r>
              <a:rPr lang="en-IN" dirty="0" smtClean="0"/>
              <a:t>link : </a:t>
            </a:r>
            <a:endParaRPr lang="en-IN" dirty="0" smtClean="0"/>
          </a:p>
          <a:p>
            <a:pPr>
              <a:buNone/>
            </a:pPr>
            <a:r>
              <a:rPr lang="en-IN" dirty="0" smtClean="0">
                <a:hlinkClick r:id="rId2"/>
              </a:rPr>
              <a:t>https://</a:t>
            </a:r>
            <a:r>
              <a:rPr lang="en-IN" dirty="0" smtClean="0">
                <a:hlinkClick r:id="rId2"/>
              </a:rPr>
              <a:t>github.com/Sripriyacse30/video-confrencing-project</a:t>
            </a:r>
            <a:endParaRPr lang="en-IN" dirty="0" smtClean="0"/>
          </a:p>
          <a:p>
            <a:pPr>
              <a:buNone/>
            </a:pPr>
            <a:endParaRPr lang="en-IN" dirty="0" smtClean="0"/>
          </a:p>
          <a:p>
            <a:pPr>
              <a:buNone/>
            </a:pPr>
            <a:r>
              <a:rPr lang="en-IN" dirty="0" smtClean="0"/>
              <a:t>Live Link : </a:t>
            </a:r>
            <a:r>
              <a:rPr lang="en-IN" dirty="0" smtClean="0">
                <a:hlinkClick r:id="rId3"/>
              </a:rPr>
              <a:t>https://</a:t>
            </a:r>
            <a:r>
              <a:rPr lang="en-IN" dirty="0" smtClean="0">
                <a:hlinkClick r:id="rId3"/>
              </a:rPr>
              <a:t>www.microsoft.com/en-in/microsoft-teams/join-a-meeting</a:t>
            </a:r>
            <a:endParaRPr lang="en-IN" dirty="0" smtClean="0"/>
          </a:p>
          <a:p>
            <a:pPr>
              <a:buNone/>
            </a:pPr>
            <a:endParaRPr lang="en-IN" dirty="0" smtClean="0"/>
          </a:p>
          <a:p>
            <a:pPr>
              <a:buNone/>
            </a:pPr>
            <a:endParaRPr lang="en-IN" dirty="0" smtClean="0"/>
          </a:p>
          <a:p>
            <a:pPr>
              <a:buNone/>
            </a:pPr>
            <a:endParaRPr lang="en-IN"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440378"/>
          </a:xfrm>
        </p:spPr>
        <p:txBody>
          <a:bodyPr/>
          <a:lstStyle/>
          <a:p>
            <a:r>
              <a:rPr lang="en-IN" dirty="0" smtClean="0"/>
              <a:t>            THANK YOU</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527</TotalTime>
  <Words>248</Words>
  <Application>Microsoft Office PowerPoint</Application>
  <PresentationFormat>On-screen Show (4:3)</PresentationFormat>
  <Paragraphs>29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Solstice</vt:lpstr>
      <vt:lpstr>Video Conferencing</vt:lpstr>
      <vt:lpstr>Introduction</vt:lpstr>
      <vt:lpstr> Step Wise Description</vt:lpstr>
      <vt:lpstr>Summary of task</vt:lpstr>
      <vt:lpstr>Slide 5</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Confrencing</dc:title>
  <dc:creator>ELCOT</dc:creator>
  <cp:lastModifiedBy>ELCOT</cp:lastModifiedBy>
  <cp:revision>14</cp:revision>
  <dcterms:created xsi:type="dcterms:W3CDTF">2023-11-11T08:24:44Z</dcterms:created>
  <dcterms:modified xsi:type="dcterms:W3CDTF">2023-11-11T17:12:15Z</dcterms:modified>
</cp:coreProperties>
</file>