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7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38" autoAdjust="0"/>
    <p:restoredTop sz="94660"/>
  </p:normalViewPr>
  <p:slideViewPr>
    <p:cSldViewPr>
      <p:cViewPr>
        <p:scale>
          <a:sx n="66" d="100"/>
          <a:sy n="66" d="100"/>
        </p:scale>
        <p:origin x="-92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A84BCB-A51E-462C-B42B-849F47C5C7E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424286-2DF9-47F4-984A-F5BDF9F7C75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0"/>
            <a:ext cx="8786842" cy="2857496"/>
          </a:xfrm>
        </p:spPr>
        <p:txBody>
          <a:bodyPr>
            <a:normAutofit fontScale="90000"/>
          </a:bodyPr>
          <a:lstStyle/>
          <a:p>
            <a:br>
              <a:rPr lang="en-IN" dirty="0" smtClean="0"/>
            </a:br>
            <a:br>
              <a:rPr lang="en-IN" dirty="0" smtClean="0"/>
            </a:br>
            <a:br>
              <a:rPr lang="en-IN" dirty="0" smtClean="0"/>
            </a:br>
            <a:br>
              <a:rPr lang="en-IN" dirty="0" smtClean="0"/>
            </a:br>
            <a:br>
              <a:rPr lang="en-IN" dirty="0" smtClean="0"/>
            </a:br>
            <a:r>
              <a:rPr lang="en-IN" dirty="0" smtClean="0"/>
              <a:t>Module 2: front end development framework &amp;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3929066"/>
            <a:ext cx="7200928" cy="2000264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TITLE : VIDEO CONFERENCING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 JavaScript </a:t>
            </a:r>
            <a:r>
              <a:rPr lang="en-US" sz="2600" dirty="0" smtClean="0"/>
              <a:t>is a versatile programming </a:t>
            </a:r>
            <a:r>
              <a:rPr lang="en-US" sz="2600" dirty="0" smtClean="0"/>
              <a:t>language used </a:t>
            </a:r>
            <a:r>
              <a:rPr lang="en-US" sz="2600" dirty="0" smtClean="0"/>
              <a:t>for adding interactivity and functionality to web </a:t>
            </a:r>
            <a:r>
              <a:rPr lang="en-US" sz="2600" dirty="0" smtClean="0"/>
              <a:t>pages.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 It </a:t>
            </a:r>
            <a:r>
              <a:rPr lang="en-US" sz="2600" dirty="0" smtClean="0"/>
              <a:t>allows developers to add interactivity and dynamic </a:t>
            </a:r>
            <a:r>
              <a:rPr lang="en-US" sz="2600" dirty="0" smtClean="0"/>
              <a:t>       behavior </a:t>
            </a:r>
            <a:r>
              <a:rPr lang="en-US" sz="2600" dirty="0" smtClean="0"/>
              <a:t>to websites, making them more engaging and responsive to user actions.</a:t>
            </a:r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Syntax</a:t>
            </a:r>
            <a:endParaRPr lang="en-IN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US" sz="2000" dirty="0" smtClean="0"/>
              <a:t>try </a:t>
            </a:r>
            <a:r>
              <a:rPr lang="en-US" sz="2000" dirty="0" smtClean="0"/>
              <a:t> 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// </a:t>
            </a:r>
            <a:r>
              <a:rPr lang="en-US" sz="2000" dirty="0" smtClean="0"/>
              <a:t>Code that may throw an </a:t>
            </a:r>
            <a:r>
              <a:rPr lang="en-US" sz="2000" dirty="0" smtClean="0"/>
              <a:t>error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} </a:t>
            </a:r>
            <a:r>
              <a:rPr lang="en-US" sz="2000" dirty="0" smtClean="0"/>
              <a:t>catch (error</a:t>
            </a:r>
            <a:r>
              <a:rPr lang="en-US" sz="2000" dirty="0" smtClean="0"/>
              <a:t>){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// </a:t>
            </a:r>
            <a:r>
              <a:rPr lang="en-US" sz="2000" dirty="0" smtClean="0"/>
              <a:t>Handle the error }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31107-WA000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860822"/>
            <a:ext cx="8715436" cy="51363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31107-WA00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860822"/>
            <a:ext cx="8715436" cy="51363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31107-WA00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860822"/>
            <a:ext cx="8715436" cy="51363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231107_2128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472" y="944792"/>
            <a:ext cx="8143932" cy="49684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20231107_2129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042" y="838360"/>
            <a:ext cx="5715040" cy="5181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231107_2131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786" y="873150"/>
            <a:ext cx="7858180" cy="5111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a popular open-source front-end framework for web development.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provides a set of pre-designed, responsive, and customizable HTML, CSS, and JavaScript components and styles, making it easier for developers to create modern, mobile-friendly web applications and websites.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1480"/>
            <a:ext cx="91440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BOOTSTRAP STRUCTURE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&lt;!DOCTYPE html&gt;</a:t>
            </a:r>
            <a:endParaRPr lang="en-US" dirty="0" smtClean="0"/>
          </a:p>
          <a:p>
            <a:r>
              <a:rPr lang="en-US" dirty="0" smtClean="0"/>
              <a:t>&lt;html&gt;</a:t>
            </a:r>
            <a:endParaRPr lang="en-US" dirty="0" smtClean="0"/>
          </a:p>
          <a:p>
            <a:r>
              <a:rPr lang="en-US" dirty="0" smtClean="0"/>
              <a:t>&lt;head&gt;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en-US" dirty="0" smtClean="0"/>
          </a:p>
          <a:p>
            <a:r>
              <a:rPr lang="en-US" dirty="0" smtClean="0"/>
              <a:t>    &lt;title&gt;My Bootstrap Website&lt;/title&gt;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linkrel</a:t>
            </a:r>
            <a:r>
              <a:rPr lang="en-US" dirty="0" smtClean="0"/>
              <a:t>="</a:t>
            </a:r>
            <a:r>
              <a:rPr lang="en-US" dirty="0" err="1" smtClean="0"/>
              <a:t>stylesheet"href</a:t>
            </a:r>
            <a:r>
              <a:rPr lang="en-US" dirty="0" smtClean="0"/>
              <a:t>="https://cdn.jsdelivr.net/npm/bootstrap@5.5.0/dist/css/bootstrap.min.css"&gt;</a:t>
            </a:r>
            <a:endParaRPr lang="en-US" dirty="0" smtClean="0"/>
          </a:p>
          <a:p>
            <a:r>
              <a:rPr lang="en-US" dirty="0" smtClean="0"/>
              <a:t>&lt;/head&gt;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&lt;body&gt;</a:t>
            </a:r>
            <a:endParaRPr lang="en-US" dirty="0" smtClean="0"/>
          </a:p>
          <a:p>
            <a:r>
              <a:rPr lang="en-US" dirty="0" smtClean="0"/>
              <a:t>    &lt;div class="container"&gt;</a:t>
            </a:r>
            <a:endParaRPr lang="en-US" dirty="0" smtClean="0"/>
          </a:p>
          <a:p>
            <a:r>
              <a:rPr lang="en-US" dirty="0" smtClean="0"/>
              <a:t>        &lt;h1&gt;Hello, Bootstrap!&lt;/h1&gt;</a:t>
            </a:r>
            <a:endParaRPr lang="en-US" dirty="0" smtClean="0"/>
          </a:p>
          <a:p>
            <a:r>
              <a:rPr lang="en-US" dirty="0" smtClean="0"/>
              <a:t>        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-primary"&gt;Click me&lt;/button&gt;</a:t>
            </a:r>
            <a:endParaRPr lang="en-US" dirty="0" smtClean="0"/>
          </a:p>
          <a:p>
            <a:r>
              <a:rPr lang="en-US" dirty="0" smtClean="0"/>
              <a:t>    &lt;/div&gt;</a:t>
            </a:r>
            <a:endParaRPr lang="en-US" dirty="0" smtClean="0"/>
          </a:p>
          <a:p>
            <a:r>
              <a:rPr lang="en-US" dirty="0" smtClean="0"/>
              <a:t>   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scriptsrc</a:t>
            </a:r>
            <a:r>
              <a:rPr lang="en-US" dirty="0" smtClean="0"/>
              <a:t>="https://cdn.jsdelivr.net/npm/bootstrap@5.5.0/dist/js/bootstrap.min.js"&gt;</a:t>
            </a:r>
            <a:endParaRPr lang="en-US" dirty="0" smtClean="0"/>
          </a:p>
          <a:p>
            <a:r>
              <a:rPr lang="en-US" dirty="0" smtClean="0"/>
              <a:t>&lt;/script&gt;</a:t>
            </a:r>
            <a:endParaRPr lang="en-US" dirty="0" smtClean="0"/>
          </a:p>
          <a:p>
            <a:r>
              <a:rPr lang="en-US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IN" dirty="0" smtClean="0"/>
              <a:t>JQUERY-AJAX-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50235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jQuery</a:t>
            </a:r>
            <a:r>
              <a:rPr lang="en-US" sz="2400" dirty="0" smtClean="0"/>
              <a:t> is a JavaScript library that provides various utilities and functions to simplify working with web technologies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One of its popular features is making AJAX (Asynchronous JavaScript and XML) requests, which allow you to communicate with a server without requiring a full page refresh.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n-US" sz="2400" dirty="0" smtClean="0"/>
              <a:t>uses the Deferred and Promise objects to handle asynchronous operations, and you can work with promises to manage the outcomes of your AJAX requests.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5357818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709160"/>
          </a:xfrm>
        </p:spPr>
        <p:txBody>
          <a:bodyPr/>
          <a:lstStyle/>
          <a:p>
            <a:r>
              <a:rPr lang="en-IN" dirty="0" smtClean="0"/>
              <a:t>Video </a:t>
            </a:r>
            <a:r>
              <a:rPr lang="en-IN" dirty="0" err="1" smtClean="0"/>
              <a:t>C</a:t>
            </a:r>
            <a:r>
              <a:rPr lang="en-IN" dirty="0" err="1" smtClean="0"/>
              <a:t>onferencing</a:t>
            </a:r>
            <a:r>
              <a:rPr lang="en-IN" dirty="0" smtClean="0"/>
              <a:t> Architecture</a:t>
            </a:r>
            <a:endParaRPr lang="en-IN" dirty="0" smtClean="0"/>
          </a:p>
          <a:p>
            <a:r>
              <a:rPr lang="en-IN" dirty="0" smtClean="0"/>
              <a:t>Modules</a:t>
            </a:r>
            <a:endParaRPr lang="en-IN" dirty="0" smtClean="0"/>
          </a:p>
          <a:p>
            <a:r>
              <a:rPr lang="en-IN" dirty="0" smtClean="0"/>
              <a:t>Html structure</a:t>
            </a:r>
            <a:endParaRPr lang="en-IN" dirty="0" smtClean="0"/>
          </a:p>
          <a:p>
            <a:r>
              <a:rPr lang="en-IN" dirty="0" smtClean="0"/>
              <a:t>CSS</a:t>
            </a:r>
            <a:endParaRPr lang="en-IN" dirty="0" smtClean="0"/>
          </a:p>
          <a:p>
            <a:r>
              <a:rPr lang="en-IN" dirty="0" err="1" smtClean="0"/>
              <a:t>Javascript</a:t>
            </a:r>
            <a:endParaRPr lang="en-IN" dirty="0" smtClean="0"/>
          </a:p>
          <a:p>
            <a:r>
              <a:rPr lang="en-IN" dirty="0" smtClean="0"/>
              <a:t>Bootstrap</a:t>
            </a:r>
            <a:endParaRPr lang="en-IN" dirty="0" smtClean="0"/>
          </a:p>
          <a:p>
            <a:r>
              <a:rPr lang="en-IN" dirty="0" err="1" smtClean="0"/>
              <a:t>jQuery</a:t>
            </a:r>
            <a:r>
              <a:rPr lang="en-IN" dirty="0" smtClean="0"/>
              <a:t>-</a:t>
            </a:r>
            <a:r>
              <a:rPr lang="en-IN" dirty="0" err="1" smtClean="0"/>
              <a:t>ajax</a:t>
            </a:r>
            <a:r>
              <a:rPr lang="en-IN" dirty="0" smtClean="0"/>
              <a:t>-promises</a:t>
            </a:r>
            <a:endParaRPr lang="en-IN" dirty="0" smtClean="0"/>
          </a:p>
          <a:p>
            <a:r>
              <a:rPr lang="en-IN" dirty="0" smtClean="0"/>
              <a:t>API Integration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85776"/>
            <a:ext cx="8229600" cy="1417638"/>
          </a:xfrm>
        </p:spPr>
        <p:txBody>
          <a:bodyPr/>
          <a:lstStyle/>
          <a:p>
            <a:r>
              <a:rPr lang="en-IN" dirty="0" smtClean="0"/>
              <a:t>API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309252"/>
          </a:xfrm>
        </p:spPr>
        <p:txBody>
          <a:bodyPr/>
          <a:lstStyle/>
          <a:p>
            <a:r>
              <a:rPr lang="en-US" sz="2400" dirty="0" smtClean="0"/>
              <a:t>Integrating an API into a video conferencing application can enhance its functionality and allow you </a:t>
            </a:r>
            <a:r>
              <a:rPr lang="en-US" sz="2400" dirty="0" smtClean="0"/>
              <a:t>to </a:t>
            </a:r>
            <a:r>
              <a:rPr lang="en-US" sz="2400" dirty="0" smtClean="0"/>
              <a:t>leverage external services or data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video conferencing, you might consider APIs like </a:t>
            </a:r>
            <a:r>
              <a:rPr lang="en-US" sz="2400" dirty="0" err="1" smtClean="0"/>
              <a:t>WebRTC</a:t>
            </a:r>
            <a:r>
              <a:rPr lang="en-US" sz="2400" dirty="0" smtClean="0"/>
              <a:t>, Zoom, Microsoft Teams, Google Meet, or other video conferencing service APIs. The choice will depend on your specific requirements, such as scalability, features, and platform compatibility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video conferencing API requires user authentication, you'll need to implement a login system that securely authenticates users and manages access to the API.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</a:t>
            </a:r>
            <a:r>
              <a:rPr lang="en-IN" dirty="0" smtClean="0"/>
              <a:t>ideo </a:t>
            </a:r>
            <a:r>
              <a:rPr lang="en-IN" dirty="0" err="1" smtClean="0"/>
              <a:t>C</a:t>
            </a:r>
            <a:r>
              <a:rPr lang="en-IN" dirty="0" err="1" smtClean="0"/>
              <a:t>onferencing</a:t>
            </a:r>
            <a:r>
              <a:rPr lang="en-IN" dirty="0" smtClean="0"/>
              <a:t> Architecture</a:t>
            </a:r>
            <a:endParaRPr lang="en-US" dirty="0"/>
          </a:p>
        </p:txBody>
      </p:sp>
      <p:pic>
        <p:nvPicPr>
          <p:cNvPr id="4" name="Content Placeholder 3" descr="Video-Conferencing-System-M-M-1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5786" y="1714488"/>
            <a:ext cx="7500990" cy="478634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357166"/>
            <a:ext cx="77153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video conferencing architecture which supports server-side data processing. Upon gathering primary video streams from all the endpoints, the server separately performs the following actions for each endpoint:</a:t>
            </a:r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Combines thumbnail videos of the participants in a single video stream with the layout requested by the endpoint.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 startAt="2"/>
            </a:pPr>
            <a:r>
              <a:rPr lang="en-US" sz="2000" dirty="0" smtClean="0"/>
              <a:t>Encodes the video stream up to the quality that meets        </a:t>
            </a:r>
            <a:endParaRPr lang="en-US" sz="2000" dirty="0" smtClean="0"/>
          </a:p>
          <a:p>
            <a:pPr marL="457200" indent="-457200"/>
            <a:r>
              <a:rPr lang="en-US" sz="2000" dirty="0"/>
              <a:t> </a:t>
            </a:r>
            <a:r>
              <a:rPr lang="en-US" sz="2000" dirty="0" smtClean="0"/>
              <a:t>       bandwidth from the MCU to the specific endpoint at the given moment.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    Sends a video stream to the endpoint.</a:t>
            </a:r>
            <a:endParaRPr lang="en-US" sz="2000" dirty="0" smtClean="0"/>
          </a:p>
          <a:p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086600" cy="857232"/>
          </a:xfrm>
        </p:spPr>
        <p:txBody>
          <a:bodyPr/>
          <a:lstStyle/>
          <a:p>
            <a:r>
              <a:rPr lang="en-IN" dirty="0" smtClean="0"/>
              <a:t>          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000108"/>
            <a:ext cx="8329642" cy="5572164"/>
          </a:xfrm>
        </p:spPr>
        <p:txBody>
          <a:bodyPr/>
          <a:lstStyle/>
          <a:p>
            <a:r>
              <a:rPr lang="en-US" dirty="0" smtClean="0"/>
              <a:t>Webcam: A high-quality webcam is essential for capturing and transmitting video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Microphone: A good quality microphone ensures clear and crisp audio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Speaker or Headset: For listening to audio during the conference. Headsets are useful for reducing background noise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Computer or Mobile Device: The device you use to run the video conferencing software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Internet Connection: A stable and reasonably fast internet connection is crucial for smooth video and audio transmission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Display/Screen: To view the video feed of participants.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1oBS6OJNnL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4282" y="3553996"/>
            <a:ext cx="3286148" cy="2875400"/>
          </a:xfrm>
          <a:prstGeom prst="rect">
            <a:avLst/>
          </a:prstGeom>
        </p:spPr>
      </p:pic>
      <p:pic>
        <p:nvPicPr>
          <p:cNvPr id="3" name="Picture 2" descr="IMG_20231107_2025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14290"/>
            <a:ext cx="3286147" cy="3143272"/>
          </a:xfrm>
          <a:prstGeom prst="rect">
            <a:avLst/>
          </a:prstGeom>
        </p:spPr>
      </p:pic>
      <p:pic>
        <p:nvPicPr>
          <p:cNvPr id="4" name="Picture 3" descr="IMG_20231107_2024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7" y="214290"/>
            <a:ext cx="5286412" cy="62151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IN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5143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&lt;!DOCTYPE html&gt;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&lt;html&gt;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&lt;head&gt;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&lt;meta </a:t>
            </a:r>
            <a:r>
              <a:rPr lang="en-US" sz="2000" dirty="0" err="1" smtClean="0"/>
              <a:t>charset</a:t>
            </a:r>
            <a:r>
              <a:rPr lang="en-US" sz="2000" dirty="0" smtClean="0"/>
              <a:t>="UTF-8"&gt;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&lt;title&gt;Video Conferencing&lt;/title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&lt;link </a:t>
            </a:r>
            <a:r>
              <a:rPr lang="en-US" sz="2000" dirty="0" err="1" smtClean="0"/>
              <a:t>rel</a:t>
            </a:r>
            <a:r>
              <a:rPr lang="en-US" sz="2000" dirty="0" smtClean="0"/>
              <a:t>="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" </a:t>
            </a:r>
            <a:r>
              <a:rPr lang="en-US" sz="2000" dirty="0" err="1" smtClean="0"/>
              <a:t>href</a:t>
            </a:r>
            <a:r>
              <a:rPr lang="en-US" sz="2000" dirty="0" smtClean="0"/>
              <a:t>="styles.css"&gt;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&lt;/head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&lt;body&gt;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&lt;header&gt;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&lt;h1&gt;Video Conferencing&lt;/h1&gt;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smtClean="0"/>
              <a:t>&lt;/header</a:t>
            </a:r>
            <a:r>
              <a:rPr lang="en-US" sz="2000" dirty="0" smtClean="0"/>
              <a:t>&gt;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804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footer&gt;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&lt;button id="start-button"&gt;Start&lt;/button&gt;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&lt;button id="stop-button"&gt;Stop&lt;/button&gt;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&lt;/footer&gt;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/>
              <a:t>&lt;</a:t>
            </a:r>
            <a:r>
              <a:rPr lang="en-US" sz="2000" dirty="0" smtClean="0"/>
              <a:t>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="app.js"&gt;&lt;/script&gt;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&lt;/body&gt;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7158" y="214290"/>
            <a:ext cx="65008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&lt;main&gt;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&lt;div id="local-video"&gt;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&lt;/div&gt;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&lt;div id="remote-videos"&gt;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&lt;/div&gt;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 &lt;/main&gt;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CASCADIND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CSS (Cascading Style Sheets) is used to control the presentation and layout of HTML documents.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 smtClean="0"/>
              <a:t>allows you to define styles for elements on a web page, including their appearance, </a:t>
            </a:r>
            <a:r>
              <a:rPr lang="en-US" sz="2400" dirty="0" smtClean="0"/>
              <a:t>positioning</a:t>
            </a:r>
            <a:r>
              <a:rPr lang="en-US" sz="2400" dirty="0" smtClean="0"/>
              <a:t>, and behavior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CSS includes additional styles for video labels, video grid layout, user status indicators, and a participant list.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4247</Words>
  <Application>WPS Presentation</Application>
  <PresentationFormat>On-screen Show 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Wingdings 2</vt:lpstr>
      <vt:lpstr>Wingdings</vt:lpstr>
      <vt:lpstr>Wingdings 3</vt:lpstr>
      <vt:lpstr>Lucida Sans</vt:lpstr>
      <vt:lpstr>Book Antiqua</vt:lpstr>
      <vt:lpstr>Microsoft YaHei</vt:lpstr>
      <vt:lpstr>Arial Unicode MS</vt:lpstr>
      <vt:lpstr>Calibri</vt:lpstr>
      <vt:lpstr>Apex</vt:lpstr>
      <vt:lpstr>     Module 2: front end development framework &amp; tools</vt:lpstr>
      <vt:lpstr>TOPICS COVERED</vt:lpstr>
      <vt:lpstr>Video Confrencing Architecture</vt:lpstr>
      <vt:lpstr>PowerPoint 演示文稿</vt:lpstr>
      <vt:lpstr>           Modules</vt:lpstr>
      <vt:lpstr>PowerPoint 演示文稿</vt:lpstr>
      <vt:lpstr>HTML STRUCTURE</vt:lpstr>
      <vt:lpstr>PowerPoint 演示文稿</vt:lpstr>
      <vt:lpstr>CASCADIND STYLE SHEET</vt:lpstr>
      <vt:lpstr>JAVASCRIPT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</vt:lpstr>
      <vt:lpstr>PowerPoint 演示文稿</vt:lpstr>
      <vt:lpstr>JQUERY-AJAX- PROMISES</vt:lpstr>
      <vt:lpstr>API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front end development framework &amp; tools</dc:title>
  <dc:creator>ELCOT</dc:creator>
  <cp:lastModifiedBy>ELCOT</cp:lastModifiedBy>
  <cp:revision>27</cp:revision>
  <dcterms:created xsi:type="dcterms:W3CDTF">2023-11-07T14:58:00Z</dcterms:created>
  <dcterms:modified xsi:type="dcterms:W3CDTF">2023-11-11T18:07:08Z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CF8FBC651F384459B7614F0175F51EF4_12</vt:lpwstr>
  </property>
  <property fmtid="{D5CDD505-2E9C-101B-9397-08002B2CF9AE}" pid="3" name="KSOProductBuildVer">
    <vt:lpwstr>1033-12.2.0.13266</vt:lpwstr>
  </property>
</Properties>
</file>