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raam reddy pothula" userId="08167057c377c89d" providerId="LiveId" clId="{E02B2D3E-3A58-4C36-BD18-51CE5C3CD1D4}"/>
    <pc:docChg chg="modSld">
      <pc:chgData name="Sriraam reddy pothula" userId="08167057c377c89d" providerId="LiveId" clId="{E02B2D3E-3A58-4C36-BD18-51CE5C3CD1D4}" dt="2022-06-06T10:37:48.469" v="0" actId="20577"/>
      <pc:docMkLst>
        <pc:docMk/>
      </pc:docMkLst>
      <pc:sldChg chg="modSp mod">
        <pc:chgData name="Sriraam reddy pothula" userId="08167057c377c89d" providerId="LiveId" clId="{E02B2D3E-3A58-4C36-BD18-51CE5C3CD1D4}" dt="2022-06-06T10:37:48.469" v="0" actId="20577"/>
        <pc:sldMkLst>
          <pc:docMk/>
          <pc:sldMk cId="3008284861" sldId="256"/>
        </pc:sldMkLst>
        <pc:spChg chg="mod">
          <ac:chgData name="Sriraam reddy pothula" userId="08167057c377c89d" providerId="LiveId" clId="{E02B2D3E-3A58-4C36-BD18-51CE5C3CD1D4}" dt="2022-06-06T10:37:48.469" v="0" actId="20577"/>
          <ac:spMkLst>
            <pc:docMk/>
            <pc:sldMk cId="3008284861" sldId="256"/>
            <ac:spMk id="3" creationId="{CC84787F-84A0-4E13-86D1-55B1755735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9C61-D59B-4F2B-8546-D2699BBD5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MULTIPLIER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4787F-84A0-4E13-86D1-55B175573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8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25D5-3092-459F-886F-799C203B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circuit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05FFC-C528-40FA-96F4-D9DD7C460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109" y="2249488"/>
            <a:ext cx="6942608" cy="3541712"/>
          </a:xfrm>
        </p:spPr>
      </p:pic>
    </p:spTree>
    <p:extLst>
      <p:ext uri="{BB962C8B-B14F-4D97-AF65-F5344CB8AC3E}">
        <p14:creationId xmlns:p14="http://schemas.microsoft.com/office/powerpoint/2010/main" val="369106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C6A8-9F8F-4E9A-B80A-58F57E1F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&amp;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23C4-768D-4721-A23D-D12B36E11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 :-</a:t>
            </a:r>
          </a:p>
          <a:p>
            <a:pPr lvl="1"/>
            <a:r>
              <a:rPr lang="en-US" dirty="0"/>
              <a:t>Minimum complexity</a:t>
            </a:r>
          </a:p>
          <a:p>
            <a:pPr lvl="1"/>
            <a:r>
              <a:rPr lang="en-US" dirty="0"/>
              <a:t>Easily scalable</a:t>
            </a:r>
          </a:p>
          <a:p>
            <a:pPr lvl="1"/>
            <a:r>
              <a:rPr lang="en-US" dirty="0"/>
              <a:t>Easily pipe lined</a:t>
            </a:r>
          </a:p>
          <a:p>
            <a:pPr lvl="1"/>
            <a:r>
              <a:rPr lang="en-US" dirty="0"/>
              <a:t>Regular shape</a:t>
            </a:r>
          </a:p>
          <a:p>
            <a:r>
              <a:rPr lang="en-US" dirty="0"/>
              <a:t>Disadvantages :-</a:t>
            </a:r>
          </a:p>
          <a:p>
            <a:pPr lvl="1"/>
            <a:r>
              <a:rPr lang="en-US" dirty="0"/>
              <a:t>High power consumption</a:t>
            </a:r>
          </a:p>
          <a:p>
            <a:pPr lvl="1"/>
            <a:r>
              <a:rPr lang="en-US" dirty="0"/>
              <a:t>Large area requirement for scalability</a:t>
            </a:r>
          </a:p>
        </p:txBody>
      </p:sp>
    </p:spTree>
    <p:extLst>
      <p:ext uri="{BB962C8B-B14F-4D97-AF65-F5344CB8AC3E}">
        <p14:creationId xmlns:p14="http://schemas.microsoft.com/office/powerpoint/2010/main" val="2839676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18FD-F43F-4BD7-84A5-E81BA44D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E373A-4151-482F-87CA-36C84C0EE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multiplier is simulated and implemented in Verilog</a:t>
            </a:r>
          </a:p>
          <a:p>
            <a:r>
              <a:rPr lang="en-US" dirty="0"/>
              <a:t>We can increase the performance using pipeline technique</a:t>
            </a:r>
          </a:p>
          <a:p>
            <a:r>
              <a:rPr lang="en-US" dirty="0"/>
              <a:t>Array multiplier has better performance than serial multiplication scheme.</a:t>
            </a:r>
          </a:p>
        </p:txBody>
      </p:sp>
    </p:spTree>
    <p:extLst>
      <p:ext uri="{BB962C8B-B14F-4D97-AF65-F5344CB8AC3E}">
        <p14:creationId xmlns:p14="http://schemas.microsoft.com/office/powerpoint/2010/main" val="192754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3F48-6D89-4A39-AF90-62140181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7E7-96FE-435B-ABBB-31BC20882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  <a:p>
            <a:r>
              <a:rPr lang="en-US" dirty="0"/>
              <a:t>Principle</a:t>
            </a:r>
          </a:p>
          <a:p>
            <a:r>
              <a:rPr lang="en-US" dirty="0"/>
              <a:t>Implementation and Simulation</a:t>
            </a:r>
          </a:p>
          <a:p>
            <a:r>
              <a:rPr lang="en-US" dirty="0"/>
              <a:t>Advantages and Disadvantages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4532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75EC-9412-4848-94CD-3B840604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64334-FEAB-4976-9489-05B3EC56E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know multiplication is an essential arithmetic operation. It makes easy in in finding squares , powers , also used for signal convolution in signal processing, used for image coding, filtering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7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34F0-B32B-4576-9CB8-FA5218B3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9CB85-D875-4C6F-A8AD-70D36695C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 Multiplication (Shift-Add)</a:t>
            </a:r>
          </a:p>
          <a:p>
            <a:pPr lvl="1"/>
            <a:r>
              <a:rPr lang="en-US" dirty="0"/>
              <a:t>Computing partial products by </a:t>
            </a:r>
            <a:r>
              <a:rPr lang="en-US" dirty="0" err="1"/>
              <a:t>anding</a:t>
            </a:r>
            <a:r>
              <a:rPr lang="en-US" dirty="0"/>
              <a:t> multiplicand and multiplier bits bit by bit.</a:t>
            </a:r>
          </a:p>
          <a:p>
            <a:pPr lvl="1"/>
            <a:r>
              <a:rPr lang="en-US" dirty="0"/>
              <a:t>Adding the partial products by multiplying each multiplicand with multiplier and shift to left by one bit for every multiplier bit.</a:t>
            </a:r>
          </a:p>
          <a:p>
            <a:pPr lvl="1"/>
            <a:r>
              <a:rPr lang="en-US" dirty="0"/>
              <a:t>Add bits under same position must be added.</a:t>
            </a:r>
          </a:p>
        </p:txBody>
      </p:sp>
    </p:spTree>
    <p:extLst>
      <p:ext uri="{BB962C8B-B14F-4D97-AF65-F5344CB8AC3E}">
        <p14:creationId xmlns:p14="http://schemas.microsoft.com/office/powerpoint/2010/main" val="331032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8C1D-3532-455E-993C-DAED70E4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4*4 bit multiplication principle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C3467F-1CA9-4D59-95C1-426D59443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3502916" y="2249488"/>
            <a:ext cx="5182993" cy="3541712"/>
          </a:xfrm>
        </p:spPr>
      </p:pic>
    </p:spTree>
    <p:extLst>
      <p:ext uri="{BB962C8B-B14F-4D97-AF65-F5344CB8AC3E}">
        <p14:creationId xmlns:p14="http://schemas.microsoft.com/office/powerpoint/2010/main" val="212789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6797-3BB1-4B91-947F-EF88D48C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array multiplier 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43C36A-EFAD-42F4-95BD-24CC881EF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4053298" y="2249488"/>
            <a:ext cx="4082229" cy="3541712"/>
          </a:xfrm>
        </p:spPr>
      </p:pic>
    </p:spTree>
    <p:extLst>
      <p:ext uri="{BB962C8B-B14F-4D97-AF65-F5344CB8AC3E}">
        <p14:creationId xmlns:p14="http://schemas.microsoft.com/office/powerpoint/2010/main" val="264143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E647-3F9B-43E6-A085-AB3D7CA9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535A0-CE60-4852-85CB-82935C944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HALF ADDER MODULE :-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HA(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sout,cout,a,b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sout,cout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a^b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a&amp;b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endmodule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B850-3FDD-4DB8-9CE9-D22167E8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22B9C-3919-47D7-BC93-ECF15D049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adder module :-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FA(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sout,cout,a,b,cin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sout,cout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a,b,cin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a^b^cin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=((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a&amp;b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)|(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a&amp;cin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)|(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b&amp;cin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endmodule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3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D45D-A86A-41E6-A468-9F6882E2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Multiplier Module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2C614-43FE-4D3D-9ABD-A1EA97E1A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Arraymultiplier4bit(</a:t>
            </a:r>
            <a:r>
              <a:rPr lang="en-US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product,A,B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[3:0]A;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[3:0]B;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[7:0]product;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 product[0]=(A[0]&amp;B[0]);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 c1,c2,c3,c4,c5,c6,c7,c8,c9,c10,c11,c12,c13,c14,c15,c16,c17;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 HA1(product[1],c1,(A[1]&amp; B[0]),(A[0]&amp;B[1]));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 FA1(c2,c3,A[1]&amp;B[1],(B[0]&amp;A[2]),c1);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 FA2(c4,c5,(B[1]&amp;A[2]),(B[0]&amp;A[3]),c3);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 HA2(c6,c7,(B[1]&amp;A[3]),c5);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 HA3(product[2],c15,c2,(B[2]&amp;A[0]));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 FA5(c14,c16,c4,(B[2]&amp;A[1]),c15);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 FA4(c13,c17,c6,(A[2]&amp;B[2]),c16);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 FA3(c9,c8,c7,(B[2]&amp;A[3]),c17);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 HA4(product[3],c12,c14,(B[3]&amp;A[0]));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 FA8(product[4],c11,c13,(B[3]&amp;A[1]),c12);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 FA7(product[5],c10,c9,(B[3]&amp;A[2]),c11);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 FA6(product[6],product[7],c8,(A[3]&amp; B[3]),c10);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endmodule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30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184</TotalTime>
  <Words>593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Circuit</vt:lpstr>
      <vt:lpstr>ARRAY MULTIPLIER </vt:lpstr>
      <vt:lpstr>CONTENTS</vt:lpstr>
      <vt:lpstr>Requirement</vt:lpstr>
      <vt:lpstr>Principle</vt:lpstr>
      <vt:lpstr>4*4 bit multiplication principle</vt:lpstr>
      <vt:lpstr>4 – bit array multiplier block diagram</vt:lpstr>
      <vt:lpstr>Simulation &amp; implementation</vt:lpstr>
      <vt:lpstr>PowerPoint Presentation</vt:lpstr>
      <vt:lpstr>Multiplier Module :</vt:lpstr>
      <vt:lpstr>Simulation circuit</vt:lpstr>
      <vt:lpstr>Advantages &amp; disadvantages</vt:lpstr>
      <vt:lpstr>Conclusions 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MULTIPLIER </dc:title>
  <dc:creator>Sriraam reddy pothula</dc:creator>
  <cp:lastModifiedBy>Sriraam reddy pothula</cp:lastModifiedBy>
  <cp:revision>1</cp:revision>
  <dcterms:created xsi:type="dcterms:W3CDTF">2022-04-28T09:07:37Z</dcterms:created>
  <dcterms:modified xsi:type="dcterms:W3CDTF">2022-06-06T10:37:56Z</dcterms:modified>
</cp:coreProperties>
</file>