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3" r:id="rId5"/>
    <p:sldId id="259"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0575F-9F4E-4004-937B-0FD3B098B0F6}" v="1416" dt="2022-09-20T17:37:17.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eet Dedhia" userId="a55247da8a629a28" providerId="LiveId" clId="{8230575F-9F4E-4004-937B-0FD3B098B0F6}"/>
    <pc:docChg chg="undo custSel modSld sldOrd">
      <pc:chgData name="Smeet Dedhia" userId="a55247da8a629a28" providerId="LiveId" clId="{8230575F-9F4E-4004-937B-0FD3B098B0F6}" dt="2022-09-20T17:37:17.373" v="1414"/>
      <pc:docMkLst>
        <pc:docMk/>
      </pc:docMkLst>
      <pc:sldChg chg="modSp mod">
        <pc:chgData name="Smeet Dedhia" userId="a55247da8a629a28" providerId="LiveId" clId="{8230575F-9F4E-4004-937B-0FD3B098B0F6}" dt="2022-09-20T17:00:00.671" v="74" actId="1076"/>
        <pc:sldMkLst>
          <pc:docMk/>
          <pc:sldMk cId="3091995704" sldId="257"/>
        </pc:sldMkLst>
        <pc:spChg chg="mod">
          <ac:chgData name="Smeet Dedhia" userId="a55247da8a629a28" providerId="LiveId" clId="{8230575F-9F4E-4004-937B-0FD3B098B0F6}" dt="2022-09-20T16:59:57.685" v="73" actId="1076"/>
          <ac:spMkLst>
            <pc:docMk/>
            <pc:sldMk cId="3091995704" sldId="257"/>
            <ac:spMk id="4" creationId="{07919147-ADB8-B9C0-7264-A69C0EF80DF8}"/>
          </ac:spMkLst>
        </pc:spChg>
        <pc:spChg chg="mod">
          <ac:chgData name="Smeet Dedhia" userId="a55247da8a629a28" providerId="LiveId" clId="{8230575F-9F4E-4004-937B-0FD3B098B0F6}" dt="2022-09-20T16:54:37.720" v="1" actId="1076"/>
          <ac:spMkLst>
            <pc:docMk/>
            <pc:sldMk cId="3091995704" sldId="257"/>
            <ac:spMk id="5" creationId="{BC05E6D0-EADE-028F-B125-30F9DCDEB8CC}"/>
          </ac:spMkLst>
        </pc:spChg>
        <pc:spChg chg="mod">
          <ac:chgData name="Smeet Dedhia" userId="a55247da8a629a28" providerId="LiveId" clId="{8230575F-9F4E-4004-937B-0FD3B098B0F6}" dt="2022-09-20T17:00:00.671" v="74" actId="1076"/>
          <ac:spMkLst>
            <pc:docMk/>
            <pc:sldMk cId="3091995704" sldId="257"/>
            <ac:spMk id="6" creationId="{195BE757-F52A-EEF1-5D23-5C2B45255F6B}"/>
          </ac:spMkLst>
        </pc:spChg>
      </pc:sldChg>
      <pc:sldChg chg="modSp mod">
        <pc:chgData name="Smeet Dedhia" userId="a55247da8a629a28" providerId="LiveId" clId="{8230575F-9F4E-4004-937B-0FD3B098B0F6}" dt="2022-09-20T17:00:34.032" v="77" actId="1076"/>
        <pc:sldMkLst>
          <pc:docMk/>
          <pc:sldMk cId="1971062155" sldId="258"/>
        </pc:sldMkLst>
        <pc:spChg chg="mod">
          <ac:chgData name="Smeet Dedhia" userId="a55247da8a629a28" providerId="LiveId" clId="{8230575F-9F4E-4004-937B-0FD3B098B0F6}" dt="2022-09-20T17:00:34.032" v="77" actId="1076"/>
          <ac:spMkLst>
            <pc:docMk/>
            <pc:sldMk cId="1971062155" sldId="258"/>
            <ac:spMk id="6" creationId="{31B4B24D-14DA-6167-B84A-5CADF3F256E1}"/>
          </ac:spMkLst>
        </pc:spChg>
      </pc:sldChg>
      <pc:sldChg chg="modSp mod">
        <pc:chgData name="Smeet Dedhia" userId="a55247da8a629a28" providerId="LiveId" clId="{8230575F-9F4E-4004-937B-0FD3B098B0F6}" dt="2022-09-20T17:37:11.603" v="1412" actId="1076"/>
        <pc:sldMkLst>
          <pc:docMk/>
          <pc:sldMk cId="2537847340" sldId="259"/>
        </pc:sldMkLst>
        <pc:spChg chg="mod">
          <ac:chgData name="Smeet Dedhia" userId="a55247da8a629a28" providerId="LiveId" clId="{8230575F-9F4E-4004-937B-0FD3B098B0F6}" dt="2022-09-20T17:36:31.254" v="1372" actId="255"/>
          <ac:spMkLst>
            <pc:docMk/>
            <pc:sldMk cId="2537847340" sldId="259"/>
            <ac:spMk id="5" creationId="{6D47EACB-9D09-A49B-DE4B-C46E3E6A5C94}"/>
          </ac:spMkLst>
        </pc:spChg>
        <pc:spChg chg="mod">
          <ac:chgData name="Smeet Dedhia" userId="a55247da8a629a28" providerId="LiveId" clId="{8230575F-9F4E-4004-937B-0FD3B098B0F6}" dt="2022-09-20T17:37:11.603" v="1412" actId="1076"/>
          <ac:spMkLst>
            <pc:docMk/>
            <pc:sldMk cId="2537847340" sldId="259"/>
            <ac:spMk id="7" creationId="{7A1365A0-A0EC-4E3F-A9AE-E9D7EAF25591}"/>
          </ac:spMkLst>
        </pc:spChg>
      </pc:sldChg>
      <pc:sldChg chg="addSp modSp mod">
        <pc:chgData name="Smeet Dedhia" userId="a55247da8a629a28" providerId="LiveId" clId="{8230575F-9F4E-4004-937B-0FD3B098B0F6}" dt="2022-09-20T17:17:17.109" v="693" actId="14100"/>
        <pc:sldMkLst>
          <pc:docMk/>
          <pc:sldMk cId="646293791" sldId="261"/>
        </pc:sldMkLst>
        <pc:spChg chg="add mod">
          <ac:chgData name="Smeet Dedhia" userId="a55247da8a629a28" providerId="LiveId" clId="{8230575F-9F4E-4004-937B-0FD3B098B0F6}" dt="2022-09-20T17:17:17.109" v="693" actId="14100"/>
          <ac:spMkLst>
            <pc:docMk/>
            <pc:sldMk cId="646293791" sldId="261"/>
            <ac:spMk id="3" creationId="{0CA1B068-2D33-3EA4-F858-CFD26AA56E42}"/>
          </ac:spMkLst>
        </pc:spChg>
        <pc:graphicFrameChg chg="mod">
          <ac:chgData name="Smeet Dedhia" userId="a55247da8a629a28" providerId="LiveId" clId="{8230575F-9F4E-4004-937B-0FD3B098B0F6}" dt="2022-09-20T16:58:56.573" v="72" actId="20577"/>
          <ac:graphicFrameMkLst>
            <pc:docMk/>
            <pc:sldMk cId="646293791" sldId="261"/>
            <ac:graphicFrameMk id="5" creationId="{B801E15E-E2F5-2B02-08D1-500CBEA40316}"/>
          </ac:graphicFrameMkLst>
        </pc:graphicFrameChg>
      </pc:sldChg>
      <pc:sldChg chg="addSp delSp modSp mod">
        <pc:chgData name="Smeet Dedhia" userId="a55247da8a629a28" providerId="LiveId" clId="{8230575F-9F4E-4004-937B-0FD3B098B0F6}" dt="2022-09-20T17:32:13.221" v="1206" actId="12"/>
        <pc:sldMkLst>
          <pc:docMk/>
          <pc:sldMk cId="1126037184" sldId="262"/>
        </pc:sldMkLst>
        <pc:spChg chg="add mod">
          <ac:chgData name="Smeet Dedhia" userId="a55247da8a629a28" providerId="LiveId" clId="{8230575F-9F4E-4004-937B-0FD3B098B0F6}" dt="2022-09-20T17:25:49.541" v="792" actId="1076"/>
          <ac:spMkLst>
            <pc:docMk/>
            <pc:sldMk cId="1126037184" sldId="262"/>
            <ac:spMk id="2" creationId="{0A5F9087-1463-B820-4FFA-F49F40F1C2B9}"/>
          </ac:spMkLst>
        </pc:spChg>
        <pc:spChg chg="mod">
          <ac:chgData name="Smeet Dedhia" userId="a55247da8a629a28" providerId="LiveId" clId="{8230575F-9F4E-4004-937B-0FD3B098B0F6}" dt="2022-09-20T17:32:13.221" v="1206" actId="12"/>
          <ac:spMkLst>
            <pc:docMk/>
            <pc:sldMk cId="1126037184" sldId="262"/>
            <ac:spMk id="3" creationId="{2B6644E7-3393-FAAE-CE46-0580DE58FB9F}"/>
          </ac:spMkLst>
        </pc:spChg>
        <pc:picChg chg="del">
          <ac:chgData name="Smeet Dedhia" userId="a55247da8a629a28" providerId="LiveId" clId="{8230575F-9F4E-4004-937B-0FD3B098B0F6}" dt="2022-09-20T17:25:10.731" v="787" actId="478"/>
          <ac:picMkLst>
            <pc:docMk/>
            <pc:sldMk cId="1126037184" sldId="262"/>
            <ac:picMk id="5" creationId="{FB30929F-ACAC-3A56-A4A6-0CF49E5B4AF7}"/>
          </ac:picMkLst>
        </pc:picChg>
      </pc:sldChg>
      <pc:sldChg chg="addSp modSp mod ord">
        <pc:chgData name="Smeet Dedhia" userId="a55247da8a629a28" providerId="LiveId" clId="{8230575F-9F4E-4004-937B-0FD3B098B0F6}" dt="2022-09-20T17:37:17.373" v="1414"/>
        <pc:sldMkLst>
          <pc:docMk/>
          <pc:sldMk cId="2306887594" sldId="263"/>
        </pc:sldMkLst>
        <pc:spChg chg="add mod">
          <ac:chgData name="Smeet Dedhia" userId="a55247da8a629a28" providerId="LiveId" clId="{8230575F-9F4E-4004-937B-0FD3B098B0F6}" dt="2022-09-20T17:11:30.320" v="449" actId="403"/>
          <ac:spMkLst>
            <pc:docMk/>
            <pc:sldMk cId="2306887594" sldId="263"/>
            <ac:spMk id="2" creationId="{7B0673B2-310F-8AC4-BB6B-4C464573CEE4}"/>
          </ac:spMkLst>
        </pc:spChg>
        <pc:spChg chg="add mod">
          <ac:chgData name="Smeet Dedhia" userId="a55247da8a629a28" providerId="LiveId" clId="{8230575F-9F4E-4004-937B-0FD3B098B0F6}" dt="2022-09-20T17:16:02.006" v="651" actId="1076"/>
          <ac:spMkLst>
            <pc:docMk/>
            <pc:sldMk cId="2306887594" sldId="263"/>
            <ac:spMk id="10" creationId="{D4DAEB21-C6D1-A859-9E3B-688ECAF3529E}"/>
          </ac:spMkLst>
        </pc:spChg>
        <pc:graphicFrameChg chg="mod">
          <ac:chgData name="Smeet Dedhia" userId="a55247da8a629a28" providerId="LiveId" clId="{8230575F-9F4E-4004-937B-0FD3B098B0F6}" dt="2022-09-20T17:13:45.209" v="594"/>
          <ac:graphicFrameMkLst>
            <pc:docMk/>
            <pc:sldMk cId="2306887594" sldId="263"/>
            <ac:graphicFrameMk id="7" creationId="{4EB0A5D4-9766-5FA1-BB6F-076A3B512A5B}"/>
          </ac:graphicFrameMkLst>
        </pc:graphicFrameChg>
        <pc:picChg chg="add mod">
          <ac:chgData name="Smeet Dedhia" userId="a55247da8a629a28" providerId="LiveId" clId="{8230575F-9F4E-4004-937B-0FD3B098B0F6}" dt="2022-09-20T17:15:18.789" v="614" actId="1076"/>
          <ac:picMkLst>
            <pc:docMk/>
            <pc:sldMk cId="2306887594" sldId="263"/>
            <ac:picMk id="4" creationId="{F2DB3246-DD4F-9810-DF1E-4D665339EE14}"/>
          </ac:picMkLst>
        </pc:picChg>
        <pc:picChg chg="add mod">
          <ac:chgData name="Smeet Dedhia" userId="a55247da8a629a28" providerId="LiveId" clId="{8230575F-9F4E-4004-937B-0FD3B098B0F6}" dt="2022-09-20T17:15:01.228" v="608" actId="1076"/>
          <ac:picMkLst>
            <pc:docMk/>
            <pc:sldMk cId="2306887594" sldId="263"/>
            <ac:picMk id="5" creationId="{A42404D6-2F62-6228-CDC2-858983F821BE}"/>
          </ac:picMkLst>
        </pc:picChg>
        <pc:picChg chg="add mod">
          <ac:chgData name="Smeet Dedhia" userId="a55247da8a629a28" providerId="LiveId" clId="{8230575F-9F4E-4004-937B-0FD3B098B0F6}" dt="2022-09-20T17:15:07.388" v="610" actId="1076"/>
          <ac:picMkLst>
            <pc:docMk/>
            <pc:sldMk cId="2306887594" sldId="263"/>
            <ac:picMk id="6" creationId="{620A6DAA-58C3-C38B-8716-2A53F3FB6DE7}"/>
          </ac:picMkLst>
        </pc:picChg>
        <pc:picChg chg="add mod">
          <ac:chgData name="Smeet Dedhia" userId="a55247da8a629a28" providerId="LiveId" clId="{8230575F-9F4E-4004-937B-0FD3B098B0F6}" dt="2022-09-20T17:15:13.065" v="612" actId="1076"/>
          <ac:picMkLst>
            <pc:docMk/>
            <pc:sldMk cId="2306887594" sldId="263"/>
            <ac:picMk id="8" creationId="{DE1B9228-AD52-D590-687A-0759FF6A2DB4}"/>
          </ac:picMkLst>
        </pc:picChg>
        <pc:picChg chg="add mod">
          <ac:chgData name="Smeet Dedhia" userId="a55247da8a629a28" providerId="LiveId" clId="{8230575F-9F4E-4004-937B-0FD3B098B0F6}" dt="2022-09-20T17:15:22.645" v="615" actId="1076"/>
          <ac:picMkLst>
            <pc:docMk/>
            <pc:sldMk cId="2306887594" sldId="263"/>
            <ac:picMk id="9" creationId="{FB1E7A1D-577E-E527-1DA3-69054598FB18}"/>
          </ac:picMkLst>
        </pc:picChg>
      </pc:sldChg>
      <pc:sldChg chg="modSp mod">
        <pc:chgData name="Smeet Dedhia" userId="a55247da8a629a28" providerId="LiveId" clId="{8230575F-9F4E-4004-937B-0FD3B098B0F6}" dt="2022-09-20T17:32:31.882" v="1208"/>
        <pc:sldMkLst>
          <pc:docMk/>
          <pc:sldMk cId="2387319166" sldId="264"/>
        </pc:sldMkLst>
        <pc:spChg chg="mod">
          <ac:chgData name="Smeet Dedhia" userId="a55247da8a629a28" providerId="LiveId" clId="{8230575F-9F4E-4004-937B-0FD3B098B0F6}" dt="2022-09-20T17:32:22.947" v="1207" actId="20577"/>
          <ac:spMkLst>
            <pc:docMk/>
            <pc:sldMk cId="2387319166" sldId="264"/>
            <ac:spMk id="4" creationId="{E23A0257-5EB1-01B9-F337-C39705DD9904}"/>
          </ac:spMkLst>
        </pc:spChg>
        <pc:graphicFrameChg chg="mod">
          <ac:chgData name="Smeet Dedhia" userId="a55247da8a629a28" providerId="LiveId" clId="{8230575F-9F4E-4004-937B-0FD3B098B0F6}" dt="2022-09-20T17:32:31.882" v="1208"/>
          <ac:graphicFrameMkLst>
            <pc:docMk/>
            <pc:sldMk cId="2387319166" sldId="264"/>
            <ac:graphicFrameMk id="6" creationId="{79EF20E4-3D97-8312-D8E1-061DA95E42A9}"/>
          </ac:graphicFrameMkLst>
        </pc:graphicFrameChg>
      </pc:sldChg>
      <pc:sldChg chg="modSp mod">
        <pc:chgData name="Smeet Dedhia" userId="a55247da8a629a28" providerId="LiveId" clId="{8230575F-9F4E-4004-937B-0FD3B098B0F6}" dt="2022-09-20T17:24:29.728" v="786" actId="20577"/>
        <pc:sldMkLst>
          <pc:docMk/>
          <pc:sldMk cId="3617008523" sldId="265"/>
        </pc:sldMkLst>
        <pc:spChg chg="mod">
          <ac:chgData name="Smeet Dedhia" userId="a55247da8a629a28" providerId="LiveId" clId="{8230575F-9F4E-4004-937B-0FD3B098B0F6}" dt="2022-09-20T17:24:29.728" v="786" actId="20577"/>
          <ac:spMkLst>
            <pc:docMk/>
            <pc:sldMk cId="3617008523" sldId="265"/>
            <ac:spMk id="3" creationId="{A9DB0EA3-CC87-F40B-47E6-DECAF99E69B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pn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pn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0B472-7BBE-460C-9DB8-E7BD1D2784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FF609A-5A29-4A3F-A13E-5996FD03C3C5}">
      <dgm:prSet/>
      <dgm:spPr/>
      <dgm:t>
        <a:bodyPr/>
        <a:lstStyle/>
        <a:p>
          <a:pPr>
            <a:lnSpc>
              <a:spcPct val="100000"/>
            </a:lnSpc>
          </a:pPr>
          <a:r>
            <a:rPr lang="en-GB"/>
            <a:t>VIDEO FEED</a:t>
          </a:r>
          <a:endParaRPr lang="en-US"/>
        </a:p>
      </dgm:t>
    </dgm:pt>
    <dgm:pt modelId="{9BD2E0CE-D82B-4A1C-9A09-4649879CBE81}" type="parTrans" cxnId="{E56CDE4E-30A4-4202-BE4A-FE039A1028A0}">
      <dgm:prSet/>
      <dgm:spPr/>
      <dgm:t>
        <a:bodyPr/>
        <a:lstStyle/>
        <a:p>
          <a:endParaRPr lang="en-US"/>
        </a:p>
      </dgm:t>
    </dgm:pt>
    <dgm:pt modelId="{1C8D8EC2-6CDA-4C7C-AF0B-1146DDDEF84A}" type="sibTrans" cxnId="{E56CDE4E-30A4-4202-BE4A-FE039A1028A0}">
      <dgm:prSet/>
      <dgm:spPr/>
      <dgm:t>
        <a:bodyPr/>
        <a:lstStyle/>
        <a:p>
          <a:endParaRPr lang="en-US"/>
        </a:p>
      </dgm:t>
    </dgm:pt>
    <dgm:pt modelId="{0B55E622-DBC0-45BE-AC00-9BCE7D0A4EE1}">
      <dgm:prSet/>
      <dgm:spPr/>
      <dgm:t>
        <a:bodyPr/>
        <a:lstStyle/>
        <a:p>
          <a:pPr>
            <a:lnSpc>
              <a:spcPct val="100000"/>
            </a:lnSpc>
          </a:pPr>
          <a:r>
            <a:rPr lang="en-GB"/>
            <a:t>Video Pre-Processing</a:t>
          </a:r>
          <a:endParaRPr lang="en-US"/>
        </a:p>
      </dgm:t>
    </dgm:pt>
    <dgm:pt modelId="{1F9188B8-1356-4BE9-872B-01F2C7F60271}" type="parTrans" cxnId="{D85B5889-CF3C-41BE-B3BE-CE4A543A390E}">
      <dgm:prSet/>
      <dgm:spPr/>
      <dgm:t>
        <a:bodyPr/>
        <a:lstStyle/>
        <a:p>
          <a:endParaRPr lang="en-US"/>
        </a:p>
      </dgm:t>
    </dgm:pt>
    <dgm:pt modelId="{94F7C358-EB1B-4B60-BC99-C0C514E30A98}" type="sibTrans" cxnId="{D85B5889-CF3C-41BE-B3BE-CE4A543A390E}">
      <dgm:prSet/>
      <dgm:spPr/>
      <dgm:t>
        <a:bodyPr/>
        <a:lstStyle/>
        <a:p>
          <a:endParaRPr lang="en-US"/>
        </a:p>
      </dgm:t>
    </dgm:pt>
    <dgm:pt modelId="{6A2A5DD4-63D9-48D4-98E0-6C6F892DFC44}">
      <dgm:prSet/>
      <dgm:spPr/>
      <dgm:t>
        <a:bodyPr/>
        <a:lstStyle/>
        <a:p>
          <a:pPr>
            <a:lnSpc>
              <a:spcPct val="100000"/>
            </a:lnSpc>
          </a:pPr>
          <a:r>
            <a:rPr lang="en-GB"/>
            <a:t>Recognizing Faces and Emotions &amp; Generate Video Analytics</a:t>
          </a:r>
          <a:endParaRPr lang="en-US"/>
        </a:p>
      </dgm:t>
    </dgm:pt>
    <dgm:pt modelId="{4A42036D-2C0B-4186-B539-727B00A1A4DC}" type="parTrans" cxnId="{0681609B-8D05-47CB-B52D-45E4FC2494E8}">
      <dgm:prSet/>
      <dgm:spPr/>
      <dgm:t>
        <a:bodyPr/>
        <a:lstStyle/>
        <a:p>
          <a:endParaRPr lang="en-US"/>
        </a:p>
      </dgm:t>
    </dgm:pt>
    <dgm:pt modelId="{9FBA369E-3FD9-419D-B7EA-A5F08F361AB6}" type="sibTrans" cxnId="{0681609B-8D05-47CB-B52D-45E4FC2494E8}">
      <dgm:prSet/>
      <dgm:spPr/>
      <dgm:t>
        <a:bodyPr/>
        <a:lstStyle/>
        <a:p>
          <a:endParaRPr lang="en-US"/>
        </a:p>
      </dgm:t>
    </dgm:pt>
    <dgm:pt modelId="{6BC7B105-44A9-438B-81FC-3899101690BB}">
      <dgm:prSet/>
      <dgm:spPr/>
      <dgm:t>
        <a:bodyPr/>
        <a:lstStyle/>
        <a:p>
          <a:pPr>
            <a:lnSpc>
              <a:spcPct val="100000"/>
            </a:lnSpc>
          </a:pPr>
          <a:r>
            <a:rPr lang="en-IN"/>
            <a:t>Deep Learning Model for Face Detection, Emotion Detection &amp; Age Detection </a:t>
          </a:r>
        </a:p>
      </dgm:t>
    </dgm:pt>
    <dgm:pt modelId="{1064FF0B-391A-442F-A5BD-7936C7C34953}" type="parTrans" cxnId="{F8DC6768-9A19-4CC1-9CC6-F8C14608D693}">
      <dgm:prSet/>
      <dgm:spPr/>
      <dgm:t>
        <a:bodyPr/>
        <a:lstStyle/>
        <a:p>
          <a:endParaRPr lang="en-IN"/>
        </a:p>
      </dgm:t>
    </dgm:pt>
    <dgm:pt modelId="{31E5E452-E6FA-432C-978C-67EA950B16FD}" type="sibTrans" cxnId="{F8DC6768-9A19-4CC1-9CC6-F8C14608D693}">
      <dgm:prSet/>
      <dgm:spPr/>
      <dgm:t>
        <a:bodyPr/>
        <a:lstStyle/>
        <a:p>
          <a:endParaRPr lang="en-IN"/>
        </a:p>
      </dgm:t>
    </dgm:pt>
    <dgm:pt modelId="{CCF24A34-87EF-4BAA-B3A4-F1D29AD31880}">
      <dgm:prSet/>
      <dgm:spPr/>
      <dgm:t>
        <a:bodyPr/>
        <a:lstStyle/>
        <a:p>
          <a:pPr>
            <a:lnSpc>
              <a:spcPct val="100000"/>
            </a:lnSpc>
          </a:pPr>
          <a:r>
            <a:rPr lang="en-IN"/>
            <a:t>Store Analytics in MongoDB on MS Azure cloud.</a:t>
          </a:r>
        </a:p>
      </dgm:t>
    </dgm:pt>
    <dgm:pt modelId="{9F71CC8A-09C6-4B69-B93E-6018BC41E78A}" type="parTrans" cxnId="{08DE9A3E-472F-4F9A-9B92-94AD6D4B82B5}">
      <dgm:prSet/>
      <dgm:spPr/>
      <dgm:t>
        <a:bodyPr/>
        <a:lstStyle/>
        <a:p>
          <a:endParaRPr lang="en-IN"/>
        </a:p>
      </dgm:t>
    </dgm:pt>
    <dgm:pt modelId="{F633B4CC-CA49-47B7-9B7F-9C00D43C7C72}" type="sibTrans" cxnId="{08DE9A3E-472F-4F9A-9B92-94AD6D4B82B5}">
      <dgm:prSet/>
      <dgm:spPr/>
      <dgm:t>
        <a:bodyPr/>
        <a:lstStyle/>
        <a:p>
          <a:endParaRPr lang="en-IN"/>
        </a:p>
      </dgm:t>
    </dgm:pt>
    <dgm:pt modelId="{350DA1CC-D794-4FF2-B544-CD78136AEA50}">
      <dgm:prSet/>
      <dgm:spPr/>
      <dgm:t>
        <a:bodyPr/>
        <a:lstStyle/>
        <a:p>
          <a:pPr>
            <a:lnSpc>
              <a:spcPct val="100000"/>
            </a:lnSpc>
          </a:pPr>
          <a:r>
            <a:rPr lang="en-IN"/>
            <a:t>Provide Analytics using API hosted on Azure AND Deploy on Website</a:t>
          </a:r>
        </a:p>
      </dgm:t>
    </dgm:pt>
    <dgm:pt modelId="{5D018271-B4F5-4D10-981B-E1B193D2A497}" type="parTrans" cxnId="{E0104639-95CA-428D-B20A-0C525E5107BE}">
      <dgm:prSet/>
      <dgm:spPr/>
      <dgm:t>
        <a:bodyPr/>
        <a:lstStyle/>
        <a:p>
          <a:endParaRPr lang="en-IN"/>
        </a:p>
      </dgm:t>
    </dgm:pt>
    <dgm:pt modelId="{00C76445-55DE-4C47-A142-02A3FE65DAEB}" type="sibTrans" cxnId="{E0104639-95CA-428D-B20A-0C525E5107BE}">
      <dgm:prSet/>
      <dgm:spPr/>
      <dgm:t>
        <a:bodyPr/>
        <a:lstStyle/>
        <a:p>
          <a:endParaRPr lang="en-IN"/>
        </a:p>
      </dgm:t>
    </dgm:pt>
    <dgm:pt modelId="{B01C7009-BC21-40B7-8C07-341EA2773516}" type="pres">
      <dgm:prSet presAssocID="{9360B472-7BBE-460C-9DB8-E7BD1D2784CA}" presName="root" presStyleCnt="0">
        <dgm:presLayoutVars>
          <dgm:dir/>
          <dgm:resizeHandles val="exact"/>
        </dgm:presLayoutVars>
      </dgm:prSet>
      <dgm:spPr/>
    </dgm:pt>
    <dgm:pt modelId="{3ED73826-897C-4C9F-AE63-92F4C9F03B47}" type="pres">
      <dgm:prSet presAssocID="{43FF609A-5A29-4A3F-A13E-5996FD03C3C5}" presName="compNode" presStyleCnt="0"/>
      <dgm:spPr/>
    </dgm:pt>
    <dgm:pt modelId="{E06A24C8-BC3D-4F28-BB2E-20DE97012A06}" type="pres">
      <dgm:prSet presAssocID="{43FF609A-5A29-4A3F-A13E-5996FD03C3C5}" presName="bgRect" presStyleLbl="bgShp" presStyleIdx="0" presStyleCnt="6"/>
      <dgm:spPr/>
    </dgm:pt>
    <dgm:pt modelId="{DDB6BAE4-74B4-4FDE-8E64-1423561A9508}" type="pres">
      <dgm:prSet presAssocID="{43FF609A-5A29-4A3F-A13E-5996FD03C3C5}" presName="iconRect" presStyleLbl="node1" presStyleIdx="0" presStyleCnt="6" custScaleX="176015" custScaleY="1560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1ECE1244-0C7F-4FE6-B50D-94833FEFF72C}" type="pres">
      <dgm:prSet presAssocID="{43FF609A-5A29-4A3F-A13E-5996FD03C3C5}" presName="spaceRect" presStyleCnt="0"/>
      <dgm:spPr/>
    </dgm:pt>
    <dgm:pt modelId="{D04C263A-FC7C-43BC-9DC8-63B1B22898E6}" type="pres">
      <dgm:prSet presAssocID="{43FF609A-5A29-4A3F-A13E-5996FD03C3C5}" presName="parTx" presStyleLbl="revTx" presStyleIdx="0" presStyleCnt="6">
        <dgm:presLayoutVars>
          <dgm:chMax val="0"/>
          <dgm:chPref val="0"/>
        </dgm:presLayoutVars>
      </dgm:prSet>
      <dgm:spPr/>
    </dgm:pt>
    <dgm:pt modelId="{6210A68B-DD01-4AA6-9C62-D816B125E1FE}" type="pres">
      <dgm:prSet presAssocID="{1C8D8EC2-6CDA-4C7C-AF0B-1146DDDEF84A}" presName="sibTrans" presStyleCnt="0"/>
      <dgm:spPr/>
    </dgm:pt>
    <dgm:pt modelId="{3B9E56E4-CAC1-44B5-BFE7-09C6C77B86F5}" type="pres">
      <dgm:prSet presAssocID="{0B55E622-DBC0-45BE-AC00-9BCE7D0A4EE1}" presName="compNode" presStyleCnt="0"/>
      <dgm:spPr/>
    </dgm:pt>
    <dgm:pt modelId="{24DCFD3C-C198-4688-999D-CFCE9FA73B0B}" type="pres">
      <dgm:prSet presAssocID="{0B55E622-DBC0-45BE-AC00-9BCE7D0A4EE1}" presName="bgRect" presStyleLbl="bgShp" presStyleIdx="1" presStyleCnt="6"/>
      <dgm:spPr/>
    </dgm:pt>
    <dgm:pt modelId="{E3618DFA-AF32-4840-8439-52B7B5044AF8}" type="pres">
      <dgm:prSet presAssocID="{0B55E622-DBC0-45BE-AC00-9BCE7D0A4EE1}" presName="iconRect" presStyleLbl="node1" presStyleIdx="1" presStyleCnt="6" custScaleX="187150" custScaleY="1540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A229584-80C7-4D4B-A2B5-3B70AD163A45}" type="pres">
      <dgm:prSet presAssocID="{0B55E622-DBC0-45BE-AC00-9BCE7D0A4EE1}" presName="spaceRect" presStyleCnt="0"/>
      <dgm:spPr/>
    </dgm:pt>
    <dgm:pt modelId="{D26E29DE-E503-455A-90E0-317FF06776C2}" type="pres">
      <dgm:prSet presAssocID="{0B55E622-DBC0-45BE-AC00-9BCE7D0A4EE1}" presName="parTx" presStyleLbl="revTx" presStyleIdx="1" presStyleCnt="6">
        <dgm:presLayoutVars>
          <dgm:chMax val="0"/>
          <dgm:chPref val="0"/>
        </dgm:presLayoutVars>
      </dgm:prSet>
      <dgm:spPr/>
    </dgm:pt>
    <dgm:pt modelId="{EC95BBEB-CAAC-4323-B3B7-33927EB16EAA}" type="pres">
      <dgm:prSet presAssocID="{94F7C358-EB1B-4B60-BC99-C0C514E30A98}" presName="sibTrans" presStyleCnt="0"/>
      <dgm:spPr/>
    </dgm:pt>
    <dgm:pt modelId="{58999E8C-9E6B-4741-9B43-726F4676C0B3}" type="pres">
      <dgm:prSet presAssocID="{6BC7B105-44A9-438B-81FC-3899101690BB}" presName="compNode" presStyleCnt="0"/>
      <dgm:spPr/>
    </dgm:pt>
    <dgm:pt modelId="{C8A57422-E3D4-410C-B59A-A92FD0443F3B}" type="pres">
      <dgm:prSet presAssocID="{6BC7B105-44A9-438B-81FC-3899101690BB}" presName="bgRect" presStyleLbl="bgShp" presStyleIdx="2" presStyleCnt="6"/>
      <dgm:spPr/>
    </dgm:pt>
    <dgm:pt modelId="{5CC9A2DD-757E-438D-9974-0888D5823CEC}" type="pres">
      <dgm:prSet presAssocID="{6BC7B105-44A9-438B-81FC-3899101690BB}" presName="iconRect" presStyleLbl="node1" presStyleIdx="2" presStyleCnt="6" custScaleX="142610" custScaleY="12976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rain with solid fill"/>
        </a:ext>
      </dgm:extLst>
    </dgm:pt>
    <dgm:pt modelId="{62350AC8-35CD-4132-A0AB-1055E2DEF122}" type="pres">
      <dgm:prSet presAssocID="{6BC7B105-44A9-438B-81FC-3899101690BB}" presName="spaceRect" presStyleCnt="0"/>
      <dgm:spPr/>
    </dgm:pt>
    <dgm:pt modelId="{3A1D954B-EC74-4C49-9B7F-3879800F44B1}" type="pres">
      <dgm:prSet presAssocID="{6BC7B105-44A9-438B-81FC-3899101690BB}" presName="parTx" presStyleLbl="revTx" presStyleIdx="2" presStyleCnt="6">
        <dgm:presLayoutVars>
          <dgm:chMax val="0"/>
          <dgm:chPref val="0"/>
        </dgm:presLayoutVars>
      </dgm:prSet>
      <dgm:spPr/>
    </dgm:pt>
    <dgm:pt modelId="{28A5D900-D039-4DCC-A340-84FB2C7BBCF5}" type="pres">
      <dgm:prSet presAssocID="{31E5E452-E6FA-432C-978C-67EA950B16FD}" presName="sibTrans" presStyleCnt="0"/>
      <dgm:spPr/>
    </dgm:pt>
    <dgm:pt modelId="{1EEFF5DF-185F-4CF7-8C10-EAA277EA90DB}" type="pres">
      <dgm:prSet presAssocID="{6A2A5DD4-63D9-48D4-98E0-6C6F892DFC44}" presName="compNode" presStyleCnt="0"/>
      <dgm:spPr/>
    </dgm:pt>
    <dgm:pt modelId="{54FFD529-1E1E-46E6-80D6-E89243B1D4B4}" type="pres">
      <dgm:prSet presAssocID="{6A2A5DD4-63D9-48D4-98E0-6C6F892DFC44}" presName="bgRect" presStyleLbl="bgShp" presStyleIdx="3" presStyleCnt="6"/>
      <dgm:spPr/>
    </dgm:pt>
    <dgm:pt modelId="{03B6C5A8-EEAC-43C6-9A82-62FB86FFE850}" type="pres">
      <dgm:prSet presAssocID="{6A2A5DD4-63D9-48D4-98E0-6C6F892DFC44}" presName="iconRect" presStyleLbl="node1" presStyleIdx="3" presStyleCnt="6" custScaleX="150034" custScaleY="1500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iling Face with No Fill"/>
        </a:ext>
      </dgm:extLst>
    </dgm:pt>
    <dgm:pt modelId="{523291C1-E18A-41B5-A101-4B4795E73003}" type="pres">
      <dgm:prSet presAssocID="{6A2A5DD4-63D9-48D4-98E0-6C6F892DFC44}" presName="spaceRect" presStyleCnt="0"/>
      <dgm:spPr/>
    </dgm:pt>
    <dgm:pt modelId="{83C346C3-AE76-4777-B1B1-8142E8C0CE93}" type="pres">
      <dgm:prSet presAssocID="{6A2A5DD4-63D9-48D4-98E0-6C6F892DFC44}" presName="parTx" presStyleLbl="revTx" presStyleIdx="3" presStyleCnt="6">
        <dgm:presLayoutVars>
          <dgm:chMax val="0"/>
          <dgm:chPref val="0"/>
        </dgm:presLayoutVars>
      </dgm:prSet>
      <dgm:spPr/>
    </dgm:pt>
    <dgm:pt modelId="{4072F4F4-B430-4F18-B55F-A2A6D5F165CB}" type="pres">
      <dgm:prSet presAssocID="{9FBA369E-3FD9-419D-B7EA-A5F08F361AB6}" presName="sibTrans" presStyleCnt="0"/>
      <dgm:spPr/>
    </dgm:pt>
    <dgm:pt modelId="{4F719E90-8F47-477C-A466-E8CF2D61A97A}" type="pres">
      <dgm:prSet presAssocID="{CCF24A34-87EF-4BAA-B3A4-F1D29AD31880}" presName="compNode" presStyleCnt="0"/>
      <dgm:spPr/>
    </dgm:pt>
    <dgm:pt modelId="{2445BE26-C339-431C-AB3E-5729372DC313}" type="pres">
      <dgm:prSet presAssocID="{CCF24A34-87EF-4BAA-B3A4-F1D29AD31880}" presName="bgRect" presStyleLbl="bgShp" presStyleIdx="4" presStyleCnt="6"/>
      <dgm:spPr/>
    </dgm:pt>
    <dgm:pt modelId="{C4F9D000-F1DD-48DF-9DD7-5ED06294EA0A}" type="pres">
      <dgm:prSet presAssocID="{CCF24A34-87EF-4BAA-B3A4-F1D29AD31880}" presName="iconRect" presStyleLbl="node1" presStyleIdx="4" presStyleCnt="6" custScaleX="164880" custScaleY="144339"/>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loud with solid fill"/>
        </a:ext>
      </dgm:extLst>
    </dgm:pt>
    <dgm:pt modelId="{04869EF4-1E97-47BF-8514-5C0357447256}" type="pres">
      <dgm:prSet presAssocID="{CCF24A34-87EF-4BAA-B3A4-F1D29AD31880}" presName="spaceRect" presStyleCnt="0"/>
      <dgm:spPr/>
    </dgm:pt>
    <dgm:pt modelId="{0D9E5D38-41D8-480C-8042-486840EB01E3}" type="pres">
      <dgm:prSet presAssocID="{CCF24A34-87EF-4BAA-B3A4-F1D29AD31880}" presName="parTx" presStyleLbl="revTx" presStyleIdx="4" presStyleCnt="6">
        <dgm:presLayoutVars>
          <dgm:chMax val="0"/>
          <dgm:chPref val="0"/>
        </dgm:presLayoutVars>
      </dgm:prSet>
      <dgm:spPr/>
    </dgm:pt>
    <dgm:pt modelId="{5AC75749-2C18-498E-952E-29470556B298}" type="pres">
      <dgm:prSet presAssocID="{F633B4CC-CA49-47B7-9B7F-9C00D43C7C72}" presName="sibTrans" presStyleCnt="0"/>
      <dgm:spPr/>
    </dgm:pt>
    <dgm:pt modelId="{E7DFC973-A890-4DBF-B6A3-57818AA6FDE0}" type="pres">
      <dgm:prSet presAssocID="{350DA1CC-D794-4FF2-B544-CD78136AEA50}" presName="compNode" presStyleCnt="0"/>
      <dgm:spPr/>
    </dgm:pt>
    <dgm:pt modelId="{F6B76E98-120B-4366-B965-A376EE87F65C}" type="pres">
      <dgm:prSet presAssocID="{350DA1CC-D794-4FF2-B544-CD78136AEA50}" presName="bgRect" presStyleLbl="bgShp" presStyleIdx="5" presStyleCnt="6"/>
      <dgm:spPr/>
    </dgm:pt>
    <dgm:pt modelId="{542F193E-FE43-42DD-8238-CD21E269AF20}" type="pres">
      <dgm:prSet presAssocID="{350DA1CC-D794-4FF2-B544-CD78136AEA50}" presName="iconRect" presStyleLbl="node1" presStyleIdx="5" presStyleCnt="6" custScaleX="161911" custScaleY="181179"/>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Web design with solid fill"/>
        </a:ext>
      </dgm:extLst>
    </dgm:pt>
    <dgm:pt modelId="{C68AE9BA-6CD4-448E-9903-A93FC9983E12}" type="pres">
      <dgm:prSet presAssocID="{350DA1CC-D794-4FF2-B544-CD78136AEA50}" presName="spaceRect" presStyleCnt="0"/>
      <dgm:spPr/>
    </dgm:pt>
    <dgm:pt modelId="{2AD3BDEB-92A0-43AA-9CB9-BE9B35B5B9AE}" type="pres">
      <dgm:prSet presAssocID="{350DA1CC-D794-4FF2-B544-CD78136AEA50}" presName="parTx" presStyleLbl="revTx" presStyleIdx="5" presStyleCnt="6">
        <dgm:presLayoutVars>
          <dgm:chMax val="0"/>
          <dgm:chPref val="0"/>
        </dgm:presLayoutVars>
      </dgm:prSet>
      <dgm:spPr/>
    </dgm:pt>
  </dgm:ptLst>
  <dgm:cxnLst>
    <dgm:cxn modelId="{AED65813-70F8-4200-8240-BE526FCDA015}" type="presOf" srcId="{43FF609A-5A29-4A3F-A13E-5996FD03C3C5}" destId="{D04C263A-FC7C-43BC-9DC8-63B1B22898E6}" srcOrd="0" destOrd="0" presId="urn:microsoft.com/office/officeart/2018/2/layout/IconVerticalSolidList"/>
    <dgm:cxn modelId="{D110E42C-58BB-4472-89CE-2E7FB426EE6D}" type="presOf" srcId="{6A2A5DD4-63D9-48D4-98E0-6C6F892DFC44}" destId="{83C346C3-AE76-4777-B1B1-8142E8C0CE93}" srcOrd="0" destOrd="0" presId="urn:microsoft.com/office/officeart/2018/2/layout/IconVerticalSolidList"/>
    <dgm:cxn modelId="{CD2B2D34-DFC2-4DE4-8FBE-2A7DC9DA7EE2}" type="presOf" srcId="{CCF24A34-87EF-4BAA-B3A4-F1D29AD31880}" destId="{0D9E5D38-41D8-480C-8042-486840EB01E3}" srcOrd="0" destOrd="0" presId="urn:microsoft.com/office/officeart/2018/2/layout/IconVerticalSolidList"/>
    <dgm:cxn modelId="{E0104639-95CA-428D-B20A-0C525E5107BE}" srcId="{9360B472-7BBE-460C-9DB8-E7BD1D2784CA}" destId="{350DA1CC-D794-4FF2-B544-CD78136AEA50}" srcOrd="5" destOrd="0" parTransId="{5D018271-B4F5-4D10-981B-E1B193D2A497}" sibTransId="{00C76445-55DE-4C47-A142-02A3FE65DAEB}"/>
    <dgm:cxn modelId="{08DE9A3E-472F-4F9A-9B92-94AD6D4B82B5}" srcId="{9360B472-7BBE-460C-9DB8-E7BD1D2784CA}" destId="{CCF24A34-87EF-4BAA-B3A4-F1D29AD31880}" srcOrd="4" destOrd="0" parTransId="{9F71CC8A-09C6-4B69-B93E-6018BC41E78A}" sibTransId="{F633B4CC-CA49-47B7-9B7F-9C00D43C7C72}"/>
    <dgm:cxn modelId="{0B3AA366-9CFD-4EDB-B056-3919B6618747}" type="presOf" srcId="{350DA1CC-D794-4FF2-B544-CD78136AEA50}" destId="{2AD3BDEB-92A0-43AA-9CB9-BE9B35B5B9AE}" srcOrd="0" destOrd="0" presId="urn:microsoft.com/office/officeart/2018/2/layout/IconVerticalSolidList"/>
    <dgm:cxn modelId="{F8DC6768-9A19-4CC1-9CC6-F8C14608D693}" srcId="{9360B472-7BBE-460C-9DB8-E7BD1D2784CA}" destId="{6BC7B105-44A9-438B-81FC-3899101690BB}" srcOrd="2" destOrd="0" parTransId="{1064FF0B-391A-442F-A5BD-7936C7C34953}" sibTransId="{31E5E452-E6FA-432C-978C-67EA950B16FD}"/>
    <dgm:cxn modelId="{E56CDE4E-30A4-4202-BE4A-FE039A1028A0}" srcId="{9360B472-7BBE-460C-9DB8-E7BD1D2784CA}" destId="{43FF609A-5A29-4A3F-A13E-5996FD03C3C5}" srcOrd="0" destOrd="0" parTransId="{9BD2E0CE-D82B-4A1C-9A09-4649879CBE81}" sibTransId="{1C8D8EC2-6CDA-4C7C-AF0B-1146DDDEF84A}"/>
    <dgm:cxn modelId="{51CBE257-B3D4-4B69-B993-D04731A7F895}" type="presOf" srcId="{9360B472-7BBE-460C-9DB8-E7BD1D2784CA}" destId="{B01C7009-BC21-40B7-8C07-341EA2773516}" srcOrd="0" destOrd="0" presId="urn:microsoft.com/office/officeart/2018/2/layout/IconVerticalSolidList"/>
    <dgm:cxn modelId="{D85B5889-CF3C-41BE-B3BE-CE4A543A390E}" srcId="{9360B472-7BBE-460C-9DB8-E7BD1D2784CA}" destId="{0B55E622-DBC0-45BE-AC00-9BCE7D0A4EE1}" srcOrd="1" destOrd="0" parTransId="{1F9188B8-1356-4BE9-872B-01F2C7F60271}" sibTransId="{94F7C358-EB1B-4B60-BC99-C0C514E30A98}"/>
    <dgm:cxn modelId="{F8E55E8C-64DD-47BB-BAFD-61412FF59049}" type="presOf" srcId="{0B55E622-DBC0-45BE-AC00-9BCE7D0A4EE1}" destId="{D26E29DE-E503-455A-90E0-317FF06776C2}" srcOrd="0" destOrd="0" presId="urn:microsoft.com/office/officeart/2018/2/layout/IconVerticalSolidList"/>
    <dgm:cxn modelId="{0681609B-8D05-47CB-B52D-45E4FC2494E8}" srcId="{9360B472-7BBE-460C-9DB8-E7BD1D2784CA}" destId="{6A2A5DD4-63D9-48D4-98E0-6C6F892DFC44}" srcOrd="3" destOrd="0" parTransId="{4A42036D-2C0B-4186-B539-727B00A1A4DC}" sibTransId="{9FBA369E-3FD9-419D-B7EA-A5F08F361AB6}"/>
    <dgm:cxn modelId="{A3AE91EF-27AA-4DF0-AFE6-2288EC8A2437}" type="presOf" srcId="{6BC7B105-44A9-438B-81FC-3899101690BB}" destId="{3A1D954B-EC74-4C49-9B7F-3879800F44B1}" srcOrd="0" destOrd="0" presId="urn:microsoft.com/office/officeart/2018/2/layout/IconVerticalSolidList"/>
    <dgm:cxn modelId="{37526D88-174A-4EE1-9A11-C884A749D118}" type="presParOf" srcId="{B01C7009-BC21-40B7-8C07-341EA2773516}" destId="{3ED73826-897C-4C9F-AE63-92F4C9F03B47}" srcOrd="0" destOrd="0" presId="urn:microsoft.com/office/officeart/2018/2/layout/IconVerticalSolidList"/>
    <dgm:cxn modelId="{6D1ED12B-3C31-4549-AF98-890F07E18E6F}" type="presParOf" srcId="{3ED73826-897C-4C9F-AE63-92F4C9F03B47}" destId="{E06A24C8-BC3D-4F28-BB2E-20DE97012A06}" srcOrd="0" destOrd="0" presId="urn:microsoft.com/office/officeart/2018/2/layout/IconVerticalSolidList"/>
    <dgm:cxn modelId="{4D570B4D-4A92-4422-9B2B-13AA114ECC8A}" type="presParOf" srcId="{3ED73826-897C-4C9F-AE63-92F4C9F03B47}" destId="{DDB6BAE4-74B4-4FDE-8E64-1423561A9508}" srcOrd="1" destOrd="0" presId="urn:microsoft.com/office/officeart/2018/2/layout/IconVerticalSolidList"/>
    <dgm:cxn modelId="{4E00FE66-0534-421A-8E99-82C8AD932D33}" type="presParOf" srcId="{3ED73826-897C-4C9F-AE63-92F4C9F03B47}" destId="{1ECE1244-0C7F-4FE6-B50D-94833FEFF72C}" srcOrd="2" destOrd="0" presId="urn:microsoft.com/office/officeart/2018/2/layout/IconVerticalSolidList"/>
    <dgm:cxn modelId="{3C71A6C4-CCAB-4535-A400-85B0476AFE5B}" type="presParOf" srcId="{3ED73826-897C-4C9F-AE63-92F4C9F03B47}" destId="{D04C263A-FC7C-43BC-9DC8-63B1B22898E6}" srcOrd="3" destOrd="0" presId="urn:microsoft.com/office/officeart/2018/2/layout/IconVerticalSolidList"/>
    <dgm:cxn modelId="{3EC26B57-3F71-4B8A-AE45-0F5958349D15}" type="presParOf" srcId="{B01C7009-BC21-40B7-8C07-341EA2773516}" destId="{6210A68B-DD01-4AA6-9C62-D816B125E1FE}" srcOrd="1" destOrd="0" presId="urn:microsoft.com/office/officeart/2018/2/layout/IconVerticalSolidList"/>
    <dgm:cxn modelId="{C5C29E5A-FB06-4872-AF7E-6D69AEDF9B3C}" type="presParOf" srcId="{B01C7009-BC21-40B7-8C07-341EA2773516}" destId="{3B9E56E4-CAC1-44B5-BFE7-09C6C77B86F5}" srcOrd="2" destOrd="0" presId="urn:microsoft.com/office/officeart/2018/2/layout/IconVerticalSolidList"/>
    <dgm:cxn modelId="{4A9942D4-DA83-4028-AF5E-C53E4D22A0A0}" type="presParOf" srcId="{3B9E56E4-CAC1-44B5-BFE7-09C6C77B86F5}" destId="{24DCFD3C-C198-4688-999D-CFCE9FA73B0B}" srcOrd="0" destOrd="0" presId="urn:microsoft.com/office/officeart/2018/2/layout/IconVerticalSolidList"/>
    <dgm:cxn modelId="{D713E0CC-CADF-463A-8C73-0ED50BF021CD}" type="presParOf" srcId="{3B9E56E4-CAC1-44B5-BFE7-09C6C77B86F5}" destId="{E3618DFA-AF32-4840-8439-52B7B5044AF8}" srcOrd="1" destOrd="0" presId="urn:microsoft.com/office/officeart/2018/2/layout/IconVerticalSolidList"/>
    <dgm:cxn modelId="{CD045B89-76A8-42E5-8058-ED9B4693E28E}" type="presParOf" srcId="{3B9E56E4-CAC1-44B5-BFE7-09C6C77B86F5}" destId="{3A229584-80C7-4D4B-A2B5-3B70AD163A45}" srcOrd="2" destOrd="0" presId="urn:microsoft.com/office/officeart/2018/2/layout/IconVerticalSolidList"/>
    <dgm:cxn modelId="{F60C3168-0EF2-4040-9F58-372E6E257368}" type="presParOf" srcId="{3B9E56E4-CAC1-44B5-BFE7-09C6C77B86F5}" destId="{D26E29DE-E503-455A-90E0-317FF06776C2}" srcOrd="3" destOrd="0" presId="urn:microsoft.com/office/officeart/2018/2/layout/IconVerticalSolidList"/>
    <dgm:cxn modelId="{5E9386A4-7196-49BA-85DC-DC53D82DDCFB}" type="presParOf" srcId="{B01C7009-BC21-40B7-8C07-341EA2773516}" destId="{EC95BBEB-CAAC-4323-B3B7-33927EB16EAA}" srcOrd="3" destOrd="0" presId="urn:microsoft.com/office/officeart/2018/2/layout/IconVerticalSolidList"/>
    <dgm:cxn modelId="{C4F0B4AC-A7BE-468E-8EB2-FC771C1E18D9}" type="presParOf" srcId="{B01C7009-BC21-40B7-8C07-341EA2773516}" destId="{58999E8C-9E6B-4741-9B43-726F4676C0B3}" srcOrd="4" destOrd="0" presId="urn:microsoft.com/office/officeart/2018/2/layout/IconVerticalSolidList"/>
    <dgm:cxn modelId="{EB101E8D-114E-4897-8C32-C149EA766461}" type="presParOf" srcId="{58999E8C-9E6B-4741-9B43-726F4676C0B3}" destId="{C8A57422-E3D4-410C-B59A-A92FD0443F3B}" srcOrd="0" destOrd="0" presId="urn:microsoft.com/office/officeart/2018/2/layout/IconVerticalSolidList"/>
    <dgm:cxn modelId="{3DA49308-D951-49EA-BFF0-8EF5B6CF437F}" type="presParOf" srcId="{58999E8C-9E6B-4741-9B43-726F4676C0B3}" destId="{5CC9A2DD-757E-438D-9974-0888D5823CEC}" srcOrd="1" destOrd="0" presId="urn:microsoft.com/office/officeart/2018/2/layout/IconVerticalSolidList"/>
    <dgm:cxn modelId="{D20D9C01-0541-4021-870A-28D4E2810C12}" type="presParOf" srcId="{58999E8C-9E6B-4741-9B43-726F4676C0B3}" destId="{62350AC8-35CD-4132-A0AB-1055E2DEF122}" srcOrd="2" destOrd="0" presId="urn:microsoft.com/office/officeart/2018/2/layout/IconVerticalSolidList"/>
    <dgm:cxn modelId="{7E36F59A-A307-42A4-818B-C64630CCAA6D}" type="presParOf" srcId="{58999E8C-9E6B-4741-9B43-726F4676C0B3}" destId="{3A1D954B-EC74-4C49-9B7F-3879800F44B1}" srcOrd="3" destOrd="0" presId="urn:microsoft.com/office/officeart/2018/2/layout/IconVerticalSolidList"/>
    <dgm:cxn modelId="{5A682027-9168-4C6B-842A-A0C0FB600928}" type="presParOf" srcId="{B01C7009-BC21-40B7-8C07-341EA2773516}" destId="{28A5D900-D039-4DCC-A340-84FB2C7BBCF5}" srcOrd="5" destOrd="0" presId="urn:microsoft.com/office/officeart/2018/2/layout/IconVerticalSolidList"/>
    <dgm:cxn modelId="{3B542A71-063B-4CF9-95B0-3FFA440AECBB}" type="presParOf" srcId="{B01C7009-BC21-40B7-8C07-341EA2773516}" destId="{1EEFF5DF-185F-4CF7-8C10-EAA277EA90DB}" srcOrd="6" destOrd="0" presId="urn:microsoft.com/office/officeart/2018/2/layout/IconVerticalSolidList"/>
    <dgm:cxn modelId="{41857188-F60A-40B5-81E9-938E7B056890}" type="presParOf" srcId="{1EEFF5DF-185F-4CF7-8C10-EAA277EA90DB}" destId="{54FFD529-1E1E-46E6-80D6-E89243B1D4B4}" srcOrd="0" destOrd="0" presId="urn:microsoft.com/office/officeart/2018/2/layout/IconVerticalSolidList"/>
    <dgm:cxn modelId="{79516274-318D-49A0-AF4C-7B2D0D47BF72}" type="presParOf" srcId="{1EEFF5DF-185F-4CF7-8C10-EAA277EA90DB}" destId="{03B6C5A8-EEAC-43C6-9A82-62FB86FFE850}" srcOrd="1" destOrd="0" presId="urn:microsoft.com/office/officeart/2018/2/layout/IconVerticalSolidList"/>
    <dgm:cxn modelId="{70BD60BF-5CEC-47AE-A4E4-5240E5D8105D}" type="presParOf" srcId="{1EEFF5DF-185F-4CF7-8C10-EAA277EA90DB}" destId="{523291C1-E18A-41B5-A101-4B4795E73003}" srcOrd="2" destOrd="0" presId="urn:microsoft.com/office/officeart/2018/2/layout/IconVerticalSolidList"/>
    <dgm:cxn modelId="{494F7F74-FCEE-4762-AD84-1E1254224834}" type="presParOf" srcId="{1EEFF5DF-185F-4CF7-8C10-EAA277EA90DB}" destId="{83C346C3-AE76-4777-B1B1-8142E8C0CE93}" srcOrd="3" destOrd="0" presId="urn:microsoft.com/office/officeart/2018/2/layout/IconVerticalSolidList"/>
    <dgm:cxn modelId="{6A3D4D40-6606-45F8-A8A3-021E015889AD}" type="presParOf" srcId="{B01C7009-BC21-40B7-8C07-341EA2773516}" destId="{4072F4F4-B430-4F18-B55F-A2A6D5F165CB}" srcOrd="7" destOrd="0" presId="urn:microsoft.com/office/officeart/2018/2/layout/IconVerticalSolidList"/>
    <dgm:cxn modelId="{AE5C6955-384C-4937-84AA-1C0C812BFDB5}" type="presParOf" srcId="{B01C7009-BC21-40B7-8C07-341EA2773516}" destId="{4F719E90-8F47-477C-A466-E8CF2D61A97A}" srcOrd="8" destOrd="0" presId="urn:microsoft.com/office/officeart/2018/2/layout/IconVerticalSolidList"/>
    <dgm:cxn modelId="{9499A83C-D552-41E8-8F5A-A81D0822B5C1}" type="presParOf" srcId="{4F719E90-8F47-477C-A466-E8CF2D61A97A}" destId="{2445BE26-C339-431C-AB3E-5729372DC313}" srcOrd="0" destOrd="0" presId="urn:microsoft.com/office/officeart/2018/2/layout/IconVerticalSolidList"/>
    <dgm:cxn modelId="{E6447F50-79F6-4711-A9DE-0F15F6CDACDA}" type="presParOf" srcId="{4F719E90-8F47-477C-A466-E8CF2D61A97A}" destId="{C4F9D000-F1DD-48DF-9DD7-5ED06294EA0A}" srcOrd="1" destOrd="0" presId="urn:microsoft.com/office/officeart/2018/2/layout/IconVerticalSolidList"/>
    <dgm:cxn modelId="{4C9E54A0-F92B-47D9-96DF-CDB20F8C4049}" type="presParOf" srcId="{4F719E90-8F47-477C-A466-E8CF2D61A97A}" destId="{04869EF4-1E97-47BF-8514-5C0357447256}" srcOrd="2" destOrd="0" presId="urn:microsoft.com/office/officeart/2018/2/layout/IconVerticalSolidList"/>
    <dgm:cxn modelId="{FACF1C90-16C3-45C6-A3F8-AD86C74BB750}" type="presParOf" srcId="{4F719E90-8F47-477C-A466-E8CF2D61A97A}" destId="{0D9E5D38-41D8-480C-8042-486840EB01E3}" srcOrd="3" destOrd="0" presId="urn:microsoft.com/office/officeart/2018/2/layout/IconVerticalSolidList"/>
    <dgm:cxn modelId="{0154D19F-83EC-4054-81D6-8391D2120EF1}" type="presParOf" srcId="{B01C7009-BC21-40B7-8C07-341EA2773516}" destId="{5AC75749-2C18-498E-952E-29470556B298}" srcOrd="9" destOrd="0" presId="urn:microsoft.com/office/officeart/2018/2/layout/IconVerticalSolidList"/>
    <dgm:cxn modelId="{4372E806-6026-4400-8957-ACAF8984FEE5}" type="presParOf" srcId="{B01C7009-BC21-40B7-8C07-341EA2773516}" destId="{E7DFC973-A890-4DBF-B6A3-57818AA6FDE0}" srcOrd="10" destOrd="0" presId="urn:microsoft.com/office/officeart/2018/2/layout/IconVerticalSolidList"/>
    <dgm:cxn modelId="{C3FD69ED-EAF5-4AF7-8D04-3422F74B280C}" type="presParOf" srcId="{E7DFC973-A890-4DBF-B6A3-57818AA6FDE0}" destId="{F6B76E98-120B-4366-B965-A376EE87F65C}" srcOrd="0" destOrd="0" presId="urn:microsoft.com/office/officeart/2018/2/layout/IconVerticalSolidList"/>
    <dgm:cxn modelId="{201B51E1-4E82-4745-B434-CF94D84539C1}" type="presParOf" srcId="{E7DFC973-A890-4DBF-B6A3-57818AA6FDE0}" destId="{542F193E-FE43-42DD-8238-CD21E269AF20}" srcOrd="1" destOrd="0" presId="urn:microsoft.com/office/officeart/2018/2/layout/IconVerticalSolidList"/>
    <dgm:cxn modelId="{DE3E1EF2-FBAF-4EEB-A4ED-6F957C70A21B}" type="presParOf" srcId="{E7DFC973-A890-4DBF-B6A3-57818AA6FDE0}" destId="{C68AE9BA-6CD4-448E-9903-A93FC9983E12}" srcOrd="2" destOrd="0" presId="urn:microsoft.com/office/officeart/2018/2/layout/IconVerticalSolidList"/>
    <dgm:cxn modelId="{5075AE8D-E5FC-4DAF-9EB1-2098DD8D3860}" type="presParOf" srcId="{E7DFC973-A890-4DBF-B6A3-57818AA6FDE0}" destId="{2AD3BDEB-92A0-43AA-9CB9-BE9B35B5B9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F0CBEF-3397-416E-805A-DCB90B09A51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D274E02-6275-439B-8491-209534326A27}">
      <dgm:prSet/>
      <dgm:spPr/>
      <dgm:t>
        <a:bodyPr/>
        <a:lstStyle/>
        <a:p>
          <a:r>
            <a:rPr lang="en-GB"/>
            <a:t>Face Detection: </a:t>
          </a:r>
          <a:r>
            <a:rPr lang="en-GB" err="1"/>
            <a:t>Haar</a:t>
          </a:r>
          <a:r>
            <a:rPr lang="en-GB"/>
            <a:t>-Cascade for Frontal face</a:t>
          </a:r>
          <a:endParaRPr lang="en-US"/>
        </a:p>
      </dgm:t>
    </dgm:pt>
    <dgm:pt modelId="{59EABB0B-828C-47C0-A468-21CBCAAF554B}" type="parTrans" cxnId="{729EEAEF-CC39-4CBB-B13E-3675E1DD5370}">
      <dgm:prSet/>
      <dgm:spPr/>
      <dgm:t>
        <a:bodyPr/>
        <a:lstStyle/>
        <a:p>
          <a:endParaRPr lang="en-US"/>
        </a:p>
      </dgm:t>
    </dgm:pt>
    <dgm:pt modelId="{6C40A02E-CC72-4A78-B8EF-B38DB165037D}" type="sibTrans" cxnId="{729EEAEF-CC39-4CBB-B13E-3675E1DD5370}">
      <dgm:prSet/>
      <dgm:spPr/>
      <dgm:t>
        <a:bodyPr/>
        <a:lstStyle/>
        <a:p>
          <a:endParaRPr lang="en-US"/>
        </a:p>
      </dgm:t>
    </dgm:pt>
    <dgm:pt modelId="{B86072F0-F1CF-4617-AAE7-B5D1DFD09B7E}">
      <dgm:prSet/>
      <dgm:spPr/>
      <dgm:t>
        <a:bodyPr/>
        <a:lstStyle/>
        <a:p>
          <a:r>
            <a:rPr lang="en-GB"/>
            <a:t>Emotion detection using the built model</a:t>
          </a:r>
          <a:endParaRPr lang="en-US"/>
        </a:p>
      </dgm:t>
    </dgm:pt>
    <dgm:pt modelId="{C3D5A74C-30B9-415E-A425-98DC7DEB146B}" type="parTrans" cxnId="{8C90E2BE-DCEA-467C-941A-0C082023AC54}">
      <dgm:prSet/>
      <dgm:spPr/>
      <dgm:t>
        <a:bodyPr/>
        <a:lstStyle/>
        <a:p>
          <a:endParaRPr lang="en-US"/>
        </a:p>
      </dgm:t>
    </dgm:pt>
    <dgm:pt modelId="{7E6AB36A-D62D-494A-9CC4-063BF5736B01}" type="sibTrans" cxnId="{8C90E2BE-DCEA-467C-941A-0C082023AC54}">
      <dgm:prSet/>
      <dgm:spPr/>
      <dgm:t>
        <a:bodyPr/>
        <a:lstStyle/>
        <a:p>
          <a:endParaRPr lang="en-US"/>
        </a:p>
      </dgm:t>
    </dgm:pt>
    <dgm:pt modelId="{B382B3EA-4C99-4D00-AECF-5D04E6167486}">
      <dgm:prSet/>
      <dgm:spPr/>
      <dgm:t>
        <a:bodyPr/>
        <a:lstStyle/>
        <a:p>
          <a:r>
            <a:rPr lang="en-GB"/>
            <a:t>Age Detection with the help of the model.</a:t>
          </a:r>
          <a:endParaRPr lang="en-US"/>
        </a:p>
      </dgm:t>
    </dgm:pt>
    <dgm:pt modelId="{2FFA7DF3-B362-4FA6-8263-73211836EE96}" type="parTrans" cxnId="{DAB6B355-E7DF-417A-9342-EFFF49A02652}">
      <dgm:prSet/>
      <dgm:spPr/>
      <dgm:t>
        <a:bodyPr/>
        <a:lstStyle/>
        <a:p>
          <a:endParaRPr lang="en-US"/>
        </a:p>
      </dgm:t>
    </dgm:pt>
    <dgm:pt modelId="{FF217D86-A7E6-4B79-B711-56C95A5CAA2F}" type="sibTrans" cxnId="{DAB6B355-E7DF-417A-9342-EFFF49A02652}">
      <dgm:prSet/>
      <dgm:spPr/>
      <dgm:t>
        <a:bodyPr/>
        <a:lstStyle/>
        <a:p>
          <a:endParaRPr lang="en-US"/>
        </a:p>
      </dgm:t>
    </dgm:pt>
    <dgm:pt modelId="{B9473B21-026C-416B-A33C-29B71F0A3753}">
      <dgm:prSet/>
      <dgm:spPr/>
      <dgm:t>
        <a:bodyPr/>
        <a:lstStyle/>
        <a:p>
          <a:r>
            <a:rPr lang="en-GB"/>
            <a:t>Calculate average time of each session.</a:t>
          </a:r>
          <a:endParaRPr lang="en-US"/>
        </a:p>
      </dgm:t>
    </dgm:pt>
    <dgm:pt modelId="{D94046D2-B808-4DB0-86DA-4B7616853A47}" type="parTrans" cxnId="{8130E89F-B1F0-4932-B7A2-C73116F98E42}">
      <dgm:prSet/>
      <dgm:spPr/>
      <dgm:t>
        <a:bodyPr/>
        <a:lstStyle/>
        <a:p>
          <a:endParaRPr lang="en-US"/>
        </a:p>
      </dgm:t>
    </dgm:pt>
    <dgm:pt modelId="{3FE52ECE-FB07-41F3-9862-64A2DAA196ED}" type="sibTrans" cxnId="{8130E89F-B1F0-4932-B7A2-C73116F98E42}">
      <dgm:prSet/>
      <dgm:spPr/>
      <dgm:t>
        <a:bodyPr/>
        <a:lstStyle/>
        <a:p>
          <a:endParaRPr lang="en-US"/>
        </a:p>
      </dgm:t>
    </dgm:pt>
    <dgm:pt modelId="{510A72D1-A39A-42FE-AB80-9269BB0E8DEA}">
      <dgm:prSet/>
      <dgm:spPr/>
      <dgm:t>
        <a:bodyPr/>
        <a:lstStyle/>
        <a:p>
          <a:r>
            <a:rPr lang="en-GB"/>
            <a:t>Count of faces visiting ATM each day</a:t>
          </a:r>
          <a:endParaRPr lang="en-US"/>
        </a:p>
      </dgm:t>
    </dgm:pt>
    <dgm:pt modelId="{B3ABEEAB-CCBF-4A17-9E9C-30856D987FAF}" type="parTrans" cxnId="{056F2288-ACFB-4BB4-84C5-7E25F00CA875}">
      <dgm:prSet/>
      <dgm:spPr/>
      <dgm:t>
        <a:bodyPr/>
        <a:lstStyle/>
        <a:p>
          <a:endParaRPr lang="en-US"/>
        </a:p>
      </dgm:t>
    </dgm:pt>
    <dgm:pt modelId="{42721A65-DDAD-45D2-8DAA-433DB3FD2825}" type="sibTrans" cxnId="{056F2288-ACFB-4BB4-84C5-7E25F00CA875}">
      <dgm:prSet/>
      <dgm:spPr/>
      <dgm:t>
        <a:bodyPr/>
        <a:lstStyle/>
        <a:p>
          <a:endParaRPr lang="en-US"/>
        </a:p>
      </dgm:t>
    </dgm:pt>
    <dgm:pt modelId="{A8248FF7-BD05-46AF-BA07-771A8085A55C}" type="pres">
      <dgm:prSet presAssocID="{B3F0CBEF-3397-416E-805A-DCB90B09A511}" presName="diagram" presStyleCnt="0">
        <dgm:presLayoutVars>
          <dgm:dir/>
          <dgm:resizeHandles val="exact"/>
        </dgm:presLayoutVars>
      </dgm:prSet>
      <dgm:spPr/>
    </dgm:pt>
    <dgm:pt modelId="{16DCD7E6-EE57-45BC-AFEB-63E63EB413E6}" type="pres">
      <dgm:prSet presAssocID="{ED274E02-6275-439B-8491-209534326A27}" presName="node" presStyleLbl="node1" presStyleIdx="0" presStyleCnt="5">
        <dgm:presLayoutVars>
          <dgm:bulletEnabled val="1"/>
        </dgm:presLayoutVars>
      </dgm:prSet>
      <dgm:spPr/>
    </dgm:pt>
    <dgm:pt modelId="{10118E3A-6E5B-49C2-8313-5FD47368248F}" type="pres">
      <dgm:prSet presAssocID="{6C40A02E-CC72-4A78-B8EF-B38DB165037D}" presName="sibTrans" presStyleLbl="sibTrans2D1" presStyleIdx="0" presStyleCnt="4"/>
      <dgm:spPr/>
    </dgm:pt>
    <dgm:pt modelId="{FDBB31F4-2DB3-4D0D-9D7A-39B3F11A1CDD}" type="pres">
      <dgm:prSet presAssocID="{6C40A02E-CC72-4A78-B8EF-B38DB165037D}" presName="connectorText" presStyleLbl="sibTrans2D1" presStyleIdx="0" presStyleCnt="4"/>
      <dgm:spPr/>
    </dgm:pt>
    <dgm:pt modelId="{906D70EC-A85E-4354-80DD-CB4E4A04E705}" type="pres">
      <dgm:prSet presAssocID="{B86072F0-F1CF-4617-AAE7-B5D1DFD09B7E}" presName="node" presStyleLbl="node1" presStyleIdx="1" presStyleCnt="5">
        <dgm:presLayoutVars>
          <dgm:bulletEnabled val="1"/>
        </dgm:presLayoutVars>
      </dgm:prSet>
      <dgm:spPr/>
    </dgm:pt>
    <dgm:pt modelId="{3E30A43D-3D40-4DE4-9630-D983D3380A6D}" type="pres">
      <dgm:prSet presAssocID="{7E6AB36A-D62D-494A-9CC4-063BF5736B01}" presName="sibTrans" presStyleLbl="sibTrans2D1" presStyleIdx="1" presStyleCnt="4"/>
      <dgm:spPr/>
    </dgm:pt>
    <dgm:pt modelId="{8EC31498-B390-4CC2-A48C-183418C38DF9}" type="pres">
      <dgm:prSet presAssocID="{7E6AB36A-D62D-494A-9CC4-063BF5736B01}" presName="connectorText" presStyleLbl="sibTrans2D1" presStyleIdx="1" presStyleCnt="4"/>
      <dgm:spPr/>
    </dgm:pt>
    <dgm:pt modelId="{FF312A1B-A24A-4427-B1B1-87020EE0648E}" type="pres">
      <dgm:prSet presAssocID="{B382B3EA-4C99-4D00-AECF-5D04E6167486}" presName="node" presStyleLbl="node1" presStyleIdx="2" presStyleCnt="5">
        <dgm:presLayoutVars>
          <dgm:bulletEnabled val="1"/>
        </dgm:presLayoutVars>
      </dgm:prSet>
      <dgm:spPr/>
    </dgm:pt>
    <dgm:pt modelId="{09CD1050-4F19-4545-9B4C-5796A4C01C00}" type="pres">
      <dgm:prSet presAssocID="{FF217D86-A7E6-4B79-B711-56C95A5CAA2F}" presName="sibTrans" presStyleLbl="sibTrans2D1" presStyleIdx="2" presStyleCnt="4"/>
      <dgm:spPr/>
    </dgm:pt>
    <dgm:pt modelId="{6CC500C5-7B54-4EC3-9F51-522FA8075F23}" type="pres">
      <dgm:prSet presAssocID="{FF217D86-A7E6-4B79-B711-56C95A5CAA2F}" presName="connectorText" presStyleLbl="sibTrans2D1" presStyleIdx="2" presStyleCnt="4"/>
      <dgm:spPr/>
    </dgm:pt>
    <dgm:pt modelId="{38D26712-98F5-4BD4-A3BA-F0FEC88864FE}" type="pres">
      <dgm:prSet presAssocID="{B9473B21-026C-416B-A33C-29B71F0A3753}" presName="node" presStyleLbl="node1" presStyleIdx="3" presStyleCnt="5">
        <dgm:presLayoutVars>
          <dgm:bulletEnabled val="1"/>
        </dgm:presLayoutVars>
      </dgm:prSet>
      <dgm:spPr/>
    </dgm:pt>
    <dgm:pt modelId="{6A0E0466-6A1C-4596-A450-B0C5ACB1A210}" type="pres">
      <dgm:prSet presAssocID="{3FE52ECE-FB07-41F3-9862-64A2DAA196ED}" presName="sibTrans" presStyleLbl="sibTrans2D1" presStyleIdx="3" presStyleCnt="4"/>
      <dgm:spPr/>
    </dgm:pt>
    <dgm:pt modelId="{29073AD8-FB75-4075-94C1-096D51FD3064}" type="pres">
      <dgm:prSet presAssocID="{3FE52ECE-FB07-41F3-9862-64A2DAA196ED}" presName="connectorText" presStyleLbl="sibTrans2D1" presStyleIdx="3" presStyleCnt="4"/>
      <dgm:spPr/>
    </dgm:pt>
    <dgm:pt modelId="{71F91466-97C5-4713-A954-2D8B68BA221E}" type="pres">
      <dgm:prSet presAssocID="{510A72D1-A39A-42FE-AB80-9269BB0E8DEA}" presName="node" presStyleLbl="node1" presStyleIdx="4" presStyleCnt="5">
        <dgm:presLayoutVars>
          <dgm:bulletEnabled val="1"/>
        </dgm:presLayoutVars>
      </dgm:prSet>
      <dgm:spPr/>
    </dgm:pt>
  </dgm:ptLst>
  <dgm:cxnLst>
    <dgm:cxn modelId="{5084E008-C54E-4BC8-8110-B7D1C98504CA}" type="presOf" srcId="{6C40A02E-CC72-4A78-B8EF-B38DB165037D}" destId="{FDBB31F4-2DB3-4D0D-9D7A-39B3F11A1CDD}" srcOrd="1" destOrd="0" presId="urn:microsoft.com/office/officeart/2005/8/layout/process5"/>
    <dgm:cxn modelId="{91C82820-FAE8-46AB-9D83-485342C1ED00}" type="presOf" srcId="{7E6AB36A-D62D-494A-9CC4-063BF5736B01}" destId="{8EC31498-B390-4CC2-A48C-183418C38DF9}" srcOrd="1" destOrd="0" presId="urn:microsoft.com/office/officeart/2005/8/layout/process5"/>
    <dgm:cxn modelId="{BCAE1A3C-9F47-458B-956A-46819AB38843}" type="presOf" srcId="{B382B3EA-4C99-4D00-AECF-5D04E6167486}" destId="{FF312A1B-A24A-4427-B1B1-87020EE0648E}" srcOrd="0" destOrd="0" presId="urn:microsoft.com/office/officeart/2005/8/layout/process5"/>
    <dgm:cxn modelId="{50587C3D-68BD-44DD-9D8C-147CB06B67F2}" type="presOf" srcId="{3FE52ECE-FB07-41F3-9862-64A2DAA196ED}" destId="{29073AD8-FB75-4075-94C1-096D51FD3064}" srcOrd="1" destOrd="0" presId="urn:microsoft.com/office/officeart/2005/8/layout/process5"/>
    <dgm:cxn modelId="{1D60C03E-CD27-4A51-B3A9-62F119F05CC7}" type="presOf" srcId="{B9473B21-026C-416B-A33C-29B71F0A3753}" destId="{38D26712-98F5-4BD4-A3BA-F0FEC88864FE}" srcOrd="0" destOrd="0" presId="urn:microsoft.com/office/officeart/2005/8/layout/process5"/>
    <dgm:cxn modelId="{31B5B55C-E07E-4F1A-98A0-F9F0D0329F7D}" type="presOf" srcId="{FF217D86-A7E6-4B79-B711-56C95A5CAA2F}" destId="{6CC500C5-7B54-4EC3-9F51-522FA8075F23}" srcOrd="1" destOrd="0" presId="urn:microsoft.com/office/officeart/2005/8/layout/process5"/>
    <dgm:cxn modelId="{158CF76B-BE7B-46EB-98F0-7923981F5C0A}" type="presOf" srcId="{FF217D86-A7E6-4B79-B711-56C95A5CAA2F}" destId="{09CD1050-4F19-4545-9B4C-5796A4C01C00}" srcOrd="0" destOrd="0" presId="urn:microsoft.com/office/officeart/2005/8/layout/process5"/>
    <dgm:cxn modelId="{DAB6B355-E7DF-417A-9342-EFFF49A02652}" srcId="{B3F0CBEF-3397-416E-805A-DCB90B09A511}" destId="{B382B3EA-4C99-4D00-AECF-5D04E6167486}" srcOrd="2" destOrd="0" parTransId="{2FFA7DF3-B362-4FA6-8263-73211836EE96}" sibTransId="{FF217D86-A7E6-4B79-B711-56C95A5CAA2F}"/>
    <dgm:cxn modelId="{056F2288-ACFB-4BB4-84C5-7E25F00CA875}" srcId="{B3F0CBEF-3397-416E-805A-DCB90B09A511}" destId="{510A72D1-A39A-42FE-AB80-9269BB0E8DEA}" srcOrd="4" destOrd="0" parTransId="{B3ABEEAB-CCBF-4A17-9E9C-30856D987FAF}" sibTransId="{42721A65-DDAD-45D2-8DAA-433DB3FD2825}"/>
    <dgm:cxn modelId="{8130E89F-B1F0-4932-B7A2-C73116F98E42}" srcId="{B3F0CBEF-3397-416E-805A-DCB90B09A511}" destId="{B9473B21-026C-416B-A33C-29B71F0A3753}" srcOrd="3" destOrd="0" parTransId="{D94046D2-B808-4DB0-86DA-4B7616853A47}" sibTransId="{3FE52ECE-FB07-41F3-9862-64A2DAA196ED}"/>
    <dgm:cxn modelId="{DCF67BA5-17F2-4749-83CD-094426515BD8}" type="presOf" srcId="{6C40A02E-CC72-4A78-B8EF-B38DB165037D}" destId="{10118E3A-6E5B-49C2-8313-5FD47368248F}" srcOrd="0" destOrd="0" presId="urn:microsoft.com/office/officeart/2005/8/layout/process5"/>
    <dgm:cxn modelId="{F8A7A8B8-F4F8-4921-9D86-7853144E286E}" type="presOf" srcId="{3FE52ECE-FB07-41F3-9862-64A2DAA196ED}" destId="{6A0E0466-6A1C-4596-A450-B0C5ACB1A210}" srcOrd="0" destOrd="0" presId="urn:microsoft.com/office/officeart/2005/8/layout/process5"/>
    <dgm:cxn modelId="{AC4C1FBD-AF5F-4CB2-AE50-BE8220B02CDA}" type="presOf" srcId="{7E6AB36A-D62D-494A-9CC4-063BF5736B01}" destId="{3E30A43D-3D40-4DE4-9630-D983D3380A6D}" srcOrd="0" destOrd="0" presId="urn:microsoft.com/office/officeart/2005/8/layout/process5"/>
    <dgm:cxn modelId="{8C90E2BE-DCEA-467C-941A-0C082023AC54}" srcId="{B3F0CBEF-3397-416E-805A-DCB90B09A511}" destId="{B86072F0-F1CF-4617-AAE7-B5D1DFD09B7E}" srcOrd="1" destOrd="0" parTransId="{C3D5A74C-30B9-415E-A425-98DC7DEB146B}" sibTransId="{7E6AB36A-D62D-494A-9CC4-063BF5736B01}"/>
    <dgm:cxn modelId="{0A8B97C0-6B16-4F09-B69A-03CF977881F7}" type="presOf" srcId="{ED274E02-6275-439B-8491-209534326A27}" destId="{16DCD7E6-EE57-45BC-AFEB-63E63EB413E6}" srcOrd="0" destOrd="0" presId="urn:microsoft.com/office/officeart/2005/8/layout/process5"/>
    <dgm:cxn modelId="{3C28D1CA-D81F-4FB6-AFF7-9691C34515EE}" type="presOf" srcId="{B86072F0-F1CF-4617-AAE7-B5D1DFD09B7E}" destId="{906D70EC-A85E-4354-80DD-CB4E4A04E705}" srcOrd="0" destOrd="0" presId="urn:microsoft.com/office/officeart/2005/8/layout/process5"/>
    <dgm:cxn modelId="{FF2F74D0-33CF-41EE-AA0C-3AF20F019265}" type="presOf" srcId="{B3F0CBEF-3397-416E-805A-DCB90B09A511}" destId="{A8248FF7-BD05-46AF-BA07-771A8085A55C}" srcOrd="0" destOrd="0" presId="urn:microsoft.com/office/officeart/2005/8/layout/process5"/>
    <dgm:cxn modelId="{B30702E6-C5CC-4045-8C1E-2108866766CD}" type="presOf" srcId="{510A72D1-A39A-42FE-AB80-9269BB0E8DEA}" destId="{71F91466-97C5-4713-A954-2D8B68BA221E}" srcOrd="0" destOrd="0" presId="urn:microsoft.com/office/officeart/2005/8/layout/process5"/>
    <dgm:cxn modelId="{729EEAEF-CC39-4CBB-B13E-3675E1DD5370}" srcId="{B3F0CBEF-3397-416E-805A-DCB90B09A511}" destId="{ED274E02-6275-439B-8491-209534326A27}" srcOrd="0" destOrd="0" parTransId="{59EABB0B-828C-47C0-A468-21CBCAAF554B}" sibTransId="{6C40A02E-CC72-4A78-B8EF-B38DB165037D}"/>
    <dgm:cxn modelId="{2173A4A8-F3B3-4FE4-A19E-EED00C766D45}" type="presParOf" srcId="{A8248FF7-BD05-46AF-BA07-771A8085A55C}" destId="{16DCD7E6-EE57-45BC-AFEB-63E63EB413E6}" srcOrd="0" destOrd="0" presId="urn:microsoft.com/office/officeart/2005/8/layout/process5"/>
    <dgm:cxn modelId="{9E8D30FA-9EFA-402D-A245-B5A00FDDE8A5}" type="presParOf" srcId="{A8248FF7-BD05-46AF-BA07-771A8085A55C}" destId="{10118E3A-6E5B-49C2-8313-5FD47368248F}" srcOrd="1" destOrd="0" presId="urn:microsoft.com/office/officeart/2005/8/layout/process5"/>
    <dgm:cxn modelId="{BB486A3D-9E3E-4277-B77E-FE69943DD319}" type="presParOf" srcId="{10118E3A-6E5B-49C2-8313-5FD47368248F}" destId="{FDBB31F4-2DB3-4D0D-9D7A-39B3F11A1CDD}" srcOrd="0" destOrd="0" presId="urn:microsoft.com/office/officeart/2005/8/layout/process5"/>
    <dgm:cxn modelId="{9D40C0DB-AB3F-4A2C-A6E5-83804685CC87}" type="presParOf" srcId="{A8248FF7-BD05-46AF-BA07-771A8085A55C}" destId="{906D70EC-A85E-4354-80DD-CB4E4A04E705}" srcOrd="2" destOrd="0" presId="urn:microsoft.com/office/officeart/2005/8/layout/process5"/>
    <dgm:cxn modelId="{7EF5C218-A425-4DC8-B192-D74D2CA5F619}" type="presParOf" srcId="{A8248FF7-BD05-46AF-BA07-771A8085A55C}" destId="{3E30A43D-3D40-4DE4-9630-D983D3380A6D}" srcOrd="3" destOrd="0" presId="urn:microsoft.com/office/officeart/2005/8/layout/process5"/>
    <dgm:cxn modelId="{5A227151-E06F-4AF0-93D8-B2688547E21F}" type="presParOf" srcId="{3E30A43D-3D40-4DE4-9630-D983D3380A6D}" destId="{8EC31498-B390-4CC2-A48C-183418C38DF9}" srcOrd="0" destOrd="0" presId="urn:microsoft.com/office/officeart/2005/8/layout/process5"/>
    <dgm:cxn modelId="{4DB3AAAA-95DB-4B57-8DE3-AFE150E6C6EE}" type="presParOf" srcId="{A8248FF7-BD05-46AF-BA07-771A8085A55C}" destId="{FF312A1B-A24A-4427-B1B1-87020EE0648E}" srcOrd="4" destOrd="0" presId="urn:microsoft.com/office/officeart/2005/8/layout/process5"/>
    <dgm:cxn modelId="{B263F980-0DAA-4290-A7CC-5394F31B6E64}" type="presParOf" srcId="{A8248FF7-BD05-46AF-BA07-771A8085A55C}" destId="{09CD1050-4F19-4545-9B4C-5796A4C01C00}" srcOrd="5" destOrd="0" presId="urn:microsoft.com/office/officeart/2005/8/layout/process5"/>
    <dgm:cxn modelId="{C98205EA-D4A3-4401-AC82-AA906EC40E5F}" type="presParOf" srcId="{09CD1050-4F19-4545-9B4C-5796A4C01C00}" destId="{6CC500C5-7B54-4EC3-9F51-522FA8075F23}" srcOrd="0" destOrd="0" presId="urn:microsoft.com/office/officeart/2005/8/layout/process5"/>
    <dgm:cxn modelId="{D68F180E-B52E-4423-AB0D-E6450E4C6A72}" type="presParOf" srcId="{A8248FF7-BD05-46AF-BA07-771A8085A55C}" destId="{38D26712-98F5-4BD4-A3BA-F0FEC88864FE}" srcOrd="6" destOrd="0" presId="urn:microsoft.com/office/officeart/2005/8/layout/process5"/>
    <dgm:cxn modelId="{B297358F-617C-435B-87A1-98189C8AE849}" type="presParOf" srcId="{A8248FF7-BD05-46AF-BA07-771A8085A55C}" destId="{6A0E0466-6A1C-4596-A450-B0C5ACB1A210}" srcOrd="7" destOrd="0" presId="urn:microsoft.com/office/officeart/2005/8/layout/process5"/>
    <dgm:cxn modelId="{3D86FF5D-FA0B-4E54-B629-FD18C56792B2}" type="presParOf" srcId="{6A0E0466-6A1C-4596-A450-B0C5ACB1A210}" destId="{29073AD8-FB75-4075-94C1-096D51FD3064}" srcOrd="0" destOrd="0" presId="urn:microsoft.com/office/officeart/2005/8/layout/process5"/>
    <dgm:cxn modelId="{AEFE9A22-23EC-4BD9-9C0E-94930A262C6D}" type="presParOf" srcId="{A8248FF7-BD05-46AF-BA07-771A8085A55C}" destId="{71F91466-97C5-4713-A954-2D8B68BA221E}"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EAEA6E-8B94-480D-BE10-E5CFC1528333}"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GB"/>
        </a:p>
      </dgm:t>
    </dgm:pt>
    <dgm:pt modelId="{80142281-544C-46D9-BF67-C3F03FC3E15D}">
      <dgm:prSet phldrT="[Text]"/>
      <dgm:spPr/>
      <dgm:t>
        <a:bodyPr/>
        <a:lstStyle/>
        <a:p>
          <a:r>
            <a:rPr lang="en-GB"/>
            <a:t>Connect your app to Azure Services</a:t>
          </a:r>
        </a:p>
      </dgm:t>
    </dgm:pt>
    <dgm:pt modelId="{ADFBC0DB-7A2A-45A7-AF4E-E3566B8166C5}" type="parTrans" cxnId="{4C77720F-7C9F-4733-9422-ADB661422883}">
      <dgm:prSet/>
      <dgm:spPr/>
      <dgm:t>
        <a:bodyPr/>
        <a:lstStyle/>
        <a:p>
          <a:endParaRPr lang="en-GB"/>
        </a:p>
      </dgm:t>
    </dgm:pt>
    <dgm:pt modelId="{4537DCA5-7809-4911-A124-5FDC39623B51}" type="sibTrans" cxnId="{4C77720F-7C9F-4733-9422-ADB661422883}">
      <dgm:prSet/>
      <dgm:spPr/>
      <dgm:t>
        <a:bodyPr/>
        <a:lstStyle/>
        <a:p>
          <a:endParaRPr lang="en-GB"/>
        </a:p>
      </dgm:t>
    </dgm:pt>
    <dgm:pt modelId="{63B3C993-D720-4661-B991-C55BCA79D66B}">
      <dgm:prSet phldrT="[Text]"/>
      <dgm:spPr/>
      <dgm:t>
        <a:bodyPr/>
        <a:lstStyle/>
        <a:p>
          <a:r>
            <a:rPr lang="en-GB"/>
            <a:t>Get API Key and endpoint to authenticate your applications and start sending calls of service.</a:t>
          </a:r>
        </a:p>
      </dgm:t>
    </dgm:pt>
    <dgm:pt modelId="{3DD32422-996F-462E-BF9A-4B401AF8415C}" type="parTrans" cxnId="{2BEA0AFC-6BB4-4682-9F09-D9E97DDD5967}">
      <dgm:prSet/>
      <dgm:spPr/>
      <dgm:t>
        <a:bodyPr/>
        <a:lstStyle/>
        <a:p>
          <a:endParaRPr lang="en-GB"/>
        </a:p>
      </dgm:t>
    </dgm:pt>
    <dgm:pt modelId="{CCC4A76D-F509-4B31-A7F1-9DF3422483D2}" type="sibTrans" cxnId="{2BEA0AFC-6BB4-4682-9F09-D9E97DDD5967}">
      <dgm:prSet/>
      <dgm:spPr/>
      <dgm:t>
        <a:bodyPr/>
        <a:lstStyle/>
        <a:p>
          <a:endParaRPr lang="en-GB"/>
        </a:p>
      </dgm:t>
    </dgm:pt>
    <dgm:pt modelId="{53A77220-B0EC-446B-8BCE-C37A80C42DC3}">
      <dgm:prSet phldrT="[Text]"/>
      <dgm:spPr/>
      <dgm:t>
        <a:bodyPr/>
        <a:lstStyle/>
        <a:p>
          <a:r>
            <a:rPr lang="en-GB"/>
            <a:t>Try the service in the API console –requires API Key and selecting your location</a:t>
          </a:r>
        </a:p>
      </dgm:t>
    </dgm:pt>
    <dgm:pt modelId="{F7124A98-C234-470C-A6C4-9327C0EE253A}" type="parTrans" cxnId="{AD74A5C7-158B-4384-A386-AD1FC6CC956F}">
      <dgm:prSet/>
      <dgm:spPr/>
      <dgm:t>
        <a:bodyPr/>
        <a:lstStyle/>
        <a:p>
          <a:endParaRPr lang="en-GB"/>
        </a:p>
      </dgm:t>
    </dgm:pt>
    <dgm:pt modelId="{C635D220-87C6-4DC4-AFDA-D6880B9660E1}" type="sibTrans" cxnId="{AD74A5C7-158B-4384-A386-AD1FC6CC956F}">
      <dgm:prSet/>
      <dgm:spPr/>
      <dgm:t>
        <a:bodyPr/>
        <a:lstStyle/>
        <a:p>
          <a:endParaRPr lang="en-GB"/>
        </a:p>
      </dgm:t>
    </dgm:pt>
    <dgm:pt modelId="{1E519EFF-018D-440F-A301-E2C7D4C1400A}">
      <dgm:prSet phldrT="[Text]"/>
      <dgm:spPr/>
      <dgm:t>
        <a:bodyPr/>
        <a:lstStyle/>
        <a:p>
          <a:r>
            <a:rPr lang="en-GB"/>
            <a:t>Make a web API call – requires your API key and endpoint</a:t>
          </a:r>
        </a:p>
      </dgm:t>
    </dgm:pt>
    <dgm:pt modelId="{79787622-46DF-4909-9DD1-12D2B7DA04B4}" type="parTrans" cxnId="{66FC3605-ADAF-4F57-8DEE-DD0626DC5BC5}">
      <dgm:prSet/>
      <dgm:spPr/>
      <dgm:t>
        <a:bodyPr/>
        <a:lstStyle/>
        <a:p>
          <a:endParaRPr lang="en-GB"/>
        </a:p>
      </dgm:t>
    </dgm:pt>
    <dgm:pt modelId="{D200DCCE-406A-4818-A774-D3E6E6216142}" type="sibTrans" cxnId="{66FC3605-ADAF-4F57-8DEE-DD0626DC5BC5}">
      <dgm:prSet/>
      <dgm:spPr/>
      <dgm:t>
        <a:bodyPr/>
        <a:lstStyle/>
        <a:p>
          <a:endParaRPr lang="en-GB"/>
        </a:p>
      </dgm:t>
    </dgm:pt>
    <dgm:pt modelId="{5F2FD411-8293-4D99-B8DE-4A83CDE2B642}" type="pres">
      <dgm:prSet presAssocID="{67EAEA6E-8B94-480D-BE10-E5CFC1528333}" presName="Name0" presStyleCnt="0">
        <dgm:presLayoutVars>
          <dgm:dir/>
          <dgm:resizeHandles val="exact"/>
        </dgm:presLayoutVars>
      </dgm:prSet>
      <dgm:spPr/>
    </dgm:pt>
    <dgm:pt modelId="{8AA817B0-B749-4FDE-BD1B-35A804B77A78}" type="pres">
      <dgm:prSet presAssocID="{80142281-544C-46D9-BF67-C3F03FC3E15D}" presName="compNode" presStyleCnt="0"/>
      <dgm:spPr/>
    </dgm:pt>
    <dgm:pt modelId="{D9A11D8B-ECA1-42DE-9EB1-3AC1EEAA3811}" type="pres">
      <dgm:prSet presAssocID="{80142281-544C-46D9-BF67-C3F03FC3E15D}" presName="pictRect" presStyleLbl="node1" presStyleIdx="0" presStyleCnt="4" custScaleX="100084" custScaleY="100489" custLinFactNeighborX="-210"/>
      <dgm:spPr>
        <a:blipFill>
          <a:blip xmlns:r="http://schemas.openxmlformats.org/officeDocument/2006/relationships" r:embed="rId1"/>
          <a:srcRect/>
          <a:stretch>
            <a:fillRect l="-11000" r="-11000"/>
          </a:stretch>
        </a:blipFill>
      </dgm:spPr>
    </dgm:pt>
    <dgm:pt modelId="{71B61D35-ABE8-4794-99BF-97A2791E844D}" type="pres">
      <dgm:prSet presAssocID="{80142281-544C-46D9-BF67-C3F03FC3E15D}" presName="textRect" presStyleLbl="revTx" presStyleIdx="0" presStyleCnt="4">
        <dgm:presLayoutVars>
          <dgm:bulletEnabled val="1"/>
        </dgm:presLayoutVars>
      </dgm:prSet>
      <dgm:spPr/>
    </dgm:pt>
    <dgm:pt modelId="{21668C5F-96C4-4167-8ADC-1AFE896B89A2}" type="pres">
      <dgm:prSet presAssocID="{4537DCA5-7809-4911-A124-5FDC39623B51}" presName="sibTrans" presStyleLbl="sibTrans2D1" presStyleIdx="0" presStyleCnt="0"/>
      <dgm:spPr/>
    </dgm:pt>
    <dgm:pt modelId="{4F083AFB-DD15-4349-AA50-5DB322C5BCA3}" type="pres">
      <dgm:prSet presAssocID="{63B3C993-D720-4661-B991-C55BCA79D66B}" presName="compNode" presStyleCnt="0"/>
      <dgm:spPr/>
    </dgm:pt>
    <dgm:pt modelId="{A9AE9E3F-66A4-4F45-BF91-40BE41CB9F1C}" type="pres">
      <dgm:prSet presAssocID="{63B3C993-D720-4661-B991-C55BCA79D66B}" presName="pictRect" presStyleLbl="node1" presStyleIdx="1" presStyleCnt="4" custLinFactNeighborX="-586" custLinFactNeighborY="1700"/>
      <dgm:spPr>
        <a:blipFill>
          <a:blip xmlns:r="http://schemas.openxmlformats.org/officeDocument/2006/relationships" r:embed="rId2"/>
          <a:srcRect/>
          <a:stretch>
            <a:fillRect t="-23000" b="-23000"/>
          </a:stretch>
        </a:blipFill>
      </dgm:spPr>
    </dgm:pt>
    <dgm:pt modelId="{857528C7-82B9-4186-A467-48C0085AA3CA}" type="pres">
      <dgm:prSet presAssocID="{63B3C993-D720-4661-B991-C55BCA79D66B}" presName="textRect" presStyleLbl="revTx" presStyleIdx="1" presStyleCnt="4">
        <dgm:presLayoutVars>
          <dgm:bulletEnabled val="1"/>
        </dgm:presLayoutVars>
      </dgm:prSet>
      <dgm:spPr/>
    </dgm:pt>
    <dgm:pt modelId="{384F771E-5AE0-47A8-8BC3-AE4E3F3738C1}" type="pres">
      <dgm:prSet presAssocID="{CCC4A76D-F509-4B31-A7F1-9DF3422483D2}" presName="sibTrans" presStyleLbl="sibTrans2D1" presStyleIdx="0" presStyleCnt="0"/>
      <dgm:spPr/>
    </dgm:pt>
    <dgm:pt modelId="{0A83BBFF-8E85-422E-9C5D-AE313CDC177A}" type="pres">
      <dgm:prSet presAssocID="{53A77220-B0EC-446B-8BCE-C37A80C42DC3}" presName="compNode" presStyleCnt="0"/>
      <dgm:spPr/>
    </dgm:pt>
    <dgm:pt modelId="{DC021F9B-47EF-4C3E-A785-07827F1F756A}" type="pres">
      <dgm:prSet presAssocID="{53A77220-B0EC-446B-8BCE-C37A80C42DC3}" presName="pictRect" presStyleLbl="node1" presStyleIdx="2" presStyleCnt="4"/>
      <dgm:spPr>
        <a:blipFill>
          <a:blip xmlns:r="http://schemas.openxmlformats.org/officeDocument/2006/relationships" r:embed="rId3"/>
          <a:srcRect/>
          <a:stretch>
            <a:fillRect t="-22000" b="-22000"/>
          </a:stretch>
        </a:blipFill>
      </dgm:spPr>
    </dgm:pt>
    <dgm:pt modelId="{CAD7961A-0290-48C4-9F93-24A0915A3102}" type="pres">
      <dgm:prSet presAssocID="{53A77220-B0EC-446B-8BCE-C37A80C42DC3}" presName="textRect" presStyleLbl="revTx" presStyleIdx="2" presStyleCnt="4">
        <dgm:presLayoutVars>
          <dgm:bulletEnabled val="1"/>
        </dgm:presLayoutVars>
      </dgm:prSet>
      <dgm:spPr/>
    </dgm:pt>
    <dgm:pt modelId="{EF96A5AC-B38E-4A79-B8E7-DCFBC6E17AB7}" type="pres">
      <dgm:prSet presAssocID="{C635D220-87C6-4DC4-AFDA-D6880B9660E1}" presName="sibTrans" presStyleLbl="sibTrans2D1" presStyleIdx="0" presStyleCnt="0"/>
      <dgm:spPr/>
    </dgm:pt>
    <dgm:pt modelId="{E1A36855-5C15-47A2-87AB-98BEFD3EBDBE}" type="pres">
      <dgm:prSet presAssocID="{1E519EFF-018D-440F-A301-E2C7D4C1400A}" presName="compNode" presStyleCnt="0"/>
      <dgm:spPr/>
    </dgm:pt>
    <dgm:pt modelId="{418331B4-65EF-4A56-8F2A-537EAB1A253B}" type="pres">
      <dgm:prSet presAssocID="{1E519EFF-018D-440F-A301-E2C7D4C1400A}" presName="pictRect" presStyleLbl="node1" presStyleIdx="3" presStyleCnt="4"/>
      <dgm:spPr>
        <a:blipFill>
          <a:blip xmlns:r="http://schemas.openxmlformats.org/officeDocument/2006/relationships" r:embed="rId4"/>
          <a:srcRect/>
          <a:stretch>
            <a:fillRect t="-23000" b="-23000"/>
          </a:stretch>
        </a:blipFill>
      </dgm:spPr>
    </dgm:pt>
    <dgm:pt modelId="{0F8C5A68-5C13-405A-A592-AF69E98DE380}" type="pres">
      <dgm:prSet presAssocID="{1E519EFF-018D-440F-A301-E2C7D4C1400A}" presName="textRect" presStyleLbl="revTx" presStyleIdx="3" presStyleCnt="4">
        <dgm:presLayoutVars>
          <dgm:bulletEnabled val="1"/>
        </dgm:presLayoutVars>
      </dgm:prSet>
      <dgm:spPr/>
    </dgm:pt>
  </dgm:ptLst>
  <dgm:cxnLst>
    <dgm:cxn modelId="{66FC3605-ADAF-4F57-8DEE-DD0626DC5BC5}" srcId="{67EAEA6E-8B94-480D-BE10-E5CFC1528333}" destId="{1E519EFF-018D-440F-A301-E2C7D4C1400A}" srcOrd="3" destOrd="0" parTransId="{79787622-46DF-4909-9DD1-12D2B7DA04B4}" sibTransId="{D200DCCE-406A-4818-A774-D3E6E6216142}"/>
    <dgm:cxn modelId="{4C77720F-7C9F-4733-9422-ADB661422883}" srcId="{67EAEA6E-8B94-480D-BE10-E5CFC1528333}" destId="{80142281-544C-46D9-BF67-C3F03FC3E15D}" srcOrd="0" destOrd="0" parTransId="{ADFBC0DB-7A2A-45A7-AF4E-E3566B8166C5}" sibTransId="{4537DCA5-7809-4911-A124-5FDC39623B51}"/>
    <dgm:cxn modelId="{452AF524-51F2-4D71-A7D4-55FBBE9B713A}" type="presOf" srcId="{1E519EFF-018D-440F-A301-E2C7D4C1400A}" destId="{0F8C5A68-5C13-405A-A592-AF69E98DE380}" srcOrd="0" destOrd="0" presId="urn:microsoft.com/office/officeart/2005/8/layout/pList1"/>
    <dgm:cxn modelId="{86988A2E-ABBE-47C9-B692-B84C322DFAE6}" type="presOf" srcId="{C635D220-87C6-4DC4-AFDA-D6880B9660E1}" destId="{EF96A5AC-B38E-4A79-B8E7-DCFBC6E17AB7}" srcOrd="0" destOrd="0" presId="urn:microsoft.com/office/officeart/2005/8/layout/pList1"/>
    <dgm:cxn modelId="{02502B5B-9118-42D3-AA0C-D6B69DB08247}" type="presOf" srcId="{53A77220-B0EC-446B-8BCE-C37A80C42DC3}" destId="{CAD7961A-0290-48C4-9F93-24A0915A3102}" srcOrd="0" destOrd="0" presId="urn:microsoft.com/office/officeart/2005/8/layout/pList1"/>
    <dgm:cxn modelId="{1BDCE361-AC58-4980-BFBE-B727C4122BCC}" type="presOf" srcId="{67EAEA6E-8B94-480D-BE10-E5CFC1528333}" destId="{5F2FD411-8293-4D99-B8DE-4A83CDE2B642}" srcOrd="0" destOrd="0" presId="urn:microsoft.com/office/officeart/2005/8/layout/pList1"/>
    <dgm:cxn modelId="{D07A6042-65B7-4A91-BFAE-5707F49BAFD5}" type="presOf" srcId="{80142281-544C-46D9-BF67-C3F03FC3E15D}" destId="{71B61D35-ABE8-4794-99BF-97A2791E844D}" srcOrd="0" destOrd="0" presId="urn:microsoft.com/office/officeart/2005/8/layout/pList1"/>
    <dgm:cxn modelId="{9D8AB565-1CC8-4E3D-8367-D9393FAEE527}" type="presOf" srcId="{63B3C993-D720-4661-B991-C55BCA79D66B}" destId="{857528C7-82B9-4186-A467-48C0085AA3CA}" srcOrd="0" destOrd="0" presId="urn:microsoft.com/office/officeart/2005/8/layout/pList1"/>
    <dgm:cxn modelId="{BD4FA5AC-4113-4C1E-8268-5769D42F588B}" type="presOf" srcId="{CCC4A76D-F509-4B31-A7F1-9DF3422483D2}" destId="{384F771E-5AE0-47A8-8BC3-AE4E3F3738C1}" srcOrd="0" destOrd="0" presId="urn:microsoft.com/office/officeart/2005/8/layout/pList1"/>
    <dgm:cxn modelId="{AD74A5C7-158B-4384-A386-AD1FC6CC956F}" srcId="{67EAEA6E-8B94-480D-BE10-E5CFC1528333}" destId="{53A77220-B0EC-446B-8BCE-C37A80C42DC3}" srcOrd="2" destOrd="0" parTransId="{F7124A98-C234-470C-A6C4-9327C0EE253A}" sibTransId="{C635D220-87C6-4DC4-AFDA-D6880B9660E1}"/>
    <dgm:cxn modelId="{F77A94EB-895B-4D8E-B742-7537C63A5841}" type="presOf" srcId="{4537DCA5-7809-4911-A124-5FDC39623B51}" destId="{21668C5F-96C4-4167-8ADC-1AFE896B89A2}" srcOrd="0" destOrd="0" presId="urn:microsoft.com/office/officeart/2005/8/layout/pList1"/>
    <dgm:cxn modelId="{2BEA0AFC-6BB4-4682-9F09-D9E97DDD5967}" srcId="{67EAEA6E-8B94-480D-BE10-E5CFC1528333}" destId="{63B3C993-D720-4661-B991-C55BCA79D66B}" srcOrd="1" destOrd="0" parTransId="{3DD32422-996F-462E-BF9A-4B401AF8415C}" sibTransId="{CCC4A76D-F509-4B31-A7F1-9DF3422483D2}"/>
    <dgm:cxn modelId="{5CAE0B86-8000-40AC-B07B-7C131AE123CB}" type="presParOf" srcId="{5F2FD411-8293-4D99-B8DE-4A83CDE2B642}" destId="{8AA817B0-B749-4FDE-BD1B-35A804B77A78}" srcOrd="0" destOrd="0" presId="urn:microsoft.com/office/officeart/2005/8/layout/pList1"/>
    <dgm:cxn modelId="{9316EB8D-D9E4-4E08-B45E-6D6EE8701EB6}" type="presParOf" srcId="{8AA817B0-B749-4FDE-BD1B-35A804B77A78}" destId="{D9A11D8B-ECA1-42DE-9EB1-3AC1EEAA3811}" srcOrd="0" destOrd="0" presId="urn:microsoft.com/office/officeart/2005/8/layout/pList1"/>
    <dgm:cxn modelId="{66605E93-58BC-4B56-9C49-E95AC0339FC3}" type="presParOf" srcId="{8AA817B0-B749-4FDE-BD1B-35A804B77A78}" destId="{71B61D35-ABE8-4794-99BF-97A2791E844D}" srcOrd="1" destOrd="0" presId="urn:microsoft.com/office/officeart/2005/8/layout/pList1"/>
    <dgm:cxn modelId="{F61DCB52-5188-434A-B5CB-04337E66D3B4}" type="presParOf" srcId="{5F2FD411-8293-4D99-B8DE-4A83CDE2B642}" destId="{21668C5F-96C4-4167-8ADC-1AFE896B89A2}" srcOrd="1" destOrd="0" presId="urn:microsoft.com/office/officeart/2005/8/layout/pList1"/>
    <dgm:cxn modelId="{256BF144-2210-4EFB-B9D5-DD89E997DF76}" type="presParOf" srcId="{5F2FD411-8293-4D99-B8DE-4A83CDE2B642}" destId="{4F083AFB-DD15-4349-AA50-5DB322C5BCA3}" srcOrd="2" destOrd="0" presId="urn:microsoft.com/office/officeart/2005/8/layout/pList1"/>
    <dgm:cxn modelId="{B8760B7D-F6AE-425F-B131-E2BFAE007EDF}" type="presParOf" srcId="{4F083AFB-DD15-4349-AA50-5DB322C5BCA3}" destId="{A9AE9E3F-66A4-4F45-BF91-40BE41CB9F1C}" srcOrd="0" destOrd="0" presId="urn:microsoft.com/office/officeart/2005/8/layout/pList1"/>
    <dgm:cxn modelId="{3AE7A2F3-6097-4A78-A4A9-E1305AC3F634}" type="presParOf" srcId="{4F083AFB-DD15-4349-AA50-5DB322C5BCA3}" destId="{857528C7-82B9-4186-A467-48C0085AA3CA}" srcOrd="1" destOrd="0" presId="urn:microsoft.com/office/officeart/2005/8/layout/pList1"/>
    <dgm:cxn modelId="{11883444-B8D0-4487-93F3-E9BE0809AADB}" type="presParOf" srcId="{5F2FD411-8293-4D99-B8DE-4A83CDE2B642}" destId="{384F771E-5AE0-47A8-8BC3-AE4E3F3738C1}" srcOrd="3" destOrd="0" presId="urn:microsoft.com/office/officeart/2005/8/layout/pList1"/>
    <dgm:cxn modelId="{2204B83A-E871-4E5E-81DD-577BF54B8B2F}" type="presParOf" srcId="{5F2FD411-8293-4D99-B8DE-4A83CDE2B642}" destId="{0A83BBFF-8E85-422E-9C5D-AE313CDC177A}" srcOrd="4" destOrd="0" presId="urn:microsoft.com/office/officeart/2005/8/layout/pList1"/>
    <dgm:cxn modelId="{DB88006E-D502-4E2D-85A3-CC4B5F1D3A7E}" type="presParOf" srcId="{0A83BBFF-8E85-422E-9C5D-AE313CDC177A}" destId="{DC021F9B-47EF-4C3E-A785-07827F1F756A}" srcOrd="0" destOrd="0" presId="urn:microsoft.com/office/officeart/2005/8/layout/pList1"/>
    <dgm:cxn modelId="{37357508-CB71-4427-AA23-7EFDECD663DB}" type="presParOf" srcId="{0A83BBFF-8E85-422E-9C5D-AE313CDC177A}" destId="{CAD7961A-0290-48C4-9F93-24A0915A3102}" srcOrd="1" destOrd="0" presId="urn:microsoft.com/office/officeart/2005/8/layout/pList1"/>
    <dgm:cxn modelId="{07CD93CA-1F13-47F2-8138-11A994DE1B67}" type="presParOf" srcId="{5F2FD411-8293-4D99-B8DE-4A83CDE2B642}" destId="{EF96A5AC-B38E-4A79-B8E7-DCFBC6E17AB7}" srcOrd="5" destOrd="0" presId="urn:microsoft.com/office/officeart/2005/8/layout/pList1"/>
    <dgm:cxn modelId="{94E84C4B-36CE-4D0B-87F7-48657B184ACC}" type="presParOf" srcId="{5F2FD411-8293-4D99-B8DE-4A83CDE2B642}" destId="{E1A36855-5C15-47A2-87AB-98BEFD3EBDBE}" srcOrd="6" destOrd="0" presId="urn:microsoft.com/office/officeart/2005/8/layout/pList1"/>
    <dgm:cxn modelId="{26E865BE-8D7E-4B0F-81F3-743D24613196}" type="presParOf" srcId="{E1A36855-5C15-47A2-87AB-98BEFD3EBDBE}" destId="{418331B4-65EF-4A56-8F2A-537EAB1A253B}" srcOrd="0" destOrd="0" presId="urn:microsoft.com/office/officeart/2005/8/layout/pList1"/>
    <dgm:cxn modelId="{50984BED-0EBE-4E1B-880A-FB1F75D12B5D}" type="presParOf" srcId="{E1A36855-5C15-47A2-87AB-98BEFD3EBDBE}" destId="{0F8C5A68-5C13-405A-A592-AF69E98DE380}"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A24C8-BC3D-4F28-BB2E-20DE97012A06}">
      <dsp:nvSpPr>
        <dsp:cNvPr id="0" name=""/>
        <dsp:cNvSpPr/>
      </dsp:nvSpPr>
      <dsp:spPr>
        <a:xfrm>
          <a:off x="0" y="1475"/>
          <a:ext cx="6858000" cy="628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B6BAE4-74B4-4FDE-8E64-1423561A9508}">
      <dsp:nvSpPr>
        <dsp:cNvPr id="0" name=""/>
        <dsp:cNvSpPr/>
      </dsp:nvSpPr>
      <dsp:spPr>
        <a:xfrm>
          <a:off x="58773" y="46098"/>
          <a:ext cx="608800" cy="539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C263A-FC7C-43BC-9DC8-63B1B22898E6}">
      <dsp:nvSpPr>
        <dsp:cNvPr id="0" name=""/>
        <dsp:cNvSpPr/>
      </dsp:nvSpPr>
      <dsp:spPr>
        <a:xfrm>
          <a:off x="726347" y="1475"/>
          <a:ext cx="6131652" cy="62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6" tIns="66556" rIns="66556" bIns="66556" numCol="1" spcCol="1270" anchor="ctr" anchorCtr="0">
          <a:noAutofit/>
        </a:bodyPr>
        <a:lstStyle/>
        <a:p>
          <a:pPr marL="0" lvl="0" indent="0" algn="l" defTabSz="711200">
            <a:lnSpc>
              <a:spcPct val="100000"/>
            </a:lnSpc>
            <a:spcBef>
              <a:spcPct val="0"/>
            </a:spcBef>
            <a:spcAft>
              <a:spcPct val="35000"/>
            </a:spcAft>
            <a:buNone/>
          </a:pPr>
          <a:r>
            <a:rPr lang="en-GB" sz="1600" kern="1200"/>
            <a:t>VIDEO FEED</a:t>
          </a:r>
          <a:endParaRPr lang="en-US" sz="1600" kern="1200"/>
        </a:p>
      </dsp:txBody>
      <dsp:txXfrm>
        <a:off x="726347" y="1475"/>
        <a:ext cx="6131652" cy="628872"/>
      </dsp:txXfrm>
    </dsp:sp>
    <dsp:sp modelId="{24DCFD3C-C198-4688-999D-CFCE9FA73B0B}">
      <dsp:nvSpPr>
        <dsp:cNvPr id="0" name=""/>
        <dsp:cNvSpPr/>
      </dsp:nvSpPr>
      <dsp:spPr>
        <a:xfrm>
          <a:off x="0" y="787565"/>
          <a:ext cx="6858000" cy="628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18DFA-AF32-4840-8439-52B7B5044AF8}">
      <dsp:nvSpPr>
        <dsp:cNvPr id="0" name=""/>
        <dsp:cNvSpPr/>
      </dsp:nvSpPr>
      <dsp:spPr>
        <a:xfrm>
          <a:off x="39516" y="835631"/>
          <a:ext cx="647313" cy="5327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6E29DE-E503-455A-90E0-317FF06776C2}">
      <dsp:nvSpPr>
        <dsp:cNvPr id="0" name=""/>
        <dsp:cNvSpPr/>
      </dsp:nvSpPr>
      <dsp:spPr>
        <a:xfrm>
          <a:off x="726347" y="787565"/>
          <a:ext cx="6131652" cy="62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6" tIns="66556" rIns="66556" bIns="66556" numCol="1" spcCol="1270" anchor="ctr" anchorCtr="0">
          <a:noAutofit/>
        </a:bodyPr>
        <a:lstStyle/>
        <a:p>
          <a:pPr marL="0" lvl="0" indent="0" algn="l" defTabSz="711200">
            <a:lnSpc>
              <a:spcPct val="100000"/>
            </a:lnSpc>
            <a:spcBef>
              <a:spcPct val="0"/>
            </a:spcBef>
            <a:spcAft>
              <a:spcPct val="35000"/>
            </a:spcAft>
            <a:buNone/>
          </a:pPr>
          <a:r>
            <a:rPr lang="en-GB" sz="1600" kern="1200"/>
            <a:t>Video Pre-Processing</a:t>
          </a:r>
          <a:endParaRPr lang="en-US" sz="1600" kern="1200"/>
        </a:p>
      </dsp:txBody>
      <dsp:txXfrm>
        <a:off x="726347" y="787565"/>
        <a:ext cx="6131652" cy="628872"/>
      </dsp:txXfrm>
    </dsp:sp>
    <dsp:sp modelId="{C8A57422-E3D4-410C-B59A-A92FD0443F3B}">
      <dsp:nvSpPr>
        <dsp:cNvPr id="0" name=""/>
        <dsp:cNvSpPr/>
      </dsp:nvSpPr>
      <dsp:spPr>
        <a:xfrm>
          <a:off x="0" y="1573655"/>
          <a:ext cx="6858000" cy="628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9A2DD-757E-438D-9974-0888D5823CEC}">
      <dsp:nvSpPr>
        <dsp:cNvPr id="0" name=""/>
        <dsp:cNvSpPr/>
      </dsp:nvSpPr>
      <dsp:spPr>
        <a:xfrm>
          <a:off x="116544" y="1663680"/>
          <a:ext cx="493258" cy="4488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D954B-EC74-4C49-9B7F-3879800F44B1}">
      <dsp:nvSpPr>
        <dsp:cNvPr id="0" name=""/>
        <dsp:cNvSpPr/>
      </dsp:nvSpPr>
      <dsp:spPr>
        <a:xfrm>
          <a:off x="726347" y="1573655"/>
          <a:ext cx="6131652" cy="62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6" tIns="66556" rIns="66556" bIns="66556" numCol="1" spcCol="1270" anchor="ctr" anchorCtr="0">
          <a:noAutofit/>
        </a:bodyPr>
        <a:lstStyle/>
        <a:p>
          <a:pPr marL="0" lvl="0" indent="0" algn="l" defTabSz="711200">
            <a:lnSpc>
              <a:spcPct val="100000"/>
            </a:lnSpc>
            <a:spcBef>
              <a:spcPct val="0"/>
            </a:spcBef>
            <a:spcAft>
              <a:spcPct val="35000"/>
            </a:spcAft>
            <a:buNone/>
          </a:pPr>
          <a:r>
            <a:rPr lang="en-IN" sz="1600" kern="1200"/>
            <a:t>Deep Learning Model for Face Detection, Emotion Detection &amp; Age Detection </a:t>
          </a:r>
        </a:p>
      </dsp:txBody>
      <dsp:txXfrm>
        <a:off x="726347" y="1573655"/>
        <a:ext cx="6131652" cy="628872"/>
      </dsp:txXfrm>
    </dsp:sp>
    <dsp:sp modelId="{54FFD529-1E1E-46E6-80D6-E89243B1D4B4}">
      <dsp:nvSpPr>
        <dsp:cNvPr id="0" name=""/>
        <dsp:cNvSpPr/>
      </dsp:nvSpPr>
      <dsp:spPr>
        <a:xfrm>
          <a:off x="0" y="2359746"/>
          <a:ext cx="6858000" cy="628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6C5A8-EEAC-43C6-9A82-62FB86FFE850}">
      <dsp:nvSpPr>
        <dsp:cNvPr id="0" name=""/>
        <dsp:cNvSpPr/>
      </dsp:nvSpPr>
      <dsp:spPr>
        <a:xfrm>
          <a:off x="103705" y="2414699"/>
          <a:ext cx="518937" cy="5189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346C3-AE76-4777-B1B1-8142E8C0CE93}">
      <dsp:nvSpPr>
        <dsp:cNvPr id="0" name=""/>
        <dsp:cNvSpPr/>
      </dsp:nvSpPr>
      <dsp:spPr>
        <a:xfrm>
          <a:off x="726347" y="2359746"/>
          <a:ext cx="6131652" cy="62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6" tIns="66556" rIns="66556" bIns="66556" numCol="1" spcCol="1270" anchor="ctr" anchorCtr="0">
          <a:noAutofit/>
        </a:bodyPr>
        <a:lstStyle/>
        <a:p>
          <a:pPr marL="0" lvl="0" indent="0" algn="l" defTabSz="711200">
            <a:lnSpc>
              <a:spcPct val="100000"/>
            </a:lnSpc>
            <a:spcBef>
              <a:spcPct val="0"/>
            </a:spcBef>
            <a:spcAft>
              <a:spcPct val="35000"/>
            </a:spcAft>
            <a:buNone/>
          </a:pPr>
          <a:r>
            <a:rPr lang="en-GB" sz="1600" kern="1200"/>
            <a:t>Recognizing Faces and Emotions &amp; Generate Video Analytics</a:t>
          </a:r>
          <a:endParaRPr lang="en-US" sz="1600" kern="1200"/>
        </a:p>
      </dsp:txBody>
      <dsp:txXfrm>
        <a:off x="726347" y="2359746"/>
        <a:ext cx="6131652" cy="628872"/>
      </dsp:txXfrm>
    </dsp:sp>
    <dsp:sp modelId="{2445BE26-C339-431C-AB3E-5729372DC313}">
      <dsp:nvSpPr>
        <dsp:cNvPr id="0" name=""/>
        <dsp:cNvSpPr/>
      </dsp:nvSpPr>
      <dsp:spPr>
        <a:xfrm>
          <a:off x="0" y="3145836"/>
          <a:ext cx="6858000" cy="628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F9D000-F1DD-48DF-9DD7-5ED06294EA0A}">
      <dsp:nvSpPr>
        <dsp:cNvPr id="0" name=""/>
        <dsp:cNvSpPr/>
      </dsp:nvSpPr>
      <dsp:spPr>
        <a:xfrm>
          <a:off x="78030" y="3210652"/>
          <a:ext cx="570286" cy="499239"/>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9E5D38-41D8-480C-8042-486840EB01E3}">
      <dsp:nvSpPr>
        <dsp:cNvPr id="0" name=""/>
        <dsp:cNvSpPr/>
      </dsp:nvSpPr>
      <dsp:spPr>
        <a:xfrm>
          <a:off x="726347" y="3145836"/>
          <a:ext cx="6131652" cy="62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6" tIns="66556" rIns="66556" bIns="66556" numCol="1" spcCol="1270" anchor="ctr" anchorCtr="0">
          <a:noAutofit/>
        </a:bodyPr>
        <a:lstStyle/>
        <a:p>
          <a:pPr marL="0" lvl="0" indent="0" algn="l" defTabSz="711200">
            <a:lnSpc>
              <a:spcPct val="100000"/>
            </a:lnSpc>
            <a:spcBef>
              <a:spcPct val="0"/>
            </a:spcBef>
            <a:spcAft>
              <a:spcPct val="35000"/>
            </a:spcAft>
            <a:buNone/>
          </a:pPr>
          <a:r>
            <a:rPr lang="en-IN" sz="1600" kern="1200"/>
            <a:t>Store Analytics in MongoDB on MS Azure cloud.</a:t>
          </a:r>
        </a:p>
      </dsp:txBody>
      <dsp:txXfrm>
        <a:off x="726347" y="3145836"/>
        <a:ext cx="6131652" cy="628872"/>
      </dsp:txXfrm>
    </dsp:sp>
    <dsp:sp modelId="{F6B76E98-120B-4366-B965-A376EE87F65C}">
      <dsp:nvSpPr>
        <dsp:cNvPr id="0" name=""/>
        <dsp:cNvSpPr/>
      </dsp:nvSpPr>
      <dsp:spPr>
        <a:xfrm>
          <a:off x="0" y="3931926"/>
          <a:ext cx="6858000" cy="6288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F193E-FE43-42DD-8238-CD21E269AF20}">
      <dsp:nvSpPr>
        <dsp:cNvPr id="0" name=""/>
        <dsp:cNvSpPr/>
      </dsp:nvSpPr>
      <dsp:spPr>
        <a:xfrm>
          <a:off x="83165" y="3933031"/>
          <a:ext cx="560017" cy="626661"/>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3BDEB-92A0-43AA-9CB9-BE9B35B5B9AE}">
      <dsp:nvSpPr>
        <dsp:cNvPr id="0" name=""/>
        <dsp:cNvSpPr/>
      </dsp:nvSpPr>
      <dsp:spPr>
        <a:xfrm>
          <a:off x="726347" y="3931926"/>
          <a:ext cx="6131652" cy="62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56" tIns="66556" rIns="66556" bIns="66556" numCol="1" spcCol="1270" anchor="ctr" anchorCtr="0">
          <a:noAutofit/>
        </a:bodyPr>
        <a:lstStyle/>
        <a:p>
          <a:pPr marL="0" lvl="0" indent="0" algn="l" defTabSz="711200">
            <a:lnSpc>
              <a:spcPct val="100000"/>
            </a:lnSpc>
            <a:spcBef>
              <a:spcPct val="0"/>
            </a:spcBef>
            <a:spcAft>
              <a:spcPct val="35000"/>
            </a:spcAft>
            <a:buNone/>
          </a:pPr>
          <a:r>
            <a:rPr lang="en-IN" sz="1600" kern="1200"/>
            <a:t>Provide Analytics using API hosted on Azure AND Deploy on Website</a:t>
          </a:r>
        </a:p>
      </dsp:txBody>
      <dsp:txXfrm>
        <a:off x="726347" y="3931926"/>
        <a:ext cx="6131652" cy="628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CD7E6-EE57-45BC-AFEB-63E63EB413E6}">
      <dsp:nvSpPr>
        <dsp:cNvPr id="0" name=""/>
        <dsp:cNvSpPr/>
      </dsp:nvSpPr>
      <dsp:spPr>
        <a:xfrm>
          <a:off x="586978" y="892"/>
          <a:ext cx="2050851" cy="12305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Face Detection: </a:t>
          </a:r>
          <a:r>
            <a:rPr lang="en-GB" sz="2200" kern="1200" err="1"/>
            <a:t>Haar</a:t>
          </a:r>
          <a:r>
            <a:rPr lang="en-GB" sz="2200" kern="1200"/>
            <a:t>-Cascade for Frontal face</a:t>
          </a:r>
          <a:endParaRPr lang="en-US" sz="2200" kern="1200"/>
        </a:p>
      </dsp:txBody>
      <dsp:txXfrm>
        <a:off x="623018" y="36932"/>
        <a:ext cx="1978771" cy="1158430"/>
      </dsp:txXfrm>
    </dsp:sp>
    <dsp:sp modelId="{10118E3A-6E5B-49C2-8313-5FD47368248F}">
      <dsp:nvSpPr>
        <dsp:cNvPr id="0" name=""/>
        <dsp:cNvSpPr/>
      </dsp:nvSpPr>
      <dsp:spPr>
        <a:xfrm>
          <a:off x="2818304" y="361842"/>
          <a:ext cx="434780" cy="508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818304" y="463564"/>
        <a:ext cx="304346" cy="305167"/>
      </dsp:txXfrm>
    </dsp:sp>
    <dsp:sp modelId="{906D70EC-A85E-4354-80DD-CB4E4A04E705}">
      <dsp:nvSpPr>
        <dsp:cNvPr id="0" name=""/>
        <dsp:cNvSpPr/>
      </dsp:nvSpPr>
      <dsp:spPr>
        <a:xfrm>
          <a:off x="3458170" y="892"/>
          <a:ext cx="2050851" cy="12305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Emotion detection using the built model</a:t>
          </a:r>
          <a:endParaRPr lang="en-US" sz="2200" kern="1200"/>
        </a:p>
      </dsp:txBody>
      <dsp:txXfrm>
        <a:off x="3494210" y="36932"/>
        <a:ext cx="1978771" cy="1158430"/>
      </dsp:txXfrm>
    </dsp:sp>
    <dsp:sp modelId="{3E30A43D-3D40-4DE4-9630-D983D3380A6D}">
      <dsp:nvSpPr>
        <dsp:cNvPr id="0" name=""/>
        <dsp:cNvSpPr/>
      </dsp:nvSpPr>
      <dsp:spPr>
        <a:xfrm rot="5400000">
          <a:off x="4266205" y="1374963"/>
          <a:ext cx="434780" cy="508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4331012" y="1411878"/>
        <a:ext cx="305167" cy="304346"/>
      </dsp:txXfrm>
    </dsp:sp>
    <dsp:sp modelId="{FF312A1B-A24A-4427-B1B1-87020EE0648E}">
      <dsp:nvSpPr>
        <dsp:cNvPr id="0" name=""/>
        <dsp:cNvSpPr/>
      </dsp:nvSpPr>
      <dsp:spPr>
        <a:xfrm>
          <a:off x="3458170" y="2051744"/>
          <a:ext cx="2050851" cy="12305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Age Detection with the help of the model.</a:t>
          </a:r>
          <a:endParaRPr lang="en-US" sz="2200" kern="1200"/>
        </a:p>
      </dsp:txBody>
      <dsp:txXfrm>
        <a:off x="3494210" y="2087784"/>
        <a:ext cx="1978771" cy="1158430"/>
      </dsp:txXfrm>
    </dsp:sp>
    <dsp:sp modelId="{09CD1050-4F19-4545-9B4C-5796A4C01C00}">
      <dsp:nvSpPr>
        <dsp:cNvPr id="0" name=""/>
        <dsp:cNvSpPr/>
      </dsp:nvSpPr>
      <dsp:spPr>
        <a:xfrm rot="10800000">
          <a:off x="2842914" y="2412694"/>
          <a:ext cx="434780" cy="508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973348" y="2514416"/>
        <a:ext cx="304346" cy="305167"/>
      </dsp:txXfrm>
    </dsp:sp>
    <dsp:sp modelId="{38D26712-98F5-4BD4-A3BA-F0FEC88864FE}">
      <dsp:nvSpPr>
        <dsp:cNvPr id="0" name=""/>
        <dsp:cNvSpPr/>
      </dsp:nvSpPr>
      <dsp:spPr>
        <a:xfrm>
          <a:off x="586978" y="2051744"/>
          <a:ext cx="2050851" cy="12305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Calculate average time of each session.</a:t>
          </a:r>
          <a:endParaRPr lang="en-US" sz="2200" kern="1200"/>
        </a:p>
      </dsp:txBody>
      <dsp:txXfrm>
        <a:off x="623018" y="2087784"/>
        <a:ext cx="1978771" cy="1158430"/>
      </dsp:txXfrm>
    </dsp:sp>
    <dsp:sp modelId="{6A0E0466-6A1C-4596-A450-B0C5ACB1A210}">
      <dsp:nvSpPr>
        <dsp:cNvPr id="0" name=""/>
        <dsp:cNvSpPr/>
      </dsp:nvSpPr>
      <dsp:spPr>
        <a:xfrm rot="5400000">
          <a:off x="1395013" y="3425815"/>
          <a:ext cx="434780" cy="5086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1459820" y="3462730"/>
        <a:ext cx="305167" cy="304346"/>
      </dsp:txXfrm>
    </dsp:sp>
    <dsp:sp modelId="{71F91466-97C5-4713-A954-2D8B68BA221E}">
      <dsp:nvSpPr>
        <dsp:cNvPr id="0" name=""/>
        <dsp:cNvSpPr/>
      </dsp:nvSpPr>
      <dsp:spPr>
        <a:xfrm>
          <a:off x="586978" y="4102596"/>
          <a:ext cx="2050851" cy="12305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Count of faces visiting ATM each day</a:t>
          </a:r>
          <a:endParaRPr lang="en-US" sz="2200" kern="1200"/>
        </a:p>
      </dsp:txBody>
      <dsp:txXfrm>
        <a:off x="623018" y="4138636"/>
        <a:ext cx="1978771" cy="1158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11D8B-ECA1-42DE-9EB1-3AC1EEAA3811}">
      <dsp:nvSpPr>
        <dsp:cNvPr id="0" name=""/>
        <dsp:cNvSpPr/>
      </dsp:nvSpPr>
      <dsp:spPr>
        <a:xfrm>
          <a:off x="0" y="593310"/>
          <a:ext cx="2480517" cy="1715992"/>
        </a:xfrm>
        <a:prstGeom prst="roundRect">
          <a:avLst/>
        </a:prstGeom>
        <a:blipFill>
          <a:blip xmlns:r="http://schemas.openxmlformats.org/officeDocument/2006/relationships" r:embed="rId1"/>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61D35-ABE8-4794-99BF-97A2791E844D}">
      <dsp:nvSpPr>
        <dsp:cNvPr id="0" name=""/>
        <dsp:cNvSpPr/>
      </dsp:nvSpPr>
      <dsp:spPr>
        <a:xfrm>
          <a:off x="5208" y="2305127"/>
          <a:ext cx="2478435" cy="91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GB" sz="1400" kern="1200"/>
            <a:t>Connect your app to Azure Services</a:t>
          </a:r>
        </a:p>
      </dsp:txBody>
      <dsp:txXfrm>
        <a:off x="5208" y="2305127"/>
        <a:ext cx="2478435" cy="919499"/>
      </dsp:txXfrm>
    </dsp:sp>
    <dsp:sp modelId="{A9AE9E3F-66A4-4F45-BF91-40BE41CB9F1C}">
      <dsp:nvSpPr>
        <dsp:cNvPr id="0" name=""/>
        <dsp:cNvSpPr/>
      </dsp:nvSpPr>
      <dsp:spPr>
        <a:xfrm>
          <a:off x="2718108" y="624428"/>
          <a:ext cx="2478435" cy="1707641"/>
        </a:xfrm>
        <a:prstGeom prst="roundRect">
          <a:avLst/>
        </a:prstGeom>
        <a:blipFill>
          <a:blip xmlns:r="http://schemas.openxmlformats.org/officeDocument/2006/relationships" r:embed="rId2"/>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528C7-82B9-4186-A467-48C0085AA3CA}">
      <dsp:nvSpPr>
        <dsp:cNvPr id="0" name=""/>
        <dsp:cNvSpPr/>
      </dsp:nvSpPr>
      <dsp:spPr>
        <a:xfrm>
          <a:off x="2732631" y="2303040"/>
          <a:ext cx="2478435" cy="91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GB" sz="1400" kern="1200"/>
            <a:t>Get API Key and endpoint to authenticate your applications and start sending calls of service.</a:t>
          </a:r>
        </a:p>
      </dsp:txBody>
      <dsp:txXfrm>
        <a:off x="2732631" y="2303040"/>
        <a:ext cx="2478435" cy="919499"/>
      </dsp:txXfrm>
    </dsp:sp>
    <dsp:sp modelId="{DC021F9B-47EF-4C3E-A785-07827F1F756A}">
      <dsp:nvSpPr>
        <dsp:cNvPr id="0" name=""/>
        <dsp:cNvSpPr/>
      </dsp:nvSpPr>
      <dsp:spPr>
        <a:xfrm>
          <a:off x="5459014" y="595398"/>
          <a:ext cx="2478435" cy="1707641"/>
        </a:xfrm>
        <a:prstGeom prst="roundRect">
          <a:avLst/>
        </a:prstGeom>
        <a:blipFill>
          <a:blip xmlns:r="http://schemas.openxmlformats.org/officeDocument/2006/relationships" r:embed="rId3"/>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7961A-0290-48C4-9F93-24A0915A3102}">
      <dsp:nvSpPr>
        <dsp:cNvPr id="0" name=""/>
        <dsp:cNvSpPr/>
      </dsp:nvSpPr>
      <dsp:spPr>
        <a:xfrm>
          <a:off x="5459014" y="2303040"/>
          <a:ext cx="2478435" cy="91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GB" sz="1400" kern="1200"/>
            <a:t>Try the service in the API console –requires API Key and selecting your location</a:t>
          </a:r>
        </a:p>
      </dsp:txBody>
      <dsp:txXfrm>
        <a:off x="5459014" y="2303040"/>
        <a:ext cx="2478435" cy="919499"/>
      </dsp:txXfrm>
    </dsp:sp>
    <dsp:sp modelId="{418331B4-65EF-4A56-8F2A-537EAB1A253B}">
      <dsp:nvSpPr>
        <dsp:cNvPr id="0" name=""/>
        <dsp:cNvSpPr/>
      </dsp:nvSpPr>
      <dsp:spPr>
        <a:xfrm>
          <a:off x="8185397" y="595398"/>
          <a:ext cx="2478435" cy="1707641"/>
        </a:xfrm>
        <a:prstGeom prst="roundRect">
          <a:avLst/>
        </a:prstGeom>
        <a:blipFill>
          <a:blip xmlns:r="http://schemas.openxmlformats.org/officeDocument/2006/relationships" r:embed="rId4"/>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C5A68-5C13-405A-A592-AF69E98DE380}">
      <dsp:nvSpPr>
        <dsp:cNvPr id="0" name=""/>
        <dsp:cNvSpPr/>
      </dsp:nvSpPr>
      <dsp:spPr>
        <a:xfrm>
          <a:off x="8185397" y="2303040"/>
          <a:ext cx="2478435" cy="919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GB" sz="1400" kern="1200"/>
            <a:t>Make a web API call – requires your API key and endpoint</a:t>
          </a:r>
        </a:p>
      </dsp:txBody>
      <dsp:txXfrm>
        <a:off x="8185397" y="2303040"/>
        <a:ext cx="2478435" cy="919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4211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5902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617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5248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0200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946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0419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455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5884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4038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9/20/2022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3006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lIns="109728" tIns="109728" rIns="109728" bIns="91440" anchor="ctr"/>
          <a:lstStyle>
            <a:lvl1pPr algn="r">
              <a:defRPr sz="1200" spc="110">
                <a:solidFill>
                  <a:schemeClr val="tx1">
                    <a:tint val="75000"/>
                    <a:alpha val="70000"/>
                  </a:schemeClr>
                </a:solidFill>
              </a:defRPr>
            </a:lvl1pPr>
          </a:lstStyle>
          <a:p>
            <a:fld id="{76969C88-B244-455D-A017-012B25B1ACDD}" type="datetimeFigureOut">
              <a:rPr lang="en-US" smtClean="0"/>
              <a:pPr/>
              <a:t>9/20/2022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lIns="109728" tIns="109728" rIns="109728" bIns="91440" anchor="ctr"/>
          <a:lstStyle>
            <a:lvl1pPr algn="l">
              <a:defRPr sz="1200" spc="11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lIns="109728" tIns="109728" rIns="109728" bIns="91440" anchor="ctr"/>
          <a:lstStyle>
            <a:lvl1pPr algn="r">
              <a:defRPr sz="1200" spc="1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51932733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spc="14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spc="14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spc="14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spc="14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spc="14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spc="14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15" name="Picture 3" descr="Background pattern&#10;&#10;Description automatically generated">
            <a:extLst>
              <a:ext uri="{FF2B5EF4-FFF2-40B4-BE49-F238E27FC236}">
                <a16:creationId xmlns:a16="http://schemas.microsoft.com/office/drawing/2014/main" id="{465939F4-43B3-9950-CA1A-DF198790B286}"/>
              </a:ext>
            </a:extLst>
          </p:cNvPr>
          <p:cNvPicPr>
            <a:picLocks noChangeAspect="1"/>
          </p:cNvPicPr>
          <p:nvPr/>
        </p:nvPicPr>
        <p:blipFill rotWithShape="1">
          <a:blip r:embed="rId2"/>
          <a:srcRect t="1747"/>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6"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F5CD921D-7F55-3CBD-8AB2-63DDD57E39EC}"/>
              </a:ext>
            </a:extLst>
          </p:cNvPr>
          <p:cNvSpPr>
            <a:spLocks noGrp="1"/>
          </p:cNvSpPr>
          <p:nvPr>
            <p:ph type="subTitle" idx="1"/>
          </p:nvPr>
        </p:nvSpPr>
        <p:spPr>
          <a:xfrm>
            <a:off x="7620000" y="4571999"/>
            <a:ext cx="3810000" cy="1524000"/>
          </a:xfrm>
        </p:spPr>
        <p:txBody>
          <a:bodyPr anchor="b">
            <a:normAutofit/>
          </a:bodyPr>
          <a:lstStyle/>
          <a:p>
            <a:pPr algn="l"/>
            <a:r>
              <a:rPr lang="en-GB" b="1">
                <a:effectLst/>
                <a:latin typeface="Segoe UI" panose="020B0502040204020203" pitchFamily="34" charset="0"/>
                <a:ea typeface="Times New Roman" panose="02020603050405020304" pitchFamily="18" charset="0"/>
              </a:rPr>
              <a:t>Use Case2 -Video Analytics</a:t>
            </a:r>
            <a:endParaRPr lang="en-GB"/>
          </a:p>
        </p:txBody>
      </p:sp>
      <p:sp>
        <p:nvSpPr>
          <p:cNvPr id="2" name="Title 1">
            <a:extLst>
              <a:ext uri="{FF2B5EF4-FFF2-40B4-BE49-F238E27FC236}">
                <a16:creationId xmlns:a16="http://schemas.microsoft.com/office/drawing/2014/main" id="{0B7B0D71-3036-CB88-BFC5-4DD8190E7BDE}"/>
              </a:ext>
            </a:extLst>
          </p:cNvPr>
          <p:cNvSpPr>
            <a:spLocks noGrp="1"/>
          </p:cNvSpPr>
          <p:nvPr>
            <p:ph type="ctrTitle"/>
          </p:nvPr>
        </p:nvSpPr>
        <p:spPr>
          <a:xfrm>
            <a:off x="7620000" y="2299787"/>
            <a:ext cx="3810000" cy="2286000"/>
          </a:xfrm>
        </p:spPr>
        <p:txBody>
          <a:bodyPr>
            <a:normAutofit/>
          </a:bodyPr>
          <a:lstStyle/>
          <a:p>
            <a:pPr algn="l"/>
            <a:r>
              <a:rPr lang="en-GB" sz="2800">
                <a:effectLst/>
                <a:latin typeface="Amasis MT Pro Black" panose="02040A04050005020304" pitchFamily="18" charset="0"/>
                <a:ea typeface="Calibri" panose="020F0502020204030204" pitchFamily="34" charset="0"/>
                <a:cs typeface="Times New Roman" panose="02020603050405020304" pitchFamily="18" charset="0"/>
              </a:rPr>
              <a:t>BANK OF BARODA HACKATHON – 2022</a:t>
            </a:r>
            <a:br>
              <a:rPr lang="en-GB" sz="2800">
                <a:effectLst/>
                <a:latin typeface="Calibri" panose="020F0502020204030204" pitchFamily="34" charset="0"/>
                <a:ea typeface="Calibri" panose="020F0502020204030204" pitchFamily="34" charset="0"/>
                <a:cs typeface="Times New Roman" panose="02020603050405020304" pitchFamily="18" charset="0"/>
              </a:rPr>
            </a:br>
            <a:endParaRPr lang="en-GB" sz="2800"/>
          </a:p>
        </p:txBody>
      </p:sp>
    </p:spTree>
    <p:extLst>
      <p:ext uri="{BB962C8B-B14F-4D97-AF65-F5344CB8AC3E}">
        <p14:creationId xmlns:p14="http://schemas.microsoft.com/office/powerpoint/2010/main" val="144838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19147-ADB8-B9C0-7264-A69C0EF80DF8}"/>
              </a:ext>
            </a:extLst>
          </p:cNvPr>
          <p:cNvSpPr>
            <a:spLocks noGrp="1"/>
          </p:cNvSpPr>
          <p:nvPr>
            <p:ph type="title"/>
          </p:nvPr>
        </p:nvSpPr>
        <p:spPr>
          <a:xfrm>
            <a:off x="400050" y="521775"/>
            <a:ext cx="4800600" cy="647702"/>
          </a:xfrm>
        </p:spPr>
        <p:txBody>
          <a:bodyPr/>
          <a:lstStyle/>
          <a:p>
            <a:r>
              <a:rPr lang="en-GB"/>
              <a:t> PROJECT STATEMENT</a:t>
            </a:r>
          </a:p>
        </p:txBody>
      </p:sp>
      <p:sp>
        <p:nvSpPr>
          <p:cNvPr id="5" name="Content Placeholder 4">
            <a:extLst>
              <a:ext uri="{FF2B5EF4-FFF2-40B4-BE49-F238E27FC236}">
                <a16:creationId xmlns:a16="http://schemas.microsoft.com/office/drawing/2014/main" id="{BC05E6D0-EADE-028F-B125-30F9DCDEB8CC}"/>
              </a:ext>
            </a:extLst>
          </p:cNvPr>
          <p:cNvSpPr>
            <a:spLocks noGrp="1"/>
          </p:cNvSpPr>
          <p:nvPr>
            <p:ph idx="1"/>
          </p:nvPr>
        </p:nvSpPr>
        <p:spPr>
          <a:xfrm>
            <a:off x="5524500" y="438469"/>
            <a:ext cx="6362700" cy="5848349"/>
          </a:xfrm>
        </p:spPr>
        <p:txBody>
          <a:bodyPr/>
          <a:lstStyle/>
          <a:p>
            <a:pPr marL="0" indent="0" algn="just">
              <a:lnSpc>
                <a:spcPts val="1800"/>
              </a:lnSpc>
              <a:spcBef>
                <a:spcPts val="1200"/>
              </a:spcBef>
              <a:spcAft>
                <a:spcPts val="750"/>
              </a:spcAft>
              <a:buNone/>
            </a:pPr>
            <a:r>
              <a:rPr lang="en-GB" sz="2400" b="1">
                <a:solidFill>
                  <a:schemeClr val="tx1"/>
                </a:solidFill>
                <a:effectLst/>
                <a:latin typeface="+mj-lt"/>
                <a:ea typeface="Times New Roman" panose="02020603050405020304" pitchFamily="18" charset="0"/>
                <a:cs typeface="Aldhabi" panose="020B0604020202020204" pitchFamily="2" charset="-78"/>
              </a:rPr>
              <a:t>Objectives</a:t>
            </a:r>
            <a:r>
              <a:rPr lang="en-GB" sz="2400" b="1">
                <a:solidFill>
                  <a:schemeClr val="tx1"/>
                </a:solidFill>
                <a:effectLst/>
                <a:latin typeface="Abadi" panose="020B0604020104020204" pitchFamily="34" charset="0"/>
                <a:ea typeface="Times New Roman" panose="02020603050405020304" pitchFamily="18" charset="0"/>
                <a:cs typeface="Aldhabi" panose="020B0604020202020204" pitchFamily="2" charset="-78"/>
              </a:rPr>
              <a:t>:</a:t>
            </a:r>
            <a:endParaRPr lang="en-GB" sz="2400">
              <a:solidFill>
                <a:schemeClr val="tx1"/>
              </a:solidFill>
              <a:effectLst/>
              <a:latin typeface="Abadi" panose="020B0604020104020204" pitchFamily="34" charset="0"/>
              <a:ea typeface="Calibri" panose="020F0502020204030204" pitchFamily="34" charset="0"/>
              <a:cs typeface="Aldhabi" panose="020B0604020202020204" pitchFamily="2" charset="-78"/>
            </a:endParaRPr>
          </a:p>
          <a:p>
            <a:pPr>
              <a:spcAft>
                <a:spcPts val="800"/>
              </a:spcAf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Constantly scanning multiple video footage for:</a:t>
            </a:r>
          </a:p>
          <a:p>
            <a:pPr marL="342900" lvl="0" indent="-342900" fontAlgn="base">
              <a:tabLst>
                <a:tab pos="457200" algn="l"/>
              </a:tabLs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Sentiments of customers</a:t>
            </a:r>
          </a:p>
          <a:p>
            <a:pPr marL="342900" lvl="0" indent="-342900" fontAlgn="base">
              <a:tabLst>
                <a:tab pos="457200" algn="l"/>
              </a:tabLs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Tampering with the cameras / sensitive or high priority area within premises.</a:t>
            </a:r>
          </a:p>
          <a:p>
            <a:pPr marL="342900" lvl="0" indent="-342900" fontAlgn="base">
              <a:tabLst>
                <a:tab pos="457200" algn="l"/>
              </a:tabLs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Count of People</a:t>
            </a:r>
          </a:p>
          <a:p>
            <a:pPr marL="342900" lvl="0" indent="-342900" fontAlgn="base">
              <a:tabLst>
                <a:tab pos="457200" algn="l"/>
              </a:tabLs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Any activity that needs attention</a:t>
            </a:r>
          </a:p>
          <a:p>
            <a:pPr marL="342900" lvl="0" indent="-342900" fontAlgn="base">
              <a:tabLst>
                <a:tab pos="457200" algn="l"/>
              </a:tabLs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Time taken for activity on premises</a:t>
            </a:r>
          </a:p>
          <a:p>
            <a:pPr marL="342900" lvl="0" indent="-342900" fontAlgn="base">
              <a:tabLst>
                <a:tab pos="457200" algn="l"/>
              </a:tabLs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Identification of known facilitators </a:t>
            </a:r>
          </a:p>
          <a:p>
            <a:pPr marL="342900" lvl="0" indent="-342900" fontAlgn="base">
              <a:spcAft>
                <a:spcPts val="800"/>
              </a:spcAft>
              <a:tabLst>
                <a:tab pos="457200" algn="l"/>
              </a:tabLst>
            </a:pPr>
            <a:r>
              <a:rPr lang="en-GB" sz="2000">
                <a:solidFill>
                  <a:schemeClr val="tx1"/>
                </a:solidFill>
                <a:effectLst/>
                <a:latin typeface="Abadi" panose="020B0604020104020204" pitchFamily="34" charset="0"/>
                <a:ea typeface="Times New Roman" panose="02020603050405020304" pitchFamily="18" charset="0"/>
                <a:cs typeface="Aldhabi" panose="020B0604020202020204" pitchFamily="2" charset="-78"/>
              </a:rPr>
              <a:t>Feedback mechanism for false positives / incorrect classification for enhancement in model.</a:t>
            </a:r>
          </a:p>
          <a:p>
            <a:endParaRPr lang="en-GB" sz="1800">
              <a:solidFill>
                <a:schemeClr val="tx1"/>
              </a:solidFill>
              <a:latin typeface="Abadi" panose="020B0604020104020204" pitchFamily="34" charset="0"/>
              <a:cs typeface="Aldhabi" panose="020B0604020202020204" pitchFamily="2" charset="-78"/>
            </a:endParaRPr>
          </a:p>
        </p:txBody>
      </p:sp>
      <p:sp>
        <p:nvSpPr>
          <p:cNvPr id="6" name="Text Placeholder 5">
            <a:extLst>
              <a:ext uri="{FF2B5EF4-FFF2-40B4-BE49-F238E27FC236}">
                <a16:creationId xmlns:a16="http://schemas.microsoft.com/office/drawing/2014/main" id="{195BE757-F52A-EEF1-5D23-5C2B45255F6B}"/>
              </a:ext>
            </a:extLst>
          </p:cNvPr>
          <p:cNvSpPr>
            <a:spLocks noGrp="1"/>
          </p:cNvSpPr>
          <p:nvPr>
            <p:ph type="body" sz="half" idx="2"/>
          </p:nvPr>
        </p:nvSpPr>
        <p:spPr>
          <a:xfrm>
            <a:off x="400050" y="1169477"/>
            <a:ext cx="5124450" cy="5334000"/>
          </a:xfrm>
        </p:spPr>
        <p:txBody>
          <a:bodyPr/>
          <a:lstStyle/>
          <a:p>
            <a:r>
              <a:rPr lang="en-GB" sz="2000">
                <a:solidFill>
                  <a:schemeClr val="tx1"/>
                </a:solidFill>
                <a:effectLst/>
                <a:latin typeface="Abadi" panose="020B0604020104020204" pitchFamily="34" charset="0"/>
                <a:ea typeface="Times New Roman" panose="02020603050405020304" pitchFamily="18" charset="0"/>
                <a:cs typeface="Calibri" panose="020F0502020204030204" pitchFamily="34" charset="0"/>
              </a:rPr>
              <a:t>Bank is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for understand the customer sentiments, understand the patterns /behaviours/actions in certain branches for proactive surveillance and provide better services to customers</a:t>
            </a:r>
            <a:r>
              <a:rPr lang="en-GB" sz="200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a:t>
            </a:r>
            <a:endParaRPr lang="en-GB" sz="2000">
              <a:solidFill>
                <a:schemeClr val="tx1"/>
              </a:solidFill>
              <a:effectLst/>
              <a:latin typeface="Abadi" panose="020B0604020104020204" pitchFamily="34" charset="0"/>
              <a:ea typeface="Calibri" panose="020F0502020204030204" pitchFamily="34" charset="0"/>
              <a:cs typeface="Times New Roman" panose="02020603050405020304" pitchFamily="18" charset="0"/>
            </a:endParaRPr>
          </a:p>
          <a:p>
            <a:endParaRPr lang="en-GB" sz="2000">
              <a:solidFill>
                <a:schemeClr val="tx1"/>
              </a:solidFill>
              <a:latin typeface="Abadi" panose="020B0604020104020204" pitchFamily="34" charset="0"/>
            </a:endParaRPr>
          </a:p>
        </p:txBody>
      </p:sp>
    </p:spTree>
    <p:extLst>
      <p:ext uri="{BB962C8B-B14F-4D97-AF65-F5344CB8AC3E}">
        <p14:creationId xmlns:p14="http://schemas.microsoft.com/office/powerpoint/2010/main" val="309199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8AD8B6-FC55-6FAF-6260-7DEC8D04343E}"/>
              </a:ext>
            </a:extLst>
          </p:cNvPr>
          <p:cNvSpPr>
            <a:spLocks noGrp="1"/>
          </p:cNvSpPr>
          <p:nvPr>
            <p:ph type="title"/>
          </p:nvPr>
        </p:nvSpPr>
        <p:spPr>
          <a:xfrm>
            <a:off x="762000" y="838200"/>
            <a:ext cx="10668000" cy="1524000"/>
          </a:xfrm>
        </p:spPr>
        <p:txBody>
          <a:bodyPr/>
          <a:lstStyle/>
          <a:p>
            <a:r>
              <a:rPr lang="en-GB" sz="4400" b="1">
                <a:solidFill>
                  <a:srgbClr val="FFC000"/>
                </a:solidFill>
                <a:effectLst/>
                <a:latin typeface="Segoe UI" panose="020B0502040204020203" pitchFamily="34" charset="0"/>
                <a:ea typeface="Times New Roman" panose="02020603050405020304" pitchFamily="18" charset="0"/>
              </a:rPr>
              <a:t>Approach :</a:t>
            </a:r>
            <a:br>
              <a:rPr lang="en-GB" sz="4400">
                <a:solidFill>
                  <a:srgbClr val="FFC000"/>
                </a:solidFill>
                <a:effectLst/>
                <a:latin typeface="Times New Roman" panose="02020603050405020304" pitchFamily="18" charset="0"/>
                <a:ea typeface="Times New Roman" panose="02020603050405020304" pitchFamily="18" charset="0"/>
              </a:rPr>
            </a:br>
            <a:endParaRPr lang="en-GB">
              <a:solidFill>
                <a:srgbClr val="FFC000"/>
              </a:solidFill>
            </a:endParaRPr>
          </a:p>
        </p:txBody>
      </p:sp>
      <p:sp>
        <p:nvSpPr>
          <p:cNvPr id="6" name="Content Placeholder 5">
            <a:extLst>
              <a:ext uri="{FF2B5EF4-FFF2-40B4-BE49-F238E27FC236}">
                <a16:creationId xmlns:a16="http://schemas.microsoft.com/office/drawing/2014/main" id="{31B4B24D-14DA-6167-B84A-5CADF3F256E1}"/>
              </a:ext>
            </a:extLst>
          </p:cNvPr>
          <p:cNvSpPr>
            <a:spLocks noGrp="1"/>
          </p:cNvSpPr>
          <p:nvPr>
            <p:ph idx="1"/>
          </p:nvPr>
        </p:nvSpPr>
        <p:spPr>
          <a:xfrm>
            <a:off x="571500" y="878237"/>
            <a:ext cx="10668000" cy="3818083"/>
          </a:xfrm>
        </p:spPr>
        <p:txBody>
          <a:bodyPr/>
          <a:lstStyle/>
          <a:p>
            <a:pPr marL="0" indent="0" fontAlgn="base">
              <a:spcAft>
                <a:spcPts val="800"/>
              </a:spcAft>
              <a:buNone/>
            </a:pPr>
            <a:endParaRPr lang="en-GB" sz="2400">
              <a:solidFill>
                <a:schemeClr val="tx2">
                  <a:alpha val="70000"/>
                </a:schemeClr>
              </a:solidFill>
              <a:effectLst/>
              <a:latin typeface="Times New Roman" panose="02020603050405020304" pitchFamily="18" charset="0"/>
              <a:ea typeface="Times New Roman" panose="02020603050405020304" pitchFamily="18" charset="0"/>
            </a:endParaRPr>
          </a:p>
          <a:p>
            <a:pPr marL="342900" lvl="0" indent="-342900">
              <a:lnSpc>
                <a:spcPct val="107000"/>
              </a:lnSpc>
              <a:buFont typeface="Wingdings" panose="05000000000000000000" pitchFamily="2" charset="2"/>
              <a:buChar char=""/>
            </a:pPr>
            <a:r>
              <a:rPr lang="en-GB" sz="2400">
                <a:solidFill>
                  <a:schemeClr val="tx2">
                    <a:alpha val="70000"/>
                  </a:schemeClr>
                </a:solidFill>
                <a:effectLst/>
                <a:latin typeface="Calibri" panose="020F0502020204030204" pitchFamily="34" charset="0"/>
                <a:ea typeface="Calibri" panose="020F0502020204030204" pitchFamily="34" charset="0"/>
                <a:cs typeface="Calibri" panose="020F0502020204030204" pitchFamily="34" charset="0"/>
              </a:rPr>
              <a:t>We are going to build a model with the help of deep learning using deep artificial neural networks.</a:t>
            </a:r>
            <a:endParaRPr lang="en-GB" sz="2400">
              <a:solidFill>
                <a:schemeClr val="tx2">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400">
                <a:solidFill>
                  <a:schemeClr val="tx2">
                    <a:alpha val="70000"/>
                  </a:schemeClr>
                </a:solidFill>
                <a:effectLst/>
                <a:latin typeface="Calibri" panose="020F0502020204030204" pitchFamily="34" charset="0"/>
                <a:ea typeface="Calibri" panose="020F0502020204030204" pitchFamily="34" charset="0"/>
                <a:cs typeface="Calibri" panose="020F0502020204030204" pitchFamily="34" charset="0"/>
              </a:rPr>
              <a:t>We are using a data set which has different types of expressions data.</a:t>
            </a:r>
            <a:r>
              <a:rPr lang="en-GB" sz="2400">
                <a:solidFill>
                  <a:schemeClr val="tx2">
                    <a:alpha val="7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pPr>
            <a:r>
              <a:rPr lang="en-GB" sz="2400">
                <a:solidFill>
                  <a:schemeClr val="tx2">
                    <a:alpha val="70000"/>
                  </a:schemeClr>
                </a:solidFill>
                <a:effectLst/>
                <a:latin typeface="Calibri" panose="020F0502020204030204" pitchFamily="34" charset="0"/>
                <a:ea typeface="Calibri" panose="020F0502020204030204" pitchFamily="34" charset="0"/>
                <a:cs typeface="Calibri" panose="020F0502020204030204" pitchFamily="34" charset="0"/>
              </a:rPr>
              <a:t>With the help of image processing we will train our model with all the different expressions of images.</a:t>
            </a:r>
            <a:endParaRPr lang="en-GB" sz="2400">
              <a:solidFill>
                <a:schemeClr val="tx2">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400">
                <a:solidFill>
                  <a:schemeClr val="tx2">
                    <a:alpha val="70000"/>
                  </a:schemeClr>
                </a:solidFill>
                <a:effectLst/>
                <a:latin typeface="Calibri" panose="020F0502020204030204" pitchFamily="34" charset="0"/>
                <a:ea typeface="Calibri" panose="020F0502020204030204" pitchFamily="34" charset="0"/>
                <a:cs typeface="Calibri" panose="020F0502020204030204" pitchFamily="34" charset="0"/>
              </a:rPr>
              <a:t>We will make it recognize no. of people with the help of image processing and Open CV.</a:t>
            </a:r>
            <a:endParaRPr lang="en-GB" sz="2400">
              <a:solidFill>
                <a:schemeClr val="tx2">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400">
                <a:solidFill>
                  <a:schemeClr val="tx2">
                    <a:alpha val="70000"/>
                  </a:schemeClr>
                </a:solidFill>
                <a:effectLst/>
                <a:latin typeface="Calibri" panose="020F0502020204030204" pitchFamily="34" charset="0"/>
                <a:ea typeface="Calibri" panose="020F0502020204030204" pitchFamily="34" charset="0"/>
                <a:cs typeface="Calibri" panose="020F0502020204030204" pitchFamily="34" charset="0"/>
              </a:rPr>
              <a:t>We also want the model to recognize old age people who would require help in getting service .</a:t>
            </a:r>
            <a:endParaRPr lang="en-GB" sz="2400">
              <a:solidFill>
                <a:schemeClr val="tx2">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GB" sz="2400">
                <a:solidFill>
                  <a:schemeClr val="tx2">
                    <a:alpha val="70000"/>
                  </a:schemeClr>
                </a:solidFill>
                <a:effectLst/>
                <a:latin typeface="Calibri" panose="020F0502020204030204" pitchFamily="34" charset="0"/>
                <a:ea typeface="Calibri" panose="020F0502020204030204" pitchFamily="34" charset="0"/>
                <a:cs typeface="Calibri" panose="020F0502020204030204" pitchFamily="34" charset="0"/>
              </a:rPr>
              <a:t>We also want our model to detect any suspicious activity .</a:t>
            </a:r>
            <a:endParaRPr lang="en-GB" sz="2400">
              <a:solidFill>
                <a:schemeClr val="tx2">
                  <a:alpha val="7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2400">
              <a:solidFill>
                <a:schemeClr val="tx2">
                  <a:alpha val="70000"/>
                </a:schemeClr>
              </a:solidFill>
            </a:endParaRPr>
          </a:p>
        </p:txBody>
      </p:sp>
    </p:spTree>
    <p:extLst>
      <p:ext uri="{BB962C8B-B14F-4D97-AF65-F5344CB8AC3E}">
        <p14:creationId xmlns:p14="http://schemas.microsoft.com/office/powerpoint/2010/main" val="197106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5" name="Freeform: Shape 14">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graphicFrame>
        <p:nvGraphicFramePr>
          <p:cNvPr id="7" name="Content Placeholder 4">
            <a:extLst>
              <a:ext uri="{FF2B5EF4-FFF2-40B4-BE49-F238E27FC236}">
                <a16:creationId xmlns:a16="http://schemas.microsoft.com/office/drawing/2014/main" id="{4EB0A5D4-9766-5FA1-BB6F-076A3B512A5B}"/>
              </a:ext>
            </a:extLst>
          </p:cNvPr>
          <p:cNvGraphicFramePr>
            <a:graphicFrameLocks noGrp="1"/>
          </p:cNvGraphicFramePr>
          <p:nvPr>
            <p:ph idx="1"/>
            <p:extLst>
              <p:ext uri="{D42A27DB-BD31-4B8C-83A1-F6EECF244321}">
                <p14:modId xmlns:p14="http://schemas.microsoft.com/office/powerpoint/2010/main" val="4195573877"/>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7B0673B2-310F-8AC4-BB6B-4C464573CEE4}"/>
              </a:ext>
            </a:extLst>
          </p:cNvPr>
          <p:cNvSpPr txBox="1"/>
          <p:nvPr/>
        </p:nvSpPr>
        <p:spPr>
          <a:xfrm>
            <a:off x="333214" y="1193369"/>
            <a:ext cx="3649850" cy="584775"/>
          </a:xfrm>
          <a:prstGeom prst="rect">
            <a:avLst/>
          </a:prstGeom>
          <a:noFill/>
        </p:spPr>
        <p:txBody>
          <a:bodyPr wrap="square" rtlCol="0">
            <a:spAutoFit/>
          </a:bodyPr>
          <a:lstStyle/>
          <a:p>
            <a:r>
              <a:rPr lang="en-IN" sz="3200" b="1"/>
              <a:t>Process Diagram</a:t>
            </a:r>
          </a:p>
        </p:txBody>
      </p:sp>
      <p:pic>
        <p:nvPicPr>
          <p:cNvPr id="4" name="Graphic 3" descr="Arrow Down with solid fill">
            <a:extLst>
              <a:ext uri="{FF2B5EF4-FFF2-40B4-BE49-F238E27FC236}">
                <a16:creationId xmlns:a16="http://schemas.microsoft.com/office/drawing/2014/main" id="{F2DB3246-DD4F-9810-DF1E-4D665339EE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49703" y="4326768"/>
            <a:ext cx="728421" cy="465838"/>
          </a:xfrm>
          <a:prstGeom prst="rect">
            <a:avLst/>
          </a:prstGeom>
        </p:spPr>
      </p:pic>
      <p:pic>
        <p:nvPicPr>
          <p:cNvPr id="5" name="Graphic 4" descr="Arrow Down with solid fill">
            <a:extLst>
              <a:ext uri="{FF2B5EF4-FFF2-40B4-BE49-F238E27FC236}">
                <a16:creationId xmlns:a16="http://schemas.microsoft.com/office/drawing/2014/main" id="{A42404D6-2F62-6228-CDC2-858983F821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6789" y="1934202"/>
            <a:ext cx="728421" cy="465838"/>
          </a:xfrm>
          <a:prstGeom prst="rect">
            <a:avLst/>
          </a:prstGeom>
        </p:spPr>
      </p:pic>
      <p:pic>
        <p:nvPicPr>
          <p:cNvPr id="6" name="Graphic 5" descr="Arrow Down with solid fill">
            <a:extLst>
              <a:ext uri="{FF2B5EF4-FFF2-40B4-BE49-F238E27FC236}">
                <a16:creationId xmlns:a16="http://schemas.microsoft.com/office/drawing/2014/main" id="{620A6DAA-58C3-C38B-8716-2A53F3FB6D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45829" y="2745087"/>
            <a:ext cx="728421" cy="465838"/>
          </a:xfrm>
          <a:prstGeom prst="rect">
            <a:avLst/>
          </a:prstGeom>
        </p:spPr>
      </p:pic>
      <p:pic>
        <p:nvPicPr>
          <p:cNvPr id="8" name="Graphic 7" descr="Arrow Down with solid fill">
            <a:extLst>
              <a:ext uri="{FF2B5EF4-FFF2-40B4-BE49-F238E27FC236}">
                <a16:creationId xmlns:a16="http://schemas.microsoft.com/office/drawing/2014/main" id="{DE1B9228-AD52-D590-687A-0759FF6A2D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51723" y="3573705"/>
            <a:ext cx="728421" cy="465838"/>
          </a:xfrm>
          <a:prstGeom prst="rect">
            <a:avLst/>
          </a:prstGeom>
        </p:spPr>
      </p:pic>
      <p:pic>
        <p:nvPicPr>
          <p:cNvPr id="9" name="Graphic 8" descr="Arrow Down with solid fill">
            <a:extLst>
              <a:ext uri="{FF2B5EF4-FFF2-40B4-BE49-F238E27FC236}">
                <a16:creationId xmlns:a16="http://schemas.microsoft.com/office/drawing/2014/main" id="{FB1E7A1D-577E-E527-1DA3-69054598FB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6788" y="1217711"/>
            <a:ext cx="728421" cy="465838"/>
          </a:xfrm>
          <a:prstGeom prst="rect">
            <a:avLst/>
          </a:prstGeom>
        </p:spPr>
      </p:pic>
      <p:sp>
        <p:nvSpPr>
          <p:cNvPr id="10" name="TextBox 9">
            <a:extLst>
              <a:ext uri="{FF2B5EF4-FFF2-40B4-BE49-F238E27FC236}">
                <a16:creationId xmlns:a16="http://schemas.microsoft.com/office/drawing/2014/main" id="{D4DAEB21-C6D1-A859-9E3B-688ECAF3529E}"/>
              </a:ext>
            </a:extLst>
          </p:cNvPr>
          <p:cNvSpPr txBox="1"/>
          <p:nvPr/>
        </p:nvSpPr>
        <p:spPr>
          <a:xfrm>
            <a:off x="245066" y="2167121"/>
            <a:ext cx="3944318" cy="369332"/>
          </a:xfrm>
          <a:prstGeom prst="rect">
            <a:avLst/>
          </a:prstGeom>
          <a:noFill/>
        </p:spPr>
        <p:txBody>
          <a:bodyPr wrap="square" rtlCol="0">
            <a:spAutoFit/>
          </a:bodyPr>
          <a:lstStyle/>
          <a:p>
            <a:r>
              <a:rPr lang="en-IN"/>
              <a:t>We deliver an End to End Solution</a:t>
            </a:r>
          </a:p>
        </p:txBody>
      </p:sp>
    </p:spTree>
    <p:extLst>
      <p:ext uri="{BB962C8B-B14F-4D97-AF65-F5344CB8AC3E}">
        <p14:creationId xmlns:p14="http://schemas.microsoft.com/office/powerpoint/2010/main" val="230688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47EACB-9D09-A49B-DE4B-C46E3E6A5C94}"/>
              </a:ext>
            </a:extLst>
          </p:cNvPr>
          <p:cNvSpPr txBox="1"/>
          <p:nvPr/>
        </p:nvSpPr>
        <p:spPr>
          <a:xfrm>
            <a:off x="2876550" y="429310"/>
            <a:ext cx="6096000" cy="954107"/>
          </a:xfrm>
          <a:prstGeom prst="rect">
            <a:avLst/>
          </a:prstGeom>
          <a:noFill/>
        </p:spPr>
        <p:txBody>
          <a:bodyPr wrap="square">
            <a:spAutoFit/>
          </a:bodyPr>
          <a:lstStyle/>
          <a:p>
            <a:r>
              <a:rPr lang="en-GB" sz="2800" b="1">
                <a:solidFill>
                  <a:srgbClr val="FFFF00"/>
                </a:solidFill>
                <a:effectLst/>
                <a:latin typeface="Segoe UI" panose="020B0502040204020203" pitchFamily="34" charset="0"/>
                <a:ea typeface="Times New Roman" panose="02020603050405020304" pitchFamily="18" charset="0"/>
                <a:cs typeface="Times New Roman" panose="02020603050405020304" pitchFamily="18" charset="0"/>
              </a:rPr>
              <a:t>Tech Stack for Software Solution:            </a:t>
            </a:r>
            <a:endParaRPr lang="en-GB" sz="280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2800">
              <a:solidFill>
                <a:srgbClr val="FFFF00"/>
              </a:solidFill>
            </a:endParaRPr>
          </a:p>
        </p:txBody>
      </p:sp>
      <p:sp>
        <p:nvSpPr>
          <p:cNvPr id="7" name="TextBox 6">
            <a:extLst>
              <a:ext uri="{FF2B5EF4-FFF2-40B4-BE49-F238E27FC236}">
                <a16:creationId xmlns:a16="http://schemas.microsoft.com/office/drawing/2014/main" id="{7A1365A0-A0EC-4E3F-A9AE-E9D7EAF25591}"/>
              </a:ext>
            </a:extLst>
          </p:cNvPr>
          <p:cNvSpPr txBox="1"/>
          <p:nvPr/>
        </p:nvSpPr>
        <p:spPr>
          <a:xfrm>
            <a:off x="898142" y="1242783"/>
            <a:ext cx="3834216" cy="5185907"/>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GB" sz="2400">
                <a:effectLst/>
                <a:latin typeface="Calibri" panose="020F0502020204030204" pitchFamily="34" charset="0"/>
                <a:ea typeface="Calibri" panose="020F0502020204030204" pitchFamily="34" charset="0"/>
                <a:cs typeface="Calibri" panose="020F0502020204030204" pitchFamily="34" charset="0"/>
              </a:rPr>
              <a:t>Open CV</a:t>
            </a:r>
          </a:p>
          <a:p>
            <a:pPr marL="800100" lvl="1" indent="-342900">
              <a:lnSpc>
                <a:spcPct val="107000"/>
              </a:lnSpc>
              <a:buFont typeface="Wingdings" panose="05000000000000000000" pitchFamily="2" charset="2"/>
              <a:buChar char=""/>
            </a:pPr>
            <a:r>
              <a:rPr lang="en-GB" sz="2000">
                <a:latin typeface="Calibri" panose="020F0502020204030204" pitchFamily="34" charset="0"/>
                <a:ea typeface="Calibri" panose="020F0502020204030204" pitchFamily="34" charset="0"/>
                <a:cs typeface="Calibri" panose="020F0502020204030204" pitchFamily="34" charset="0"/>
              </a:rPr>
              <a:t>For image pre-processing &amp; face detection</a:t>
            </a:r>
          </a:p>
          <a:p>
            <a:pPr marL="342900" indent="-342900">
              <a:lnSpc>
                <a:spcPct val="107000"/>
              </a:lnSpc>
              <a:buFont typeface="Wingdings" panose="05000000000000000000" pitchFamily="2" charset="2"/>
              <a:buChar char=""/>
            </a:pPr>
            <a:r>
              <a:rPr lang="en-GB" sz="2400" err="1">
                <a:effectLst/>
                <a:latin typeface="Calibri" panose="020F0502020204030204" pitchFamily="34" charset="0"/>
                <a:ea typeface="Calibri" panose="020F0502020204030204" pitchFamily="34" charset="0"/>
                <a:cs typeface="Calibri" panose="020F0502020204030204" pitchFamily="34" charset="0"/>
              </a:rPr>
              <a:t>Keras</a:t>
            </a:r>
            <a:r>
              <a:rPr lang="en-GB" sz="2400">
                <a:effectLst/>
                <a:latin typeface="Calibri" panose="020F0502020204030204" pitchFamily="34" charset="0"/>
                <a:ea typeface="Calibri" panose="020F0502020204030204" pitchFamily="34" charset="0"/>
                <a:cs typeface="Calibri" panose="020F0502020204030204" pitchFamily="34" charset="0"/>
              </a:rPr>
              <a:t> &amp; </a:t>
            </a:r>
            <a:r>
              <a:rPr lang="en-GB" sz="2400" err="1">
                <a:effectLst/>
                <a:latin typeface="Calibri" panose="020F0502020204030204" pitchFamily="34" charset="0"/>
                <a:ea typeface="Calibri" panose="020F0502020204030204" pitchFamily="34" charset="0"/>
                <a:cs typeface="Calibri" panose="020F0502020204030204" pitchFamily="34" charset="0"/>
              </a:rPr>
              <a:t>Tensorflow</a:t>
            </a:r>
            <a:r>
              <a:rPr lang="en-GB" sz="2400">
                <a:effectLst/>
                <a:latin typeface="Calibri" panose="020F0502020204030204" pitchFamily="34" charset="0"/>
                <a:ea typeface="Calibri" panose="020F0502020204030204" pitchFamily="34" charset="0"/>
                <a:cs typeface="Calibri" panose="020F0502020204030204" pitchFamily="34" charset="0"/>
              </a:rPr>
              <a:t>  </a:t>
            </a:r>
          </a:p>
          <a:p>
            <a:pPr marL="800100" lvl="1" indent="-342900">
              <a:lnSpc>
                <a:spcPct val="107000"/>
              </a:lnSpc>
              <a:buFont typeface="Wingdings" panose="05000000000000000000" pitchFamily="2" charset="2"/>
              <a:buChar char=""/>
            </a:pPr>
            <a:r>
              <a:rPr lang="en-GB" sz="2000">
                <a:effectLst/>
                <a:latin typeface="Calibri" panose="020F0502020204030204" pitchFamily="34" charset="0"/>
                <a:ea typeface="Calibri" panose="020F0502020204030204" pitchFamily="34" charset="0"/>
                <a:cs typeface="Calibri" panose="020F0502020204030204" pitchFamily="34" charset="0"/>
              </a:rPr>
              <a:t>For buil</a:t>
            </a:r>
            <a:r>
              <a:rPr lang="en-GB" sz="2000">
                <a:latin typeface="Calibri" panose="020F0502020204030204" pitchFamily="34" charset="0"/>
                <a:ea typeface="Calibri" panose="020F0502020204030204" pitchFamily="34" charset="0"/>
                <a:cs typeface="Calibri" panose="020F0502020204030204" pitchFamily="34" charset="0"/>
              </a:rPr>
              <a:t>ding Deep Learning Models</a:t>
            </a:r>
            <a:endParaRPr lang="en-GB" sz="200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7000"/>
              </a:lnSpc>
              <a:buFont typeface="Wingdings" panose="05000000000000000000" pitchFamily="2" charset="2"/>
              <a:buChar char=""/>
            </a:pPr>
            <a:r>
              <a:rPr lang="en-GB" sz="2400">
                <a:effectLst/>
                <a:latin typeface="Calibri" panose="020F0502020204030204" pitchFamily="34" charset="0"/>
                <a:ea typeface="Calibri" panose="020F0502020204030204" pitchFamily="34" charset="0"/>
                <a:cs typeface="Calibri" panose="020F0502020204030204" pitchFamily="34" charset="0"/>
              </a:rPr>
              <a:t>Pandas</a:t>
            </a:r>
          </a:p>
          <a:p>
            <a:pPr marL="800100" lvl="1" indent="-342900">
              <a:lnSpc>
                <a:spcPct val="107000"/>
              </a:lnSpc>
              <a:buFont typeface="Wingdings" panose="05000000000000000000" pitchFamily="2" charset="2"/>
              <a:buChar char=""/>
            </a:pPr>
            <a:r>
              <a:rPr lang="en-GB" sz="2000">
                <a:latin typeface="Calibri" panose="020F0502020204030204" pitchFamily="34" charset="0"/>
                <a:ea typeface="Calibri" panose="020F0502020204030204" pitchFamily="34" charset="0"/>
                <a:cs typeface="Calibri" panose="020F0502020204030204" pitchFamily="34" charset="0"/>
              </a:rPr>
              <a:t>For Data Analytics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GB" sz="2400">
                <a:effectLst/>
                <a:latin typeface="Calibri" panose="020F0502020204030204" pitchFamily="34" charset="0"/>
                <a:ea typeface="Calibri" panose="020F0502020204030204" pitchFamily="34" charset="0"/>
                <a:cs typeface="Calibri" panose="020F0502020204030204" pitchFamily="34" charset="0"/>
              </a:rPr>
              <a:t>NumPy</a:t>
            </a:r>
          </a:p>
          <a:p>
            <a:pPr marL="800100" lvl="1" indent="-342900">
              <a:lnSpc>
                <a:spcPct val="107000"/>
              </a:lnSpc>
              <a:buFont typeface="Wingdings" panose="05000000000000000000" pitchFamily="2" charset="2"/>
              <a:buChar char=""/>
            </a:pPr>
            <a:r>
              <a:rPr lang="en-GB" sz="2000">
                <a:latin typeface="Calibri" panose="020F0502020204030204" pitchFamily="34" charset="0"/>
                <a:ea typeface="Calibri" panose="020F0502020204030204" pitchFamily="34" charset="0"/>
                <a:cs typeface="Calibri" panose="020F0502020204030204" pitchFamily="34" charset="0"/>
              </a:rPr>
              <a:t>For image and numeric calculation</a:t>
            </a:r>
            <a:endParaRPr lang="en-GB" sz="200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pPr>
            <a:endParaRPr lang="en-GB" sz="24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GB" sz="2400">
                <a:effectLst/>
                <a:latin typeface="Calibri" panose="020F0502020204030204" pitchFamily="34" charset="0"/>
                <a:ea typeface="Calibri" panose="020F0502020204030204" pitchFamily="34" charset="0"/>
                <a:cs typeface="Calibri" panose="020F0502020204030204" pitchFamily="34" charset="0"/>
              </a:rPr>
              <a:t>Matplotlib</a:t>
            </a:r>
          </a:p>
          <a:p>
            <a:pPr marL="800100" lvl="1" indent="-342900">
              <a:lnSpc>
                <a:spcPct val="107000"/>
              </a:lnSpc>
              <a:spcAft>
                <a:spcPts val="800"/>
              </a:spcAft>
              <a:buFont typeface="Wingdings" panose="05000000000000000000" pitchFamily="2" charset="2"/>
              <a:buChar char=""/>
            </a:pPr>
            <a:r>
              <a:rPr lang="en-GB" sz="2000">
                <a:latin typeface="Calibri" panose="020F0502020204030204" pitchFamily="34" charset="0"/>
                <a:ea typeface="Calibri" panose="020F0502020204030204" pitchFamily="34" charset="0"/>
                <a:cs typeface="Calibri" panose="020F0502020204030204" pitchFamily="34" charset="0"/>
              </a:rPr>
              <a:t>For Analytics Visualization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Computer Vision Using OpenCV - Analytics Vidhya">
            <a:extLst>
              <a:ext uri="{FF2B5EF4-FFF2-40B4-BE49-F238E27FC236}">
                <a16:creationId xmlns:a16="http://schemas.microsoft.com/office/drawing/2014/main" id="{9A8E446E-0E76-573F-8981-051D6CB87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1260307"/>
            <a:ext cx="1778317" cy="15699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ndas (software) - Wikipedia">
            <a:extLst>
              <a:ext uri="{FF2B5EF4-FFF2-40B4-BE49-F238E27FC236}">
                <a16:creationId xmlns:a16="http://schemas.microsoft.com/office/drawing/2014/main" id="{8B3260C9-854D-B1EF-B113-DF5DFFFD8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754" y="1468211"/>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umPy">
            <a:extLst>
              <a:ext uri="{FF2B5EF4-FFF2-40B4-BE49-F238E27FC236}">
                <a16:creationId xmlns:a16="http://schemas.microsoft.com/office/drawing/2014/main" id="{4828FF46-2FB3-A40E-3002-F3DA228F5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550" y="3299016"/>
            <a:ext cx="1778317" cy="17783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yplot tutorial — Matplotlib 3.6.0 documentation">
            <a:extLst>
              <a:ext uri="{FF2B5EF4-FFF2-40B4-BE49-F238E27FC236}">
                <a16:creationId xmlns:a16="http://schemas.microsoft.com/office/drawing/2014/main" id="{D23A8914-8E07-3D3B-D500-7F17BB52C4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0766" y="5546063"/>
            <a:ext cx="4371975" cy="10477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eras: the Python deep learning API">
            <a:extLst>
              <a:ext uri="{FF2B5EF4-FFF2-40B4-BE49-F238E27FC236}">
                <a16:creationId xmlns:a16="http://schemas.microsoft.com/office/drawing/2014/main" id="{DBA13A75-87FD-5C3F-FABF-F27E4E8C88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3863" y="3611912"/>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84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861A6E4-CB70-4D29-87D4-AD020035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5635"/>
            <a:ext cx="4212773" cy="5022365"/>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BFE67A51-A6D2-4F56-B718-2BF4AD24E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3999"/>
            <a:ext cx="4095749"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0730E4C1-D3AA-3BE9-9510-DC5A0C0734A4}"/>
              </a:ext>
            </a:extLst>
          </p:cNvPr>
          <p:cNvSpPr>
            <a:spLocks noGrp="1"/>
          </p:cNvSpPr>
          <p:nvPr>
            <p:ph type="title"/>
          </p:nvPr>
        </p:nvSpPr>
        <p:spPr>
          <a:xfrm>
            <a:off x="718750" y="3034421"/>
            <a:ext cx="3048001" cy="2286000"/>
          </a:xfrm>
        </p:spPr>
        <p:txBody>
          <a:bodyPr anchor="b">
            <a:normAutofit/>
          </a:bodyPr>
          <a:lstStyle/>
          <a:p>
            <a:r>
              <a:rPr lang="en-GB" sz="3200">
                <a:solidFill>
                  <a:srgbClr val="FFFFFF"/>
                </a:solidFill>
              </a:rPr>
              <a:t>Steps for recognizing faces and emotions</a:t>
            </a:r>
          </a:p>
        </p:txBody>
      </p:sp>
      <p:graphicFrame>
        <p:nvGraphicFramePr>
          <p:cNvPr id="5" name="Content Placeholder 2">
            <a:extLst>
              <a:ext uri="{FF2B5EF4-FFF2-40B4-BE49-F238E27FC236}">
                <a16:creationId xmlns:a16="http://schemas.microsoft.com/office/drawing/2014/main" id="{B801E15E-E2F5-2B02-08D1-500CBEA40316}"/>
              </a:ext>
            </a:extLst>
          </p:cNvPr>
          <p:cNvGraphicFramePr>
            <a:graphicFrameLocks noGrp="1"/>
          </p:cNvGraphicFramePr>
          <p:nvPr>
            <p:ph idx="1"/>
            <p:extLst>
              <p:ext uri="{D42A27DB-BD31-4B8C-83A1-F6EECF244321}">
                <p14:modId xmlns:p14="http://schemas.microsoft.com/office/powerpoint/2010/main" val="1800404154"/>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CA1B068-2D33-3EA4-F858-CFD26AA56E42}"/>
              </a:ext>
            </a:extLst>
          </p:cNvPr>
          <p:cNvSpPr txBox="1"/>
          <p:nvPr/>
        </p:nvSpPr>
        <p:spPr>
          <a:xfrm>
            <a:off x="418453" y="682244"/>
            <a:ext cx="4440265" cy="369332"/>
          </a:xfrm>
          <a:prstGeom prst="rect">
            <a:avLst/>
          </a:prstGeom>
          <a:noFill/>
        </p:spPr>
        <p:txBody>
          <a:bodyPr wrap="square" rtlCol="0">
            <a:spAutoFit/>
          </a:bodyPr>
          <a:lstStyle/>
          <a:p>
            <a:r>
              <a:rPr lang="en-IN" b="1"/>
              <a:t>Application of Deep Learning Models</a:t>
            </a:r>
          </a:p>
        </p:txBody>
      </p:sp>
    </p:spTree>
    <p:extLst>
      <p:ext uri="{BB962C8B-B14F-4D97-AF65-F5344CB8AC3E}">
        <p14:creationId xmlns:p14="http://schemas.microsoft.com/office/powerpoint/2010/main" val="64629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7">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9">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2B6644E7-3393-FAAE-CE46-0580DE58FB9F}"/>
              </a:ext>
            </a:extLst>
          </p:cNvPr>
          <p:cNvSpPr>
            <a:spLocks noGrp="1"/>
          </p:cNvSpPr>
          <p:nvPr>
            <p:ph idx="1"/>
          </p:nvPr>
        </p:nvSpPr>
        <p:spPr>
          <a:xfrm>
            <a:off x="6010616" y="1134587"/>
            <a:ext cx="5334000" cy="4970586"/>
          </a:xfrm>
        </p:spPr>
        <p:txBody>
          <a:bodyPr>
            <a:normAutofit/>
          </a:bodyPr>
          <a:lstStyle/>
          <a:p>
            <a:pPr>
              <a:lnSpc>
                <a:spcPct val="115000"/>
              </a:lnSpc>
              <a:buFont typeface="Wingdings" panose="05000000000000000000" pitchFamily="2" charset="2"/>
              <a:buChar char="Ø"/>
            </a:pPr>
            <a:r>
              <a:rPr lang="en-GB" sz="2000" b="1"/>
              <a:t>End to End Analytics:</a:t>
            </a:r>
          </a:p>
          <a:p>
            <a:pPr lvl="1">
              <a:lnSpc>
                <a:spcPct val="115000"/>
              </a:lnSpc>
            </a:pPr>
            <a:r>
              <a:rPr lang="en-GB" sz="1600"/>
              <a:t>We don’t stop at generating analytics.</a:t>
            </a:r>
          </a:p>
          <a:p>
            <a:pPr lvl="1">
              <a:lnSpc>
                <a:spcPct val="115000"/>
              </a:lnSpc>
            </a:pPr>
            <a:r>
              <a:rPr lang="en-GB" sz="1600"/>
              <a:t>We push analytics to MongoDB database on Azure Cloud for future use.</a:t>
            </a:r>
          </a:p>
          <a:p>
            <a:pPr lvl="1">
              <a:lnSpc>
                <a:spcPct val="115000"/>
              </a:lnSpc>
            </a:pPr>
            <a:r>
              <a:rPr lang="en-GB" sz="1600"/>
              <a:t>We enable API access to Analytics so that it can be deployed and monetized easily</a:t>
            </a:r>
          </a:p>
          <a:p>
            <a:pPr lvl="1">
              <a:lnSpc>
                <a:spcPct val="115000"/>
              </a:lnSpc>
            </a:pPr>
            <a:r>
              <a:rPr lang="en-GB" sz="1600"/>
              <a:t>We visualize the analytics on a website deployed on Azure</a:t>
            </a:r>
          </a:p>
          <a:p>
            <a:pPr>
              <a:lnSpc>
                <a:spcPct val="115000"/>
              </a:lnSpc>
              <a:buFont typeface="Wingdings" panose="05000000000000000000" pitchFamily="2" charset="2"/>
              <a:buChar char="Ø"/>
            </a:pPr>
            <a:r>
              <a:rPr lang="en-GB" sz="2000" b="1"/>
              <a:t>Storage Optimization:</a:t>
            </a:r>
          </a:p>
          <a:p>
            <a:pPr lvl="1">
              <a:lnSpc>
                <a:spcPct val="115000"/>
              </a:lnSpc>
            </a:pPr>
            <a:r>
              <a:rPr lang="en-GB" sz="1600"/>
              <a:t>Delete video clips in which no person is present in the ATM </a:t>
            </a:r>
          </a:p>
          <a:p>
            <a:pPr lvl="1">
              <a:lnSpc>
                <a:spcPct val="115000"/>
              </a:lnSpc>
            </a:pPr>
            <a:r>
              <a:rPr lang="en-GB" sz="2000"/>
              <a:t>This saves the storage space.</a:t>
            </a:r>
          </a:p>
          <a:p>
            <a:pPr marL="0" indent="0">
              <a:lnSpc>
                <a:spcPct val="115000"/>
              </a:lnSpc>
              <a:buNone/>
            </a:pPr>
            <a:endParaRPr lang="en-GB" sz="2000"/>
          </a:p>
        </p:txBody>
      </p:sp>
      <p:sp>
        <p:nvSpPr>
          <p:cNvPr id="2" name="TextBox 1">
            <a:extLst>
              <a:ext uri="{FF2B5EF4-FFF2-40B4-BE49-F238E27FC236}">
                <a16:creationId xmlns:a16="http://schemas.microsoft.com/office/drawing/2014/main" id="{0A5F9087-1463-B820-4FFA-F49F40F1C2B9}"/>
              </a:ext>
            </a:extLst>
          </p:cNvPr>
          <p:cNvSpPr txBox="1"/>
          <p:nvPr/>
        </p:nvSpPr>
        <p:spPr>
          <a:xfrm>
            <a:off x="541520" y="2394488"/>
            <a:ext cx="3805756" cy="954107"/>
          </a:xfrm>
          <a:prstGeom prst="rect">
            <a:avLst/>
          </a:prstGeom>
          <a:noFill/>
        </p:spPr>
        <p:txBody>
          <a:bodyPr wrap="square" rtlCol="0">
            <a:spAutoFit/>
          </a:bodyPr>
          <a:lstStyle/>
          <a:p>
            <a:r>
              <a:rPr lang="en-IN" sz="2800" b="1">
                <a:solidFill>
                  <a:srgbClr val="FFFF00"/>
                </a:solidFill>
              </a:rPr>
              <a:t>OUR STAND OUT FEATURES:</a:t>
            </a:r>
            <a:endParaRPr lang="en-IN" sz="2400" b="1">
              <a:solidFill>
                <a:srgbClr val="FFFF00"/>
              </a:solidFill>
            </a:endParaRPr>
          </a:p>
        </p:txBody>
      </p:sp>
    </p:spTree>
    <p:extLst>
      <p:ext uri="{BB962C8B-B14F-4D97-AF65-F5344CB8AC3E}">
        <p14:creationId xmlns:p14="http://schemas.microsoft.com/office/powerpoint/2010/main" val="112603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A0257-5EB1-01B9-F337-C39705DD9904}"/>
              </a:ext>
            </a:extLst>
          </p:cNvPr>
          <p:cNvSpPr>
            <a:spLocks noGrp="1"/>
          </p:cNvSpPr>
          <p:nvPr>
            <p:ph type="title"/>
          </p:nvPr>
        </p:nvSpPr>
        <p:spPr>
          <a:xfrm>
            <a:off x="1110344" y="762000"/>
            <a:ext cx="9586685" cy="433754"/>
          </a:xfrm>
        </p:spPr>
        <p:txBody>
          <a:bodyPr/>
          <a:lstStyle/>
          <a:p>
            <a:r>
              <a:rPr lang="en-GB"/>
              <a:t>AZURE TOOLKIT</a:t>
            </a:r>
          </a:p>
        </p:txBody>
      </p:sp>
      <p:graphicFrame>
        <p:nvGraphicFramePr>
          <p:cNvPr id="6" name="Content Placeholder 5">
            <a:extLst>
              <a:ext uri="{FF2B5EF4-FFF2-40B4-BE49-F238E27FC236}">
                <a16:creationId xmlns:a16="http://schemas.microsoft.com/office/drawing/2014/main" id="{79EF20E4-3D97-8312-D8E1-061DA95E42A9}"/>
              </a:ext>
            </a:extLst>
          </p:cNvPr>
          <p:cNvGraphicFramePr>
            <a:graphicFrameLocks noGrp="1"/>
          </p:cNvGraphicFramePr>
          <p:nvPr>
            <p:ph idx="1"/>
            <p:extLst>
              <p:ext uri="{D42A27DB-BD31-4B8C-83A1-F6EECF244321}">
                <p14:modId xmlns:p14="http://schemas.microsoft.com/office/powerpoint/2010/main" val="3467115236"/>
              </p:ext>
            </p:extLst>
          </p:nvPr>
        </p:nvGraphicFramePr>
        <p:xfrm>
          <a:off x="762000" y="2286000"/>
          <a:ext cx="10668000" cy="381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319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C7B0-A336-90A1-8792-D45570EE3840}"/>
              </a:ext>
            </a:extLst>
          </p:cNvPr>
          <p:cNvSpPr>
            <a:spLocks noGrp="1"/>
          </p:cNvSpPr>
          <p:nvPr>
            <p:ph type="ctrTitle"/>
          </p:nvPr>
        </p:nvSpPr>
        <p:spPr>
          <a:xfrm>
            <a:off x="762000" y="1509485"/>
            <a:ext cx="6669314" cy="1190171"/>
          </a:xfrm>
        </p:spPr>
        <p:txBody>
          <a:bodyPr/>
          <a:lstStyle/>
          <a:p>
            <a:r>
              <a:rPr lang="en-GB"/>
              <a:t>TEAM VISERIONS</a:t>
            </a:r>
            <a:br>
              <a:rPr lang="en-GB"/>
            </a:br>
            <a:endParaRPr lang="en-GB"/>
          </a:p>
        </p:txBody>
      </p:sp>
      <p:sp>
        <p:nvSpPr>
          <p:cNvPr id="3" name="Subtitle 2">
            <a:extLst>
              <a:ext uri="{FF2B5EF4-FFF2-40B4-BE49-F238E27FC236}">
                <a16:creationId xmlns:a16="http://schemas.microsoft.com/office/drawing/2014/main" id="{A9DB0EA3-CC87-F40B-47E6-DECAF99E69B0}"/>
              </a:ext>
            </a:extLst>
          </p:cNvPr>
          <p:cNvSpPr>
            <a:spLocks noGrp="1"/>
          </p:cNvSpPr>
          <p:nvPr>
            <p:ph type="subTitle" idx="1"/>
          </p:nvPr>
        </p:nvSpPr>
        <p:spPr>
          <a:xfrm>
            <a:off x="457200" y="2394855"/>
            <a:ext cx="10646229" cy="2148115"/>
          </a:xfrm>
        </p:spPr>
        <p:txBody>
          <a:bodyPr/>
          <a:lstStyle/>
          <a:p>
            <a:pPr marL="342900" indent="-342900">
              <a:buFont typeface="Wingdings" panose="05000000000000000000" pitchFamily="2" charset="2"/>
              <a:buChar char="v"/>
            </a:pPr>
            <a:r>
              <a:rPr lang="en-GB"/>
              <a:t>P SRI RAAM TEJ</a:t>
            </a:r>
          </a:p>
          <a:p>
            <a:pPr marL="342900" indent="-342900">
              <a:buFont typeface="Wingdings" panose="05000000000000000000" pitchFamily="2" charset="2"/>
              <a:buChar char="v"/>
            </a:pPr>
            <a:r>
              <a:rPr lang="en-GB"/>
              <a:t>SMEET DEDHIA </a:t>
            </a:r>
          </a:p>
          <a:p>
            <a:pPr marL="342900" indent="-342900">
              <a:buFont typeface="Wingdings" panose="05000000000000000000" pitchFamily="2" charset="2"/>
              <a:buChar char="v"/>
            </a:pPr>
            <a:r>
              <a:rPr lang="en-GB"/>
              <a:t>K KARTHIKEYA VARMA</a:t>
            </a:r>
          </a:p>
          <a:p>
            <a:pPr marL="342900" indent="-342900">
              <a:buFont typeface="Wingdings" panose="05000000000000000000" pitchFamily="2" charset="2"/>
              <a:buChar char="v"/>
            </a:pPr>
            <a:r>
              <a:rPr lang="en-GB"/>
              <a:t>SHREYA NAYAK</a:t>
            </a:r>
          </a:p>
        </p:txBody>
      </p:sp>
    </p:spTree>
    <p:extLst>
      <p:ext uri="{BB962C8B-B14F-4D97-AF65-F5344CB8AC3E}">
        <p14:creationId xmlns:p14="http://schemas.microsoft.com/office/powerpoint/2010/main" val="3617008523"/>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311C20"/>
      </a:dk2>
      <a:lt2>
        <a:srgbClr val="F2F0F3"/>
      </a:lt2>
      <a:accent1>
        <a:srgbClr val="48B520"/>
      </a:accent1>
      <a:accent2>
        <a:srgbClr val="14B92D"/>
      </a:accent2>
      <a:accent3>
        <a:srgbClr val="20B575"/>
      </a:accent3>
      <a:accent4>
        <a:srgbClr val="13B3B0"/>
      </a:accent4>
      <a:accent5>
        <a:srgbClr val="299BE7"/>
      </a:accent5>
      <a:accent6>
        <a:srgbClr val="193CD5"/>
      </a:accent6>
      <a:hlink>
        <a:srgbClr val="9D3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PebbleVTI</vt:lpstr>
      <vt:lpstr>BANK OF BARODA HACKATHON – 2022 </vt:lpstr>
      <vt:lpstr> PROJECT STATEMENT</vt:lpstr>
      <vt:lpstr>Approach : </vt:lpstr>
      <vt:lpstr>PowerPoint Presentation</vt:lpstr>
      <vt:lpstr>PowerPoint Presentation</vt:lpstr>
      <vt:lpstr>Steps for recognizing faces and emotions</vt:lpstr>
      <vt:lpstr>PowerPoint Presentation</vt:lpstr>
      <vt:lpstr>AZURE TOOLKIT</vt:lpstr>
      <vt:lpstr>TEAM VISERIONS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PAKALAPATI SRI RAAM TEJ - 200968170</dc:creator>
  <cp:revision>1</cp:revision>
  <dcterms:created xsi:type="dcterms:W3CDTF">2022-09-20T12:25:43Z</dcterms:created>
  <dcterms:modified xsi:type="dcterms:W3CDTF">2022-09-20T17:37:51Z</dcterms:modified>
</cp:coreProperties>
</file>