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146847056" r:id="rId7"/>
    <p:sldId id="262" r:id="rId8"/>
    <p:sldId id="263" r:id="rId9"/>
    <p:sldId id="265" r:id="rId10"/>
    <p:sldId id="26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482A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BEDD9-59F0-41FC-8A0F-1615AEDBB13A}" v="5" dt="2024-04-02T13:58:49.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Sriraghavan K" userId="8cff96b48a5ca58b" providerId="LiveId" clId="{1DBBEDD9-59F0-41FC-8A0F-1615AEDBB13A}"/>
    <pc:docChg chg="undo redo custSel addSld delSld modSld">
      <pc:chgData name="Sriraghavan K" userId="8cff96b48a5ca58b" providerId="LiveId" clId="{1DBBEDD9-59F0-41FC-8A0F-1615AEDBB13A}" dt="2024-04-02T14:09:55.992" v="443" actId="20577"/>
      <pc:docMkLst>
        <pc:docMk/>
      </pc:docMkLst>
      <pc:sldChg chg="modSp mod">
        <pc:chgData name="Sriraghavan K" userId="8cff96b48a5ca58b" providerId="LiveId" clId="{1DBBEDD9-59F0-41FC-8A0F-1615AEDBB13A}" dt="2024-04-02T13:30:03.747" v="226" actId="207"/>
        <pc:sldMkLst>
          <pc:docMk/>
          <pc:sldMk cId="953325580" sldId="256"/>
        </pc:sldMkLst>
        <pc:spChg chg="mod">
          <ac:chgData name="Sriraghavan K" userId="8cff96b48a5ca58b" providerId="LiveId" clId="{1DBBEDD9-59F0-41FC-8A0F-1615AEDBB13A}" dt="2024-04-02T13:25:12.306" v="7" actId="27636"/>
          <ac:spMkLst>
            <pc:docMk/>
            <pc:sldMk cId="953325580" sldId="256"/>
            <ac:spMk id="2" creationId="{A8A11E26-4C38-41A6-9857-11032CEECD80}"/>
          </ac:spMkLst>
        </pc:spChg>
        <pc:spChg chg="mod">
          <ac:chgData name="Sriraghavan K" userId="8cff96b48a5ca58b" providerId="LiveId" clId="{1DBBEDD9-59F0-41FC-8A0F-1615AEDBB13A}" dt="2024-04-02T13:30:03.747" v="226" actId="207"/>
          <ac:spMkLst>
            <pc:docMk/>
            <pc:sldMk cId="953325580" sldId="256"/>
            <ac:spMk id="3" creationId="{00000000-0000-0000-0000-000000000000}"/>
          </ac:spMkLst>
        </pc:spChg>
        <pc:spChg chg="mod">
          <ac:chgData name="Sriraghavan K" userId="8cff96b48a5ca58b" providerId="LiveId" clId="{1DBBEDD9-59F0-41FC-8A0F-1615AEDBB13A}" dt="2024-04-02T13:27:14.261" v="130" actId="255"/>
          <ac:spMkLst>
            <pc:docMk/>
            <pc:sldMk cId="953325580" sldId="256"/>
            <ac:spMk id="4" creationId="{00000000-0000-0000-0000-000000000000}"/>
          </ac:spMkLst>
        </pc:spChg>
      </pc:sldChg>
      <pc:sldChg chg="modSp mod">
        <pc:chgData name="Sriraghavan K" userId="8cff96b48a5ca58b" providerId="LiveId" clId="{1DBBEDD9-59F0-41FC-8A0F-1615AEDBB13A}" dt="2024-04-02T14:07:49.094" v="439" actId="14100"/>
        <pc:sldMkLst>
          <pc:docMk/>
          <pc:sldMk cId="4066255318" sldId="259"/>
        </pc:sldMkLst>
        <pc:spChg chg="mod">
          <ac:chgData name="Sriraghavan K" userId="8cff96b48a5ca58b" providerId="LiveId" clId="{1DBBEDD9-59F0-41FC-8A0F-1615AEDBB13A}" dt="2024-04-02T14:07:49.094" v="439" actId="14100"/>
          <ac:spMkLst>
            <pc:docMk/>
            <pc:sldMk cId="4066255318" sldId="259"/>
            <ac:spMk id="5" creationId="{8BE4CA82-64EC-4D4E-A5E5-3EBB66E7B24C}"/>
          </ac:spMkLst>
        </pc:spChg>
      </pc:sldChg>
      <pc:sldChg chg="modSp mod">
        <pc:chgData name="Sriraghavan K" userId="8cff96b48a5ca58b" providerId="LiveId" clId="{1DBBEDD9-59F0-41FC-8A0F-1615AEDBB13A}" dt="2024-04-02T13:41:54.447" v="272" actId="14100"/>
        <pc:sldMkLst>
          <pc:docMk/>
          <pc:sldMk cId="1186421160" sldId="262"/>
        </pc:sldMkLst>
        <pc:spChg chg="mod">
          <ac:chgData name="Sriraghavan K" userId="8cff96b48a5ca58b" providerId="LiveId" clId="{1DBBEDD9-59F0-41FC-8A0F-1615AEDBB13A}" dt="2024-04-02T13:39:31.507" v="254" actId="14100"/>
          <ac:spMkLst>
            <pc:docMk/>
            <pc:sldMk cId="1186421160" sldId="262"/>
            <ac:spMk id="2" creationId="{8FEE4A9C-3F57-7DA7-91FD-715C3FB47F93}"/>
          </ac:spMkLst>
        </pc:spChg>
        <pc:spChg chg="mod">
          <ac:chgData name="Sriraghavan K" userId="8cff96b48a5ca58b" providerId="LiveId" clId="{1DBBEDD9-59F0-41FC-8A0F-1615AEDBB13A}" dt="2024-04-02T13:41:54.447" v="272" actId="14100"/>
          <ac:spMkLst>
            <pc:docMk/>
            <pc:sldMk cId="1186421160" sldId="262"/>
            <ac:spMk id="5" creationId="{8FBA75B4-2DD5-42EB-9397-F36BFB8BA723}"/>
          </ac:spMkLst>
        </pc:spChg>
      </pc:sldChg>
      <pc:sldChg chg="modSp mod">
        <pc:chgData name="Sriraghavan K" userId="8cff96b48a5ca58b" providerId="LiveId" clId="{1DBBEDD9-59F0-41FC-8A0F-1615AEDBB13A}" dt="2024-04-02T13:50:29.006" v="302" actId="207"/>
        <pc:sldMkLst>
          <pc:docMk/>
          <pc:sldMk cId="3210358481" sldId="263"/>
        </pc:sldMkLst>
        <pc:spChg chg="mod">
          <ac:chgData name="Sriraghavan K" userId="8cff96b48a5ca58b" providerId="LiveId" clId="{1DBBEDD9-59F0-41FC-8A0F-1615AEDBB13A}" dt="2024-04-02T13:50:29.006" v="302" actId="207"/>
          <ac:spMkLst>
            <pc:docMk/>
            <pc:sldMk cId="3210358481" sldId="263"/>
            <ac:spMk id="2" creationId="{E041FD9D-DF07-9C37-1E61-1D920E0EF1D4}"/>
          </ac:spMkLst>
        </pc:spChg>
        <pc:spChg chg="mod">
          <ac:chgData name="Sriraghavan K" userId="8cff96b48a5ca58b" providerId="LiveId" clId="{1DBBEDD9-59F0-41FC-8A0F-1615AEDBB13A}" dt="2024-04-02T13:42:20.870" v="276" actId="14100"/>
          <ac:spMkLst>
            <pc:docMk/>
            <pc:sldMk cId="3210358481" sldId="263"/>
            <ac:spMk id="5" creationId="{8FBA75B4-2DD5-42EB-9397-F36BFB8BA723}"/>
          </ac:spMkLst>
        </pc:spChg>
      </pc:sldChg>
      <pc:sldChg chg="addSp modSp mod setBg">
        <pc:chgData name="Sriraghavan K" userId="8cff96b48a5ca58b" providerId="LiveId" clId="{1DBBEDD9-59F0-41FC-8A0F-1615AEDBB13A}" dt="2024-04-02T13:51:37.829" v="318" actId="27636"/>
        <pc:sldMkLst>
          <pc:docMk/>
          <pc:sldMk cId="3202024527" sldId="265"/>
        </pc:sldMkLst>
        <pc:spChg chg="mod">
          <ac:chgData name="Sriraghavan K" userId="8cff96b48a5ca58b" providerId="LiveId" clId="{1DBBEDD9-59F0-41FC-8A0F-1615AEDBB13A}" dt="2024-04-02T13:51:37.829" v="318" actId="27636"/>
          <ac:spMkLst>
            <pc:docMk/>
            <pc:sldMk cId="3202024527" sldId="265"/>
            <ac:spMk id="2" creationId="{C4FFAF3C-BA60-9181-132C-C36C403AAEA7}"/>
          </ac:spMkLst>
        </pc:spChg>
        <pc:spChg chg="add mod">
          <ac:chgData name="Sriraghavan K" userId="8cff96b48a5ca58b" providerId="LiveId" clId="{1DBBEDD9-59F0-41FC-8A0F-1615AEDBB13A}" dt="2024-04-02T13:42:35.644" v="280" actId="571"/>
          <ac:spMkLst>
            <pc:docMk/>
            <pc:sldMk cId="3202024527" sldId="265"/>
            <ac:spMk id="3" creationId="{D7F1850B-707C-A90C-DE63-0BA959F6B7FF}"/>
          </ac:spMkLst>
        </pc:spChg>
        <pc:spChg chg="mod">
          <ac:chgData name="Sriraghavan K" userId="8cff96b48a5ca58b" providerId="LiveId" clId="{1DBBEDD9-59F0-41FC-8A0F-1615AEDBB13A}" dt="2024-04-02T13:51:27.772" v="315" actId="27636"/>
          <ac:spMkLst>
            <pc:docMk/>
            <pc:sldMk cId="3202024527" sldId="265"/>
            <ac:spMk id="5" creationId="{8FBA75B4-2DD5-42EB-9397-F36BFB8BA723}"/>
          </ac:spMkLst>
        </pc:spChg>
      </pc:sldChg>
      <pc:sldChg chg="modSp mod">
        <pc:chgData name="Sriraghavan K" userId="8cff96b48a5ca58b" providerId="LiveId" clId="{1DBBEDD9-59F0-41FC-8A0F-1615AEDBB13A}" dt="2024-04-02T13:56:51.381" v="368" actId="14100"/>
        <pc:sldMkLst>
          <pc:docMk/>
          <pc:sldMk cId="4154508776" sldId="266"/>
        </pc:sldMkLst>
        <pc:spChg chg="mod">
          <ac:chgData name="Sriraghavan K" userId="8cff96b48a5ca58b" providerId="LiveId" clId="{1DBBEDD9-59F0-41FC-8A0F-1615AEDBB13A}" dt="2024-04-02T13:56:29.952" v="363" actId="14100"/>
          <ac:spMkLst>
            <pc:docMk/>
            <pc:sldMk cId="4154508776" sldId="266"/>
            <ac:spMk id="2" creationId="{F7F0871F-2198-9E37-C96F-3611AA199B60}"/>
          </ac:spMkLst>
        </pc:spChg>
        <pc:spChg chg="mod">
          <ac:chgData name="Sriraghavan K" userId="8cff96b48a5ca58b" providerId="LiveId" clId="{1DBBEDD9-59F0-41FC-8A0F-1615AEDBB13A}" dt="2024-04-02T13:56:51.381" v="368" actId="14100"/>
          <ac:spMkLst>
            <pc:docMk/>
            <pc:sldMk cId="4154508776" sldId="266"/>
            <ac:spMk id="5" creationId="{8FBA75B4-2DD5-42EB-9397-F36BFB8BA723}"/>
          </ac:spMkLst>
        </pc:spChg>
      </pc:sldChg>
      <pc:sldChg chg="addSp delSp modSp mod">
        <pc:chgData name="Sriraghavan K" userId="8cff96b48a5ca58b" providerId="LiveId" clId="{1DBBEDD9-59F0-41FC-8A0F-1615AEDBB13A}" dt="2024-04-02T13:59:45.349" v="395" actId="255"/>
        <pc:sldMkLst>
          <pc:docMk/>
          <pc:sldMk cId="1483293388" sldId="267"/>
        </pc:sldMkLst>
        <pc:spChg chg="del mod">
          <ac:chgData name="Sriraghavan K" userId="8cff96b48a5ca58b" providerId="LiveId" clId="{1DBBEDD9-59F0-41FC-8A0F-1615AEDBB13A}" dt="2024-04-02T13:57:23.262" v="370"/>
          <ac:spMkLst>
            <pc:docMk/>
            <pc:sldMk cId="1483293388" sldId="267"/>
            <ac:spMk id="2" creationId="{D3304455-6802-6CA9-8475-2F6DD1B8D409}"/>
          </ac:spMkLst>
        </pc:spChg>
        <pc:spChg chg="mod">
          <ac:chgData name="Sriraghavan K" userId="8cff96b48a5ca58b" providerId="LiveId" clId="{1DBBEDD9-59F0-41FC-8A0F-1615AEDBB13A}" dt="2024-04-02T13:59:45.349" v="395" actId="255"/>
          <ac:spMkLst>
            <pc:docMk/>
            <pc:sldMk cId="1483293388" sldId="267"/>
            <ac:spMk id="5" creationId="{8FBA75B4-2DD5-42EB-9397-F36BFB8BA723}"/>
          </ac:spMkLst>
        </pc:spChg>
        <pc:picChg chg="add mod">
          <ac:chgData name="Sriraghavan K" userId="8cff96b48a5ca58b" providerId="LiveId" clId="{1DBBEDD9-59F0-41FC-8A0F-1615AEDBB13A}" dt="2024-04-02T13:59:18.001" v="390" actId="1076"/>
          <ac:picMkLst>
            <pc:docMk/>
            <pc:sldMk cId="1483293388" sldId="267"/>
            <ac:picMk id="4" creationId="{0D2E8893-4F46-EAFD-8DB0-53C19ABB69E2}"/>
          </ac:picMkLst>
        </pc:picChg>
        <pc:picChg chg="add mod">
          <ac:chgData name="Sriraghavan K" userId="8cff96b48a5ca58b" providerId="LiveId" clId="{1DBBEDD9-59F0-41FC-8A0F-1615AEDBB13A}" dt="2024-04-02T13:59:20.472" v="391" actId="1076"/>
          <ac:picMkLst>
            <pc:docMk/>
            <pc:sldMk cId="1483293388" sldId="267"/>
            <ac:picMk id="7" creationId="{D9059A2B-F5B2-FF70-67C8-E61CEDCE1CA7}"/>
          </ac:picMkLst>
        </pc:picChg>
      </pc:sldChg>
      <pc:sldChg chg="modSp mod">
        <pc:chgData name="Sriraghavan K" userId="8cff96b48a5ca58b" providerId="LiveId" clId="{1DBBEDD9-59F0-41FC-8A0F-1615AEDBB13A}" dt="2024-04-02T14:02:03.464" v="411" actId="108"/>
        <pc:sldMkLst>
          <pc:docMk/>
          <pc:sldMk cId="3183315129" sldId="268"/>
        </pc:sldMkLst>
        <pc:spChg chg="mod">
          <ac:chgData name="Sriraghavan K" userId="8cff96b48a5ca58b" providerId="LiveId" clId="{1DBBEDD9-59F0-41FC-8A0F-1615AEDBB13A}" dt="2024-04-02T14:02:03.464" v="411" actId="108"/>
          <ac:spMkLst>
            <pc:docMk/>
            <pc:sldMk cId="3183315129" sldId="268"/>
            <ac:spMk id="2" creationId="{005E46AB-32C4-4B57-A2B1-50738A64BE1B}"/>
          </ac:spMkLst>
        </pc:spChg>
        <pc:spChg chg="mod">
          <ac:chgData name="Sriraghavan K" userId="8cff96b48a5ca58b" providerId="LiveId" clId="{1DBBEDD9-59F0-41FC-8A0F-1615AEDBB13A}" dt="2024-04-02T14:01:39.687" v="407" actId="14100"/>
          <ac:spMkLst>
            <pc:docMk/>
            <pc:sldMk cId="3183315129" sldId="268"/>
            <ac:spMk id="5" creationId="{8FBA75B4-2DD5-42EB-9397-F36BFB8BA723}"/>
          </ac:spMkLst>
        </pc:spChg>
      </pc:sldChg>
      <pc:sldChg chg="del">
        <pc:chgData name="Sriraghavan K" userId="8cff96b48a5ca58b" providerId="LiveId" clId="{1DBBEDD9-59F0-41FC-8A0F-1615AEDBB13A}" dt="2024-04-02T14:08:03.432" v="440" actId="2696"/>
        <pc:sldMkLst>
          <pc:docMk/>
          <pc:sldMk cId="728950222" sldId="269"/>
        </pc:sldMkLst>
      </pc:sldChg>
      <pc:sldChg chg="modSp mod">
        <pc:chgData name="Sriraghavan K" userId="8cff96b48a5ca58b" providerId="LiveId" clId="{1DBBEDD9-59F0-41FC-8A0F-1615AEDBB13A}" dt="2024-04-02T14:09:55.992" v="443" actId="20577"/>
        <pc:sldMkLst>
          <pc:docMk/>
          <pc:sldMk cId="2900153716" sldId="2146847054"/>
        </pc:sldMkLst>
        <pc:spChg chg="mod">
          <ac:chgData name="Sriraghavan K" userId="8cff96b48a5ca58b" providerId="LiveId" clId="{1DBBEDD9-59F0-41FC-8A0F-1615AEDBB13A}" dt="2024-04-02T13:41:19.742" v="266" actId="14100"/>
          <ac:spMkLst>
            <pc:docMk/>
            <pc:sldMk cId="2900153716" sldId="2146847054"/>
            <ac:spMk id="2" creationId="{49FFEB4C-F209-4AE7-AA2B-B3C26CE2C51D}"/>
          </ac:spMkLst>
        </pc:spChg>
        <pc:spChg chg="mod">
          <ac:chgData name="Sriraghavan K" userId="8cff96b48a5ca58b" providerId="LiveId" clId="{1DBBEDD9-59F0-41FC-8A0F-1615AEDBB13A}" dt="2024-04-02T14:09:55.992" v="443" actId="20577"/>
          <ac:spMkLst>
            <pc:docMk/>
            <pc:sldMk cId="2900153716" sldId="2146847054"/>
            <ac:spMk id="3" creationId="{B2678641-EEA3-4EC4-BF39-4075B0C120E8}"/>
          </ac:spMkLst>
        </pc:spChg>
      </pc:sldChg>
      <pc:sldChg chg="modSp mod">
        <pc:chgData name="Sriraghavan K" userId="8cff96b48a5ca58b" providerId="LiveId" clId="{1DBBEDD9-59F0-41FC-8A0F-1615AEDBB13A}" dt="2024-04-02T14:03:27.365" v="435" actId="20577"/>
        <pc:sldMkLst>
          <pc:docMk/>
          <pc:sldMk cId="614882681" sldId="2146847055"/>
        </pc:sldMkLst>
        <pc:spChg chg="mod">
          <ac:chgData name="Sriraghavan K" userId="8cff96b48a5ca58b" providerId="LiveId" clId="{1DBBEDD9-59F0-41FC-8A0F-1615AEDBB13A}" dt="2024-04-02T14:03:27.365" v="435" actId="20577"/>
          <ac:spMkLst>
            <pc:docMk/>
            <pc:sldMk cId="614882681" sldId="2146847055"/>
            <ac:spMk id="3" creationId="{A6638FD1-D00E-E75B-705C-564F06D93D7B}"/>
          </ac:spMkLst>
        </pc:spChg>
        <pc:spChg chg="mod">
          <ac:chgData name="Sriraghavan K" userId="8cff96b48a5ca58b" providerId="LiveId" clId="{1DBBEDD9-59F0-41FC-8A0F-1615AEDBB13A}" dt="2024-04-02T14:03:12.876" v="430" actId="1076"/>
          <ac:spMkLst>
            <pc:docMk/>
            <pc:sldMk cId="614882681" sldId="2146847055"/>
            <ac:spMk id="5" creationId="{3F968F13-9AC4-7120-7ACD-9F752C767D5D}"/>
          </ac:spMkLst>
        </pc:spChg>
      </pc:sldChg>
      <pc:sldChg chg="modSp new mod">
        <pc:chgData name="Sriraghavan K" userId="8cff96b48a5ca58b" providerId="LiveId" clId="{1DBBEDD9-59F0-41FC-8A0F-1615AEDBB13A}" dt="2024-04-02T13:41:41.017" v="270" actId="14100"/>
        <pc:sldMkLst>
          <pc:docMk/>
          <pc:sldMk cId="1466560109" sldId="2146847056"/>
        </pc:sldMkLst>
        <pc:spChg chg="mod">
          <ac:chgData name="Sriraghavan K" userId="8cff96b48a5ca58b" providerId="LiveId" clId="{1DBBEDD9-59F0-41FC-8A0F-1615AEDBB13A}" dt="2024-04-02T13:41:41.017" v="270" actId="14100"/>
          <ac:spMkLst>
            <pc:docMk/>
            <pc:sldMk cId="1466560109" sldId="2146847056"/>
            <ac:spMk id="2" creationId="{325B8DE4-1CA5-D352-8FEF-92386D6D7E14}"/>
          </ac:spMkLst>
        </pc:spChg>
        <pc:spChg chg="mod">
          <ac:chgData name="Sriraghavan K" userId="8cff96b48a5ca58b" providerId="LiveId" clId="{1DBBEDD9-59F0-41FC-8A0F-1615AEDBB13A}" dt="2024-04-02T13:38:59.970" v="248" actId="14100"/>
          <ac:spMkLst>
            <pc:docMk/>
            <pc:sldMk cId="1466560109" sldId="2146847056"/>
            <ac:spMk id="3" creationId="{3CEFFDA7-ACD2-1092-826F-D1498210AD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71133"/>
            <a:ext cx="10079359" cy="999066"/>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Protecting Individuals and Organizations from Stealthy Cyber Attacks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Mitigating </a:t>
            </a:r>
            <a:r>
              <a:rPr lang="en-US" sz="3200" b="1" dirty="0">
                <a:solidFill>
                  <a:srgbClr val="1482AC"/>
                </a:solidFill>
                <a:latin typeface="Arial"/>
                <a:cs typeface="Arial"/>
              </a:rPr>
              <a:t>Keylogger</a:t>
            </a:r>
            <a:r>
              <a:rPr lang="en-US" sz="3200" b="1" dirty="0">
                <a:solidFill>
                  <a:schemeClr val="accent1">
                    <a:lumMod val="75000"/>
                  </a:schemeClr>
                </a:solidFill>
                <a:latin typeface="Arial"/>
                <a:cs typeface="Arial"/>
              </a:rPr>
              <a:t> Threats: </a:t>
            </a:r>
            <a:r>
              <a:rPr lang="en-US" sz="3200" b="1" dirty="0">
                <a:solidFill>
                  <a:srgbClr val="1482AC"/>
                </a:solidFill>
                <a:latin typeface="Arial"/>
                <a:cs typeface="Arial"/>
              </a:rPr>
              <a:t>A</a:t>
            </a:r>
            <a:r>
              <a:rPr lang="en-US" sz="3200" b="1" dirty="0">
                <a:solidFill>
                  <a:schemeClr val="accent1">
                    <a:lumMod val="75000"/>
                  </a:schemeClr>
                </a:solidFill>
                <a:latin typeface="Arial"/>
                <a:cs typeface="Arial"/>
              </a:rPr>
              <a:t> Cybersecurity Solution</a:t>
            </a:r>
          </a:p>
        </p:txBody>
      </p:sp>
      <p:sp>
        <p:nvSpPr>
          <p:cNvPr id="4" name="TextBox 3"/>
          <p:cNvSpPr txBox="1"/>
          <p:nvPr/>
        </p:nvSpPr>
        <p:spPr>
          <a:xfrm>
            <a:off x="838200" y="4155477"/>
            <a:ext cx="10217179" cy="138499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dirty="0">
                <a:solidFill>
                  <a:schemeClr val="accent1">
                    <a:lumMod val="75000"/>
                  </a:schemeClr>
                </a:solidFill>
                <a:latin typeface="Arial"/>
                <a:cs typeface="Arial"/>
              </a:rPr>
              <a:t>SRIRAGHAVAN K (3</a:t>
            </a:r>
            <a:r>
              <a:rPr lang="en-US" sz="2800" b="1" baseline="30000" dirty="0">
                <a:solidFill>
                  <a:schemeClr val="accent1">
                    <a:lumMod val="75000"/>
                  </a:schemeClr>
                </a:solidFill>
                <a:latin typeface="Arial"/>
                <a:cs typeface="Arial"/>
              </a:rPr>
              <a:t>RD</a:t>
            </a:r>
            <a:r>
              <a:rPr lang="en-US" sz="2800" b="1" dirty="0">
                <a:solidFill>
                  <a:schemeClr val="accent1">
                    <a:lumMod val="75000"/>
                  </a:schemeClr>
                </a:solidFill>
                <a:latin typeface="Arial"/>
                <a:cs typeface="Arial"/>
              </a:rPr>
              <a:t> YEAR CSE)</a:t>
            </a:r>
          </a:p>
          <a:p>
            <a:r>
              <a:rPr lang="en-US" sz="2800" b="1" dirty="0">
                <a:solidFill>
                  <a:schemeClr val="accent1">
                    <a:lumMod val="75000"/>
                  </a:schemeClr>
                </a:solidFill>
                <a:latin typeface="Arial"/>
                <a:cs typeface="Arial"/>
              </a:rPr>
              <a:t>SRI MUTHUKUMARAN INSTITUTE OF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400" b="1" dirty="0">
                <a:latin typeface="Calibri"/>
                <a:ea typeface="+mn-lt"/>
                <a:cs typeface="+mn-lt"/>
              </a:rPr>
              <a:t>Looking ahead, our solution holds promise for further enhancements and innovations.</a:t>
            </a:r>
          </a:p>
          <a:p>
            <a:r>
              <a:rPr lang="en-US" sz="2400" b="1" dirty="0">
                <a:latin typeface="Calibri"/>
                <a:ea typeface="+mn-lt"/>
                <a:cs typeface="+mn-lt"/>
              </a:rPr>
              <a:t>We envision integrating additional machine learning techniques and data sources to enhance detection accuracy.</a:t>
            </a:r>
          </a:p>
          <a:p>
            <a:r>
              <a:rPr lang="en-US" sz="2400" b="1" dirty="0">
                <a:latin typeface="Calibri"/>
                <a:ea typeface="+mn-lt"/>
                <a:cs typeface="+mn-lt"/>
              </a:rPr>
              <a:t>Furthermore, seamless integration with existing cybersecurity frameworks will extend the reach and effectiveness of our solution.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69" y="882650"/>
            <a:ext cx="11029616" cy="892702"/>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1482AC"/>
                </a:solidFill>
              </a:rPr>
              <a:t>Future</a:t>
            </a:r>
            <a:r>
              <a:rPr lang="en-US" sz="4000" b="1" dirty="0">
                <a:solidFill>
                  <a:schemeClr val="accent1"/>
                </a:solidFill>
                <a:latin typeface="Arial"/>
                <a:cs typeface="Arial"/>
              </a:rPr>
              <a:t> </a:t>
            </a:r>
            <a:r>
              <a:rPr lang="en-US" sz="4000" dirty="0">
                <a:solidFill>
                  <a:srgbClr val="1482AC"/>
                </a:solidFill>
              </a:rPr>
              <a:t>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0" y="2766218"/>
            <a:ext cx="9319259" cy="1066642"/>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06046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394460"/>
            <a:ext cx="11019020" cy="4587240"/>
          </a:xfrm>
        </p:spPr>
        <p:txBody>
          <a:bodyPr vert="horz" lIns="91440" tIns="45720" rIns="91440" bIns="45720" rtlCol="0" anchor="t">
            <a:noAutofit/>
          </a:bodyPr>
          <a:lstStyle/>
          <a:p>
            <a:pPr marL="0" indent="0">
              <a:buNone/>
            </a:pPr>
            <a:r>
              <a:rPr lang="en-US" sz="2000" b="1" dirty="0">
                <a:latin typeface="Arial"/>
                <a:ea typeface="+mn-lt"/>
                <a:cs typeface="Arial"/>
              </a:rPr>
              <a:t>  </a:t>
            </a:r>
          </a:p>
          <a:p>
            <a:pPr marL="305435" indent="-305435"/>
            <a:r>
              <a:rPr lang="en-US" sz="2000" b="1" dirty="0">
                <a:latin typeface="Arial"/>
                <a:ea typeface="+mn-lt"/>
                <a:cs typeface="Arial"/>
              </a:rPr>
              <a:t>Introduction</a:t>
            </a:r>
          </a:p>
          <a:p>
            <a:pPr marL="305435" indent="-305435"/>
            <a:r>
              <a:rPr lang="en-US" sz="18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8DE4-1CA5-D352-8FEF-92386D6D7E14}"/>
              </a:ext>
            </a:extLst>
          </p:cNvPr>
          <p:cNvSpPr>
            <a:spLocks noGrp="1"/>
          </p:cNvSpPr>
          <p:nvPr>
            <p:ph type="title"/>
          </p:nvPr>
        </p:nvSpPr>
        <p:spPr>
          <a:xfrm>
            <a:off x="581192" y="882651"/>
            <a:ext cx="11029616" cy="938529"/>
          </a:xfrm>
        </p:spPr>
        <p:txBody>
          <a:bodyPr>
            <a:normAutofit/>
          </a:bodyPr>
          <a:lstStyle/>
          <a:p>
            <a:r>
              <a:rPr lang="en-US" sz="3600" dirty="0">
                <a:solidFill>
                  <a:srgbClr val="1482AC"/>
                </a:solidFill>
              </a:rPr>
              <a:t>introduction</a:t>
            </a:r>
            <a:endParaRPr lang="en-IN" sz="3600" dirty="0">
              <a:solidFill>
                <a:srgbClr val="1482AC"/>
              </a:solidFill>
            </a:endParaRPr>
          </a:p>
        </p:txBody>
      </p:sp>
      <p:sp>
        <p:nvSpPr>
          <p:cNvPr id="3" name="Content Placeholder 2">
            <a:extLst>
              <a:ext uri="{FF2B5EF4-FFF2-40B4-BE49-F238E27FC236}">
                <a16:creationId xmlns:a16="http://schemas.microsoft.com/office/drawing/2014/main" id="{3CEFFDA7-ACD2-1092-826F-D1498210AD11}"/>
              </a:ext>
            </a:extLst>
          </p:cNvPr>
          <p:cNvSpPr>
            <a:spLocks noGrp="1"/>
          </p:cNvSpPr>
          <p:nvPr>
            <p:ph idx="1"/>
          </p:nvPr>
        </p:nvSpPr>
        <p:spPr>
          <a:xfrm>
            <a:off x="581192" y="2015066"/>
            <a:ext cx="11029615" cy="3960283"/>
          </a:xfrm>
        </p:spPr>
        <p:txBody>
          <a:bodyPr>
            <a:normAutofit/>
          </a:bodyPr>
          <a:lstStyle/>
          <a:p>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6656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34440"/>
            <a:ext cx="11029616" cy="792480"/>
          </a:xfrm>
        </p:spPr>
        <p:txBody>
          <a:bodyPr>
            <a:normAutofit/>
          </a:bodyPr>
          <a:lstStyle/>
          <a:p>
            <a:r>
              <a:rPr lang="en-US" sz="4000" dirty="0">
                <a:solidFill>
                  <a:srgbClr val="1482AC"/>
                </a:solidFill>
              </a:rPr>
              <a:t>Problem</a:t>
            </a:r>
            <a:r>
              <a:rPr lang="en-US" sz="4400" b="1" dirty="0">
                <a:solidFill>
                  <a:schemeClr val="accent1"/>
                </a:solidFill>
                <a:latin typeface="Arial" panose="020B0604020202020204" pitchFamily="34" charset="0"/>
                <a:cs typeface="Arial" panose="020B0604020202020204" pitchFamily="34" charset="0"/>
              </a:rPr>
              <a:t> </a:t>
            </a:r>
            <a:r>
              <a:rPr lang="en-US" sz="4000" dirty="0">
                <a:solidFill>
                  <a:srgbClr val="1482AC"/>
                </a:solidFill>
              </a:rPr>
              <a:t>Statement</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854200"/>
            <a:ext cx="11029615" cy="4056756"/>
          </a:xfrm>
        </p:spPr>
        <p:txBody>
          <a:bodyPr>
            <a:normAutofit/>
          </a:bodyPr>
          <a:lstStyle/>
          <a:p>
            <a:r>
              <a:rPr lang="en-US" sz="2400" b="1" dirty="0">
                <a:latin typeface="Arial"/>
                <a:ea typeface="+mn-lt"/>
                <a:cs typeface="Arial"/>
              </a:rPr>
              <a:t>In</a:t>
            </a:r>
            <a:r>
              <a:rPr lang="en-US" sz="2400" dirty="0">
                <a:solidFill>
                  <a:srgbClr val="0F0F0F"/>
                </a:solidFill>
                <a:ea typeface="+mn-lt"/>
                <a:cs typeface="+mn-lt"/>
              </a:rPr>
              <a:t> </a:t>
            </a:r>
            <a:r>
              <a:rPr lang="en-US" sz="2400" b="1" dirty="0">
                <a:latin typeface="Arial"/>
                <a:ea typeface="+mn-lt"/>
                <a:cs typeface="Arial"/>
              </a:rPr>
              <a:t>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US"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13460"/>
            <a:ext cx="11029616" cy="769620"/>
          </a:xfrm>
        </p:spPr>
        <p:txBody>
          <a:bodyPr>
            <a:normAutofit/>
          </a:bodyPr>
          <a:lstStyle/>
          <a:p>
            <a:r>
              <a:rPr lang="en-US" sz="4000" dirty="0">
                <a:solidFill>
                  <a:srgbClr val="1482AC"/>
                </a:solidFill>
              </a:rPr>
              <a:t>Proposed</a:t>
            </a:r>
            <a:r>
              <a:rPr lang="en-US" sz="3200" b="1" dirty="0">
                <a:solidFill>
                  <a:schemeClr val="accent1"/>
                </a:solidFill>
                <a:latin typeface="Arial" panose="020B0604020202020204" pitchFamily="34" charset="0"/>
                <a:cs typeface="Arial" panose="020B0604020202020204" pitchFamily="34" charset="0"/>
              </a:rPr>
              <a:t> </a:t>
            </a:r>
            <a:r>
              <a:rPr lang="en-US" sz="4000" dirty="0">
                <a:solidFill>
                  <a:srgbClr val="1482AC"/>
                </a:solidFill>
              </a:rPr>
              <a:t>Solution</a:t>
            </a: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370667"/>
            <a:ext cx="11613485" cy="2643293"/>
          </a:xfrm>
        </p:spPr>
        <p:txBody>
          <a:bodyPr vert="horz" lIns="91440" tIns="45720" rIns="91440" bIns="45720" rtlCol="0" anchor="ctr">
            <a:noAutofit/>
          </a:bodyPr>
          <a:lstStyle/>
          <a:p>
            <a:pPr marL="305435" indent="-305435"/>
            <a:endParaRPr lang="en-IN" sz="1800" b="1" dirty="0">
              <a:latin typeface="Calibri"/>
              <a:cs typeface="Calibri"/>
            </a:endParaRPr>
          </a:p>
          <a:p>
            <a:pPr marL="305435" indent="-305435"/>
            <a:r>
              <a:rPr lang="en-US" sz="1800" b="1" dirty="0">
                <a:latin typeface="Calibri"/>
                <a:ea typeface="+mn-lt"/>
                <a:cs typeface="+mn-lt"/>
              </a:rPr>
              <a:t>Our solution combines signature-based detection, anomaly detection, and behavior analysis to effectively combat keylogger threats.</a:t>
            </a:r>
          </a:p>
          <a:p>
            <a:pPr marL="305435" indent="-305435"/>
            <a:r>
              <a:rPr lang="en-US" sz="1800" b="1" dirty="0">
                <a:latin typeface="Calibri"/>
                <a:ea typeface="+mn-lt"/>
                <a:cs typeface="+mn-lt"/>
              </a:rPr>
              <a:t>Utilizing </a:t>
            </a:r>
            <a:r>
              <a:rPr lang="en-US" sz="1800" b="1" dirty="0">
                <a:solidFill>
                  <a:srgbClr val="404040"/>
                </a:solidFill>
                <a:latin typeface="Calibri"/>
                <a:ea typeface="+mn-lt"/>
                <a:cs typeface="+mn-lt"/>
              </a:rPr>
              <a:t>machine</a:t>
            </a:r>
            <a:r>
              <a:rPr lang="en-US" sz="1800" b="1" dirty="0">
                <a:latin typeface="Calibri"/>
                <a:ea typeface="+mn-lt"/>
                <a:cs typeface="+mn-lt"/>
              </a:rPr>
              <a:t> learning, our system dynamically adapts to new threats, ensuring continuous protection.</a:t>
            </a:r>
          </a:p>
          <a:p>
            <a:pPr marL="305435" indent="-305435"/>
            <a:r>
              <a:rPr lang="en-US" sz="1800" b="1" dirty="0">
                <a:latin typeface="Calibri"/>
                <a:ea typeface="+mn-lt"/>
                <a:cs typeface="+mn-lt"/>
              </a:rPr>
              <a:t>Proactive prevention features such as real-time keystroke encryption and secure input handling mitigate data compromise.</a:t>
            </a:r>
          </a:p>
          <a:p>
            <a:pPr marL="305435" indent="-305435"/>
            <a:r>
              <a:rPr lang="en-US" sz="1800" b="1" dirty="0">
                <a:latin typeface="Calibri"/>
                <a:ea typeface="+mn-lt"/>
                <a:cs typeface="+mn-lt"/>
              </a:rPr>
              <a:t>User education is emphasized, with built-in training modules to empower users in recognizing and responding to keylogger threats.</a:t>
            </a:r>
          </a:p>
          <a:p>
            <a:pPr marL="305435" indent="-305435"/>
            <a:r>
              <a:rPr lang="en-US" sz="1800" b="1" dirty="0">
                <a:latin typeface="Calibri"/>
                <a:ea typeface="+mn-lt"/>
                <a:cs typeface="+mn-lt"/>
              </a:rPr>
              <a:t>Lightweight and compatible, our solution seamlessly integrates with existing cybersecurity infrastructures for easy deployment and management.</a:t>
            </a:r>
          </a:p>
          <a:p>
            <a:pPr marL="305435" indent="-305435"/>
            <a:r>
              <a:rPr lang="en-US" sz="1800" b="1" dirty="0">
                <a:latin typeface="Calibri"/>
                <a:ea typeface="+mn-lt"/>
                <a:cs typeface="+mn-lt"/>
              </a:rPr>
              <a:t>Regular updates and threat intelligence feeds keep our solution resilient against emerging threats.</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785228"/>
          </a:xfrm>
        </p:spPr>
        <p:txBody>
          <a:bodyPr>
            <a:normAutofit/>
          </a:bodyPr>
          <a:lstStyle/>
          <a:p>
            <a:r>
              <a:rPr lang="en-US" sz="3600" dirty="0">
                <a:solidFill>
                  <a:srgbClr val="1482AC"/>
                </a:solidFill>
              </a:rPr>
              <a:t>System</a:t>
            </a:r>
            <a:r>
              <a:rPr lang="en-US" sz="3600" b="1" dirty="0">
                <a:solidFill>
                  <a:schemeClr val="accent1"/>
                </a:solidFill>
                <a:latin typeface="Arial"/>
                <a:ea typeface="+mj-lt"/>
                <a:cs typeface="Arial"/>
              </a:rPr>
              <a:t>  </a:t>
            </a:r>
            <a:r>
              <a:rPr lang="en-US" sz="3600" dirty="0">
                <a:solidFill>
                  <a:srgbClr val="1482AC"/>
                </a:solidFill>
              </a:rPr>
              <a:t>Approach</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76400"/>
            <a:ext cx="11029615" cy="4519028"/>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32020245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829464"/>
          </a:xfrm>
        </p:spPr>
        <p:txBody>
          <a:bodyPr>
            <a:normAutofit/>
          </a:bodyPr>
          <a:lstStyle/>
          <a:p>
            <a:r>
              <a:rPr lang="en-US" sz="3600" dirty="0">
                <a:solidFill>
                  <a:srgbClr val="1482AC"/>
                </a:solidFill>
              </a:rPr>
              <a:t>Algorithm &amp; Deployment</a:t>
            </a: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31620"/>
            <a:ext cx="11029615" cy="4732020"/>
          </a:xfrm>
        </p:spPr>
        <p:txBody>
          <a:bodyPr>
            <a:normAutofit/>
          </a:bodyPr>
          <a:lstStyle/>
          <a:p>
            <a:pPr marL="305435" indent="-305435"/>
            <a:r>
              <a:rPr lang="en-US" sz="1500" b="1" dirty="0">
                <a:latin typeface="Calibri"/>
                <a:ea typeface="+mn-lt"/>
                <a:cs typeface="+mn-lt"/>
              </a:rPr>
              <a:t>Algorithm Overview:</a:t>
            </a:r>
          </a:p>
          <a:p>
            <a:pPr marL="629435" lvl="1" indent="-305435"/>
            <a:r>
              <a:rPr lang="en-US" sz="1500" dirty="0">
                <a:latin typeface="Calibri"/>
                <a:ea typeface="+mn-lt"/>
                <a:cs typeface="+mn-lt"/>
              </a:rPr>
              <a:t>Our keylogger detection algorithm is designed to analyze keystroke patterns in real-time.</a:t>
            </a:r>
          </a:p>
          <a:p>
            <a:pPr marL="629435" lvl="1" indent="-305435"/>
            <a:r>
              <a:rPr lang="en-US" sz="1500" dirty="0">
                <a:latin typeface="Calibri"/>
                <a:ea typeface="+mn-lt"/>
                <a:cs typeface="+mn-lt"/>
              </a:rPr>
              <a:t>It distinguishes between normal typing behavior and potentially malicious keylogger activity.</a:t>
            </a:r>
          </a:p>
          <a:p>
            <a:pPr marL="305435" indent="-305435"/>
            <a:r>
              <a:rPr lang="en-US" sz="1500" b="1" dirty="0">
                <a:latin typeface="Calibri"/>
                <a:ea typeface="+mn-lt"/>
                <a:cs typeface="+mn-lt"/>
              </a:rPr>
              <a:t>Data Input:</a:t>
            </a:r>
          </a:p>
          <a:p>
            <a:pPr marL="629435" lvl="1" indent="-305435"/>
            <a:r>
              <a:rPr lang="en-US" sz="1500" dirty="0">
                <a:latin typeface="Calibri"/>
                <a:ea typeface="+mn-lt"/>
                <a:cs typeface="+mn-lt"/>
              </a:rPr>
              <a:t>The algorithm takes input from keystroke events captured by the </a:t>
            </a:r>
            <a:r>
              <a:rPr lang="en-US" sz="1500" dirty="0" err="1">
                <a:latin typeface="Calibri"/>
                <a:ea typeface="+mn-lt"/>
                <a:cs typeface="+mn-lt"/>
              </a:rPr>
              <a:t>pynput</a:t>
            </a:r>
            <a:r>
              <a:rPr lang="en-US" sz="1500" dirty="0">
                <a:latin typeface="Calibri"/>
                <a:ea typeface="+mn-lt"/>
                <a:cs typeface="+mn-lt"/>
              </a:rPr>
              <a:t> library.</a:t>
            </a:r>
          </a:p>
          <a:p>
            <a:pPr marL="629435" lvl="1" indent="-305435"/>
            <a:r>
              <a:rPr lang="en-US" sz="1500" dirty="0">
                <a:latin typeface="Calibri"/>
                <a:ea typeface="+mn-lt"/>
                <a:cs typeface="+mn-lt"/>
              </a:rPr>
              <a:t>It also considers contextual information such as timestamps and application focus.</a:t>
            </a:r>
            <a:endParaRPr lang="en-US" sz="1500" b="1" dirty="0">
              <a:latin typeface="Calibri"/>
              <a:ea typeface="+mn-lt"/>
              <a:cs typeface="+mn-lt"/>
            </a:endParaRPr>
          </a:p>
          <a:p>
            <a:pPr marL="305435" indent="-305435"/>
            <a:r>
              <a:rPr lang="en-US" sz="1500" b="1" dirty="0">
                <a:latin typeface="Calibri"/>
                <a:ea typeface="+mn-lt"/>
                <a:cs typeface="+mn-lt"/>
              </a:rPr>
              <a:t>Training:</a:t>
            </a:r>
          </a:p>
          <a:p>
            <a:pPr marL="629435" lvl="1" indent="-305435"/>
            <a:r>
              <a:rPr lang="en-US" sz="1500" dirty="0">
                <a:latin typeface="Calibri"/>
                <a:ea typeface="+mn-lt"/>
                <a:cs typeface="+mn-lt"/>
              </a:rPr>
              <a:t>The algorithm employs a heuristic approach and learns from observed keystroke patterns.</a:t>
            </a:r>
          </a:p>
          <a:p>
            <a:pPr marL="629435" lvl="1" indent="-305435"/>
            <a:r>
              <a:rPr lang="en-US" sz="1500" dirty="0">
                <a:latin typeface="Calibri"/>
                <a:ea typeface="+mn-lt"/>
                <a:cs typeface="+mn-lt"/>
              </a:rPr>
              <a:t>It continuously refines its detection capabilities based on real-world usage scenarios.</a:t>
            </a:r>
          </a:p>
          <a:p>
            <a:pPr marL="305435" indent="-305435"/>
            <a:r>
              <a:rPr lang="en-US" sz="1500" b="1" dirty="0">
                <a:latin typeface="Calibri"/>
                <a:ea typeface="+mn-lt"/>
                <a:cs typeface="+mn-lt"/>
              </a:rPr>
              <a:t>Prediction:</a:t>
            </a:r>
          </a:p>
          <a:p>
            <a:pPr marL="629435" lvl="1" indent="-305435"/>
            <a:r>
              <a:rPr lang="en-US" sz="1500" dirty="0">
                <a:latin typeface="Calibri"/>
                <a:ea typeface="+mn-lt"/>
                <a:cs typeface="+mn-lt"/>
              </a:rPr>
              <a:t>Once deployed, the algorithm monitors keystroke events in real-time.</a:t>
            </a:r>
          </a:p>
          <a:p>
            <a:pPr marL="629435" lvl="1" indent="-305435"/>
            <a:r>
              <a:rPr lang="en-US" sz="1500" dirty="0">
                <a:latin typeface="Calibri"/>
                <a:ea typeface="+mn-lt"/>
                <a:cs typeface="+mn-lt"/>
              </a:rPr>
              <a:t>Suspicious patterns trigger alerts, indicating potential keylogger activity.</a:t>
            </a:r>
            <a:endParaRPr lang="en-IN" sz="1500" dirty="0">
              <a:latin typeface="Calibri"/>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768504"/>
          </a:xfrm>
        </p:spPr>
        <p:txBody>
          <a:bodyPr>
            <a:normAutofit/>
          </a:bodyPr>
          <a:lstStyle/>
          <a:p>
            <a:r>
              <a:rPr lang="en-US" sz="4400" dirty="0">
                <a:solidFill>
                  <a:srgbClr val="1482AC"/>
                </a:solidFill>
              </a:rPr>
              <a:t>Result</a:t>
            </a:r>
          </a:p>
        </p:txBody>
      </p:sp>
      <p:pic>
        <p:nvPicPr>
          <p:cNvPr id="4" name="Content Placeholder 3">
            <a:extLst>
              <a:ext uri="{FF2B5EF4-FFF2-40B4-BE49-F238E27FC236}">
                <a16:creationId xmlns:a16="http://schemas.microsoft.com/office/drawing/2014/main" id="{0D2E8893-4F46-EAFD-8DB0-53C19ABB69E2}"/>
              </a:ext>
            </a:extLst>
          </p:cNvPr>
          <p:cNvPicPr>
            <a:picLocks noGrp="1" noChangeAspect="1"/>
          </p:cNvPicPr>
          <p:nvPr>
            <p:ph idx="1"/>
          </p:nvPr>
        </p:nvPicPr>
        <p:blipFill>
          <a:blip r:embed="rId2"/>
          <a:stretch>
            <a:fillRect/>
          </a:stretch>
        </p:blipFill>
        <p:spPr>
          <a:xfrm>
            <a:off x="489108" y="1789430"/>
            <a:ext cx="5606891" cy="4436110"/>
          </a:xfrm>
        </p:spPr>
      </p:pic>
      <p:pic>
        <p:nvPicPr>
          <p:cNvPr id="7" name="Picture 6">
            <a:extLst>
              <a:ext uri="{FF2B5EF4-FFF2-40B4-BE49-F238E27FC236}">
                <a16:creationId xmlns:a16="http://schemas.microsoft.com/office/drawing/2014/main" id="{D9059A2B-F5B2-FF70-67C8-E61CEDCE1CA7}"/>
              </a:ext>
            </a:extLst>
          </p:cNvPr>
          <p:cNvPicPr>
            <a:picLocks noChangeAspect="1"/>
          </p:cNvPicPr>
          <p:nvPr/>
        </p:nvPicPr>
        <p:blipFill>
          <a:blip r:embed="rId3"/>
          <a:stretch>
            <a:fillRect/>
          </a:stretch>
        </p:blipFill>
        <p:spPr>
          <a:xfrm>
            <a:off x="6476356" y="1789430"/>
            <a:ext cx="5134452" cy="44361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5" cy="1103784"/>
          </a:xfrm>
        </p:spPr>
        <p:txBody>
          <a:bodyPr>
            <a:normAutofit/>
          </a:bodyPr>
          <a:lstStyle/>
          <a:p>
            <a:r>
              <a:rPr lang="en-US" sz="4400" dirty="0">
                <a:solidFill>
                  <a:srgbClr val="1482AC"/>
                </a:solidFill>
              </a:rPr>
              <a:t>Conclusion</a:t>
            </a: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618714"/>
          </a:xfrm>
        </p:spPr>
        <p:txBody>
          <a:bodyPr>
            <a:normAutofit/>
          </a:bodyPr>
          <a:lstStyle/>
          <a:p>
            <a:pPr marL="305435" indent="-305435"/>
            <a:r>
              <a:rPr lang="en-US" sz="2400" b="1" dirty="0">
                <a:latin typeface="Calibri"/>
                <a:ea typeface="+mn-lt"/>
                <a:cs typeface="+mn-lt"/>
              </a:rPr>
              <a:t>In conclusion, keyloggers represent a formidable cybersecurity challenge, demanding proactive mitigation strategies.</a:t>
            </a:r>
          </a:p>
          <a:p>
            <a:pPr marL="305435" indent="-305435"/>
            <a:r>
              <a:rPr lang="en-US" sz="2400" b="1" dirty="0">
                <a:latin typeface="Calibri"/>
                <a:ea typeface="+mn-lt"/>
                <a:cs typeface="+mn-lt"/>
              </a:rPr>
              <a:t>Our solution offers a robust defense against keylogger threats, ensuring the security and integrity of sensitive information.</a:t>
            </a:r>
          </a:p>
          <a:p>
            <a:pPr marL="305435" indent="-305435"/>
            <a:r>
              <a:rPr lang="en-US" sz="2400" b="1" dirty="0">
                <a:latin typeface="Calibri"/>
                <a:ea typeface="+mn-lt"/>
                <a:cs typeface="+mn-lt"/>
              </a:rPr>
              <a:t>By investing in innovative cybersecurity solutions, we empower individuals and organizations to navigate the digital landscape with confidence.</a:t>
            </a:r>
            <a:endParaRPr lang="en-IN" sz="2400" b="1" dirty="0">
              <a:latin typeface="Calibri"/>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695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Protecting Individuals and Organizations from Stealthy Cyber Attacks</vt:lpstr>
      <vt:lpstr>OUTLINE</vt:lpstr>
      <vt:lpstr>introduction</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Sriraghavan K</cp:lastModifiedBy>
  <cp:revision>22</cp:revision>
  <dcterms:created xsi:type="dcterms:W3CDTF">2021-05-26T16:50:10Z</dcterms:created>
  <dcterms:modified xsi:type="dcterms:W3CDTF">2024-04-02T14:10:05Z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