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89" r:id="rId6"/>
    <p:sldId id="291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73D0-6043-411D-9600-EE5316264E78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13-- 12/04/2018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Secondary Index</a:t>
            </a:r>
          </a:p>
          <a:p>
            <a:pPr lvl="1"/>
            <a:r>
              <a:rPr lang="en-US" dirty="0" smtClean="0"/>
              <a:t>Unique Secondary Index (USI)</a:t>
            </a:r>
          </a:p>
          <a:p>
            <a:pPr lvl="1"/>
            <a:r>
              <a:rPr lang="en-US" dirty="0" smtClean="0"/>
              <a:t>Non-Unique Secondary Index (NUSI)</a:t>
            </a:r>
          </a:p>
          <a:p>
            <a:r>
              <a:rPr lang="en-US" dirty="0" smtClean="0"/>
              <a:t>Statistics  --MVC</a:t>
            </a:r>
            <a:endParaRPr lang="en-US" dirty="0" smtClean="0"/>
          </a:p>
          <a:p>
            <a:r>
              <a:rPr lang="en-US" dirty="0" smtClean="0"/>
              <a:t>Explain</a:t>
            </a:r>
          </a:p>
          <a:p>
            <a:r>
              <a:rPr lang="en-US" dirty="0" smtClean="0"/>
              <a:t>Hashing Algorithm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None/>
            </a:pPr>
            <a:endParaRPr lang="en-US" dirty="0" smtClean="0"/>
          </a:p>
          <a:p>
            <a:pPr marL="571500" indent="-571500"/>
            <a:endParaRPr lang="en-US" dirty="0" smtClean="0"/>
          </a:p>
          <a:p>
            <a:pPr marL="971550" lvl="1" indent="-57150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Secondary Index - Types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549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68580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Tables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8047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Unique Secondary Index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UNIQUE INDEX(</a:t>
                      </a:r>
                      <a:r>
                        <a:rPr lang="en-US" dirty="0" err="1" smtClean="0"/>
                        <a:t>Netpay</a:t>
                      </a:r>
                      <a:r>
                        <a:rPr lang="en-US" dirty="0" smtClean="0"/>
                        <a:t>) on testdb1.empSalary;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UNIQUE INDEX(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Netpay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on testdb1.empSalary;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18326">
                <a:tc>
                  <a:txBody>
                    <a:bodyPr/>
                    <a:lstStyle/>
                    <a:p>
                      <a:r>
                        <a:rPr lang="en-US" dirty="0" smtClean="0"/>
                        <a:t>Non-Unique Secondary Index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CREATE INDEX(</a:t>
                      </a:r>
                      <a:r>
                        <a:rPr lang="en-US" dirty="0" err="1" smtClean="0"/>
                        <a:t>FirstName</a:t>
                      </a:r>
                      <a:r>
                        <a:rPr lang="en-US" dirty="0" smtClean="0"/>
                        <a:t>) on testdb1.Employee;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dirty="0" smtClean="0"/>
                        <a:t>on testdb1.Employee;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548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/>
                <a:gridCol w="6891867"/>
              </a:tblGrid>
              <a:tr h="68002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Statistics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804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COLLECT STATISTICS COLUMN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ON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1832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Viewing Statistics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HELP STATISTICS employee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MVC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1"/>
          <a:ext cx="8458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590800"/>
                <a:gridCol w="4191000"/>
              </a:tblGrid>
              <a:tr h="57663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Compression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Definition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 smtClean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973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Multi-Value Compression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Compression is used to reduce the storage used by the tables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CREATE SET TABLE employee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dirty="0" smtClean="0"/>
                        <a:t> integer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dirty="0" smtClean="0"/>
                        <a:t> 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dirty="0" smtClean="0"/>
                        <a:t> 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dirty="0" smtClean="0"/>
                        <a:t> DATE FORMAT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'YYYY-MM-DD-',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JoinedDate</a:t>
                      </a:r>
                      <a:r>
                        <a:rPr lang="en-US" dirty="0" smtClean="0"/>
                        <a:t> DATE FORMAT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'YYYY-MM-DD-',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employee_gender</a:t>
                      </a:r>
                      <a:r>
                        <a:rPr lang="en-US" dirty="0" smtClean="0"/>
                        <a:t> 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(1),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DepartmentNo</a:t>
                      </a:r>
                      <a:r>
                        <a:rPr lang="en-US" dirty="0" smtClean="0"/>
                        <a:t> 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(02)</a:t>
                      </a:r>
                      <a:r>
                        <a:rPr lang="en-US" dirty="0" smtClean="0"/>
                        <a:t> COMPRESS(1,2,3)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UNIQUE PRIMARY INDEX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EmployeeNo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8858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lvl="1">
                        <a:buFont typeface="Wingdings" pitchFamily="2" charset="2"/>
                        <a:buChar char="Ø"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255 values can be compressed per column.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Index column cannot be compressed.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Volatile tables cannot be compressed.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EXPLAIN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397"/>
          <a:ext cx="8458200" cy="4038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743200"/>
                <a:gridCol w="4038600"/>
              </a:tblGrid>
              <a:tr h="110089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Explain</a:t>
                      </a:r>
                      <a:endParaRPr lang="en-US" sz="1600" b="1" kern="1200" dirty="0">
                        <a:solidFill>
                          <a:srgbClr val="FFFF00"/>
                        </a:solidFill>
                        <a:latin typeface="Verdana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Definition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 smtClean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7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Explain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EXPLAIN command returns the execution plan of parsing engine in English.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EXPLAIN SELECT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dirty="0" smtClean="0"/>
                        <a:t> FROM employee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Hashing Algorithm</a:t>
            </a:r>
            <a:endParaRPr lang="en-US" sz="3200" dirty="0"/>
          </a:p>
        </p:txBody>
      </p:sp>
      <p:pic>
        <p:nvPicPr>
          <p:cNvPr id="4" name="Content Placeholder 3" descr="hashing_algorith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900526"/>
            <a:ext cx="7315201" cy="55549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Hashing Algorithm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row is assigned to a particular AMP based on the primary index value. Teradata uses hashing algorithm to determine which AMP gets the row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How Tables are </a:t>
            </a:r>
            <a:r>
              <a:rPr lang="en-US" u="sng" dirty="0" smtClean="0"/>
              <a:t>Stored</a:t>
            </a:r>
            <a:r>
              <a:rPr lang="en-US" dirty="0" smtClean="0"/>
              <a:t>: Tables </a:t>
            </a:r>
            <a:r>
              <a:rPr lang="en-US" dirty="0" smtClean="0"/>
              <a:t>are sorted by their Row ID (Row hash + uniqueness id) and then stored within the AMPs. Row ID is stored with each data row.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How Tables are Stored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799" y="1219201"/>
            <a:ext cx="7334401" cy="54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26128</TotalTime>
  <Words>251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Teradata Training</vt:lpstr>
      <vt:lpstr>Topics</vt:lpstr>
      <vt:lpstr>Secondary Index - Types</vt:lpstr>
      <vt:lpstr>Statistics</vt:lpstr>
      <vt:lpstr> MVC </vt:lpstr>
      <vt:lpstr> EXPLAIN </vt:lpstr>
      <vt:lpstr>Hashing Algorithm</vt:lpstr>
      <vt:lpstr>Hashing Algorithm</vt:lpstr>
      <vt:lpstr>How Tables are Stored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322</cp:revision>
  <dcterms:created xsi:type="dcterms:W3CDTF">2018-10-30T23:52:49Z</dcterms:created>
  <dcterms:modified xsi:type="dcterms:W3CDTF">2018-12-05T18:53:38Z</dcterms:modified>
</cp:coreProperties>
</file>