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AFE2-B5E3-4A31-AAFF-5189C893BA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4F62-E383-470A-B67C-2EA0BBC57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Teradata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Day2 – 11/05/2018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TD - Topics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Tables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I) Permanent  ---Set and </a:t>
            </a:r>
            <a:r>
              <a:rPr lang="en-US" dirty="0" err="1" smtClean="0"/>
              <a:t>Multiset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Create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Insert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</a:t>
            </a:r>
            <a:r>
              <a:rPr lang="en-US" dirty="0" smtClean="0"/>
              <a:t>Select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II)Volatile / Temporary  ---Set and </a:t>
            </a:r>
            <a:r>
              <a:rPr lang="en-US" dirty="0" err="1" smtClean="0"/>
              <a:t>Multiset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Table Syntax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Create set table Testdb1.Employee</a:t>
            </a:r>
          </a:p>
          <a:p>
            <a:pPr>
              <a:buNone/>
            </a:pPr>
            <a:r>
              <a:rPr lang="en-US" dirty="0" smtClean="0"/>
              <a:t>	(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800" dirty="0" smtClean="0"/>
              <a:t> </a:t>
            </a:r>
            <a:r>
              <a:rPr lang="en-US" sz="3800" dirty="0" err="1" smtClean="0"/>
              <a:t>EmployeeNo</a:t>
            </a:r>
            <a:r>
              <a:rPr lang="en-US" sz="3800" dirty="0" smtClean="0"/>
              <a:t>   </a:t>
            </a:r>
            <a:r>
              <a:rPr lang="en-US" sz="3800" dirty="0" err="1" smtClean="0"/>
              <a:t>int</a:t>
            </a:r>
            <a:r>
              <a:rPr lang="en-US" sz="3800" dirty="0" smtClean="0"/>
              <a:t>,</a:t>
            </a:r>
          </a:p>
          <a:p>
            <a:pPr>
              <a:buNone/>
            </a:pPr>
            <a:r>
              <a:rPr lang="en-US" sz="3800" dirty="0" smtClean="0"/>
              <a:t>	 </a:t>
            </a:r>
            <a:r>
              <a:rPr lang="en-US" sz="3800" dirty="0" err="1" smtClean="0"/>
              <a:t>FirstName</a:t>
            </a:r>
            <a:r>
              <a:rPr lang="en-US" sz="3800" dirty="0" smtClean="0"/>
              <a:t>     </a:t>
            </a:r>
            <a:r>
              <a:rPr lang="en-US" sz="3800" dirty="0" err="1" smtClean="0"/>
              <a:t>varchar</a:t>
            </a:r>
            <a:r>
              <a:rPr lang="en-US" sz="3800" dirty="0" smtClean="0"/>
              <a:t>(25),</a:t>
            </a:r>
          </a:p>
          <a:p>
            <a:pPr>
              <a:buNone/>
            </a:pPr>
            <a:r>
              <a:rPr lang="en-US" sz="3800" dirty="0" smtClean="0"/>
              <a:t>	 </a:t>
            </a:r>
            <a:r>
              <a:rPr lang="en-US" sz="3800" dirty="0" err="1" smtClean="0"/>
              <a:t>LastName</a:t>
            </a:r>
            <a:r>
              <a:rPr lang="en-US" sz="3800" dirty="0" smtClean="0"/>
              <a:t>   </a:t>
            </a:r>
            <a:r>
              <a:rPr lang="en-US" sz="3800" dirty="0" err="1" smtClean="0"/>
              <a:t>varchar</a:t>
            </a:r>
            <a:r>
              <a:rPr lang="en-US" sz="3800" dirty="0" smtClean="0"/>
              <a:t>(25),</a:t>
            </a:r>
          </a:p>
          <a:p>
            <a:pPr>
              <a:buNone/>
            </a:pPr>
            <a:r>
              <a:rPr lang="en-US" sz="3800" dirty="0" smtClean="0"/>
              <a:t>       </a:t>
            </a:r>
            <a:r>
              <a:rPr lang="en-US" sz="3800" dirty="0" err="1" smtClean="0"/>
              <a:t>joineddate</a:t>
            </a:r>
            <a:r>
              <a:rPr lang="en-US" sz="3800" dirty="0" smtClean="0"/>
              <a:t>   </a:t>
            </a:r>
            <a:r>
              <a:rPr lang="en-US" sz="3800" dirty="0" err="1" smtClean="0"/>
              <a:t>varchar</a:t>
            </a:r>
            <a:r>
              <a:rPr lang="en-US" sz="3800" dirty="0" smtClean="0"/>
              <a:t>(10),</a:t>
            </a:r>
          </a:p>
          <a:p>
            <a:pPr>
              <a:buNone/>
            </a:pPr>
            <a:r>
              <a:rPr lang="en-US" sz="3800" dirty="0" smtClean="0"/>
              <a:t> 	 </a:t>
            </a:r>
            <a:r>
              <a:rPr lang="en-US" sz="3800" dirty="0" err="1" smtClean="0"/>
              <a:t>deptno</a:t>
            </a:r>
            <a:r>
              <a:rPr lang="en-US" sz="3800" dirty="0" smtClean="0"/>
              <a:t>   </a:t>
            </a:r>
            <a:r>
              <a:rPr lang="en-US" sz="3800" dirty="0" err="1" smtClean="0"/>
              <a:t>varchar</a:t>
            </a:r>
            <a:r>
              <a:rPr lang="en-US" sz="3800" dirty="0" smtClean="0"/>
              <a:t>(2),</a:t>
            </a:r>
            <a:endParaRPr lang="en-US" sz="3800" dirty="0"/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birthdate</a:t>
            </a:r>
            <a:r>
              <a:rPr lang="en-US" sz="3800" dirty="0" smtClean="0"/>
              <a:t>   </a:t>
            </a:r>
            <a:r>
              <a:rPr lang="en-US" sz="3800" dirty="0" err="1" smtClean="0"/>
              <a:t>varchar</a:t>
            </a:r>
            <a:r>
              <a:rPr lang="en-US" sz="3800" dirty="0" smtClean="0"/>
              <a:t>(10</a:t>
            </a:r>
            <a:r>
              <a:rPr lang="en-US" sz="3800" dirty="0" smtClean="0"/>
              <a:t>)</a:t>
            </a:r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) ;  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----How to read the table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3800" dirty="0" smtClean="0"/>
              <a:t>select </a:t>
            </a:r>
            <a:r>
              <a:rPr lang="en-US" sz="3800" dirty="0"/>
              <a:t>* from </a:t>
            </a:r>
            <a:r>
              <a:rPr lang="en-US" sz="3800" dirty="0" smtClean="0"/>
              <a:t>Testdb1.Employee ;</a:t>
            </a:r>
            <a:endParaRPr lang="en-US" sz="3800" dirty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------</a:t>
            </a:r>
            <a:r>
              <a:rPr lang="en-US" dirty="0"/>
              <a:t>Insert the data into table------</a:t>
            </a:r>
          </a:p>
          <a:p>
            <a:pPr fontAlgn="t">
              <a:buNone/>
            </a:pPr>
            <a:r>
              <a:rPr lang="en-US" sz="3800" dirty="0" smtClean="0"/>
              <a:t>insert </a:t>
            </a:r>
            <a:r>
              <a:rPr lang="en-US" sz="3800" dirty="0"/>
              <a:t>into </a:t>
            </a:r>
            <a:r>
              <a:rPr lang="en-US" sz="3800" dirty="0" smtClean="0"/>
              <a:t> Testdb1.Employee values(101, 'Mike', 'James', '3/27/2005’, 1, '1/5/1980‘);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in Table Testdb1.EMPLOYEE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479473" cy="5118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473200"/>
                <a:gridCol w="1418273"/>
                <a:gridCol w="1397000"/>
                <a:gridCol w="1397000"/>
              </a:tblGrid>
              <a:tr h="70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EmployeeNo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First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Name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Last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Name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Joined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Date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Depart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mentNo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Birth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Date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27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101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Mike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James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3/27/2005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1/5/1980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27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102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Robert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Williams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4/25/2007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3/5/1983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27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103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Peter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Paul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3/21/2007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4/1/1983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27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104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Alex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Stuart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2/1/2008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Calibri"/>
                        </a:rPr>
                        <a:t>11/6/1984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27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105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Robert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James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1/4/2008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12/1/1984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table : Target</a:t>
            </a:r>
          </a:p>
          <a:p>
            <a:r>
              <a:rPr lang="en-US" dirty="0" smtClean="0"/>
              <a:t>With columns: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Deptid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itemno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itemname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 smtClean="0"/>
              <a:t>	quantity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cost</a:t>
            </a:r>
            <a:endParaRPr lang="en-US" dirty="0"/>
          </a:p>
          <a:p>
            <a:r>
              <a:rPr lang="en-US" dirty="0"/>
              <a:t>Insert 5-rows </a:t>
            </a:r>
            <a:r>
              <a:rPr lang="en-US" dirty="0" smtClean="0"/>
              <a:t>data into Target Table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8836</TotalTime>
  <Words>72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Teradata Training</vt:lpstr>
      <vt:lpstr>TD - Topics</vt:lpstr>
      <vt:lpstr>Create Table Syntax</vt:lpstr>
      <vt:lpstr>Data in Table Testdb1.EMPLOYEE</vt:lpstr>
      <vt:lpstr>Home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Teradata Training</dc:title>
  <dc:creator>Sri</dc:creator>
  <cp:lastModifiedBy>Sri</cp:lastModifiedBy>
  <cp:revision>22</cp:revision>
  <dcterms:created xsi:type="dcterms:W3CDTF">2018-10-24T01:08:11Z</dcterms:created>
  <dcterms:modified xsi:type="dcterms:W3CDTF">2018-11-08T22:33:49Z</dcterms:modified>
</cp:coreProperties>
</file>