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6AB4-4EA9-4B52-8086-AAD5D56F304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Day4 – </a:t>
            </a:r>
            <a:r>
              <a:rPr lang="en-US" dirty="0" smtClean="0">
                <a:solidFill>
                  <a:schemeClr val="tx1"/>
                </a:solidFill>
              </a:rPr>
              <a:t>11/08/2018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Update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Records for the whole column:</a:t>
            </a:r>
            <a:endParaRPr lang="en-US" dirty="0"/>
          </a:p>
          <a:p>
            <a:pPr>
              <a:buNone/>
            </a:pPr>
            <a:r>
              <a:rPr lang="en-US" dirty="0" smtClean="0"/>
              <a:t>Syntax: UPDATE </a:t>
            </a:r>
            <a:r>
              <a:rPr lang="en-US" dirty="0" smtClean="0"/>
              <a:t>TESTDB1.Emp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SET </a:t>
            </a:r>
            <a:r>
              <a:rPr lang="en-US" dirty="0" err="1" smtClean="0"/>
              <a:t>Bdate</a:t>
            </a:r>
            <a:r>
              <a:rPr lang="en-US" dirty="0" smtClean="0"/>
              <a:t>=‘</a:t>
            </a:r>
            <a:r>
              <a:rPr lang="en-US" dirty="0" smtClean="0"/>
              <a:t>2018-10-29’;</a:t>
            </a:r>
          </a:p>
          <a:p>
            <a:r>
              <a:rPr lang="en-US" dirty="0" smtClean="0"/>
              <a:t>Update Records for the Specific row:</a:t>
            </a:r>
          </a:p>
          <a:p>
            <a:pPr>
              <a:buNone/>
            </a:pPr>
            <a:r>
              <a:rPr lang="en-US" dirty="0" smtClean="0"/>
              <a:t>UPDATE </a:t>
            </a:r>
            <a:r>
              <a:rPr lang="en-US" dirty="0" smtClean="0"/>
              <a:t>TESTDB1.Emp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SET </a:t>
            </a:r>
            <a:r>
              <a:rPr lang="en-US" dirty="0" err="1" smtClean="0"/>
              <a:t>Bdate</a:t>
            </a:r>
            <a:r>
              <a:rPr lang="en-US" dirty="0" smtClean="0"/>
              <a:t>=‘</a:t>
            </a:r>
            <a:r>
              <a:rPr lang="en-US" dirty="0" smtClean="0"/>
              <a:t>2018-09-29’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EmpNo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101;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Delete data and drop 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Delete data from specific row:</a:t>
            </a:r>
          </a:p>
          <a:p>
            <a:pPr>
              <a:buNone/>
            </a:pPr>
            <a:r>
              <a:rPr lang="en-US" sz="2800" dirty="0" smtClean="0"/>
              <a:t> Syntax: Delete from testdb2.emp</a:t>
            </a:r>
          </a:p>
          <a:p>
            <a:pPr>
              <a:buNone/>
            </a:pPr>
            <a:r>
              <a:rPr lang="en-US" sz="2800" dirty="0" smtClean="0"/>
              <a:t> Where </a:t>
            </a:r>
            <a:r>
              <a:rPr lang="en-US" sz="2800" dirty="0" err="1" smtClean="0"/>
              <a:t>supplier_id</a:t>
            </a:r>
            <a:r>
              <a:rPr lang="en-US" sz="2800" dirty="0" smtClean="0"/>
              <a:t> = 2001;</a:t>
            </a:r>
          </a:p>
          <a:p>
            <a:r>
              <a:rPr lang="en-US" sz="2800" dirty="0" smtClean="0"/>
              <a:t>Delete data from Table:</a:t>
            </a:r>
          </a:p>
          <a:p>
            <a:pPr>
              <a:buNone/>
            </a:pPr>
            <a:r>
              <a:rPr lang="en-US" sz="2800" dirty="0" smtClean="0"/>
              <a:t> Syntax: Delete from testdb2.emp;</a:t>
            </a:r>
          </a:p>
          <a:p>
            <a:r>
              <a:rPr lang="en-US" sz="2800" dirty="0" smtClean="0"/>
              <a:t>Drop a table:</a:t>
            </a:r>
          </a:p>
          <a:p>
            <a:pPr>
              <a:buNone/>
            </a:pPr>
            <a:r>
              <a:rPr lang="en-US" sz="2800" dirty="0" smtClean="0"/>
              <a:t> Syntax: Drop table testdb2.emp;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Update two columns for set and </a:t>
            </a:r>
            <a:r>
              <a:rPr lang="en-US" dirty="0" err="1" smtClean="0"/>
              <a:t>Multiset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Drop a column</a:t>
            </a:r>
          </a:p>
          <a:p>
            <a:r>
              <a:rPr lang="en-US" dirty="0" smtClean="0"/>
              <a:t>Delete data from Set and </a:t>
            </a:r>
            <a:r>
              <a:rPr lang="en-US" dirty="0" err="1" smtClean="0"/>
              <a:t>Multiset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Copy the data from SET table and drop the SET 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121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Teradata Training</vt:lpstr>
      <vt:lpstr>Update Statement</vt:lpstr>
      <vt:lpstr>Delete data and drop table</vt:lpstr>
      <vt:lpstr>Home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 Training</dc:title>
  <dc:creator>Sri</dc:creator>
  <cp:lastModifiedBy>Sri</cp:lastModifiedBy>
  <cp:revision>14</cp:revision>
  <dcterms:created xsi:type="dcterms:W3CDTF">2018-10-30T02:57:23Z</dcterms:created>
  <dcterms:modified xsi:type="dcterms:W3CDTF">2018-11-08T22:15:54Z</dcterms:modified>
</cp:coreProperties>
</file>