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73D0-6043-411D-9600-EE5316264E78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58F-549B-4C29-B98D-DFBDA2AC0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Teradata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Day 8 -- 11/06/2018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String Functions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	Substring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	</a:t>
            </a:r>
            <a:r>
              <a:rPr lang="en-US" dirty="0" err="1" smtClean="0"/>
              <a:t>Concatnation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	Upper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	Lower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String Functions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305800" cy="274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2891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String Function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00"/>
                          </a:solidFill>
                          <a:latin typeface="Verdana"/>
                          <a:ea typeface="Times New Roman"/>
                          <a:cs typeface="Calibri"/>
                        </a:rPr>
                        <a:t>Result</a:t>
                      </a:r>
                      <a:endParaRPr lang="en-US" sz="1600" dirty="0">
                        <a:solidFill>
                          <a:srgbClr val="FFFF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SELECT SUBSTRING(‘warehouse’ FROM 1 FOR 4)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ware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SELECT SUBSTR(‘warehouse’,1,4)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ware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SELECT ‘data’ || ‘ ‘ || ‘warehouse’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data warehouse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SELECT UPPER(‘data’)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DATA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08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SELECT LOWER(‘DATA’)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Verdana"/>
                          <a:ea typeface="Times New Roman"/>
                          <a:cs typeface="Calibri"/>
                        </a:rPr>
                        <a:t>data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Concatenate show me full name</a:t>
            </a:r>
          </a:p>
          <a:p>
            <a:r>
              <a:rPr lang="en-US" dirty="0" smtClean="0"/>
              <a:t>Lower (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Upper(</a:t>
            </a:r>
            <a:r>
              <a:rPr lang="en-US" dirty="0" err="1" smtClean="0"/>
              <a:t>Lname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five letters of (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Intersect and Minus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SELECT </a:t>
            </a:r>
            <a:r>
              <a:rPr lang="en-US" sz="2800" dirty="0" err="1" smtClean="0"/>
              <a:t>EmployeeNo</a:t>
            </a:r>
            <a:r>
              <a:rPr lang="en-US" sz="2800" dirty="0" smtClean="0"/>
              <a:t> FROM Testdb1.Employee  ---5 INTERSECT  --- intersection(common)   </a:t>
            </a:r>
          </a:p>
          <a:p>
            <a:pPr>
              <a:buNone/>
            </a:pPr>
            <a:r>
              <a:rPr lang="en-US" sz="2800" dirty="0" smtClean="0"/>
              <a:t> SELECT </a:t>
            </a:r>
            <a:r>
              <a:rPr lang="en-US" sz="2800" dirty="0" err="1" smtClean="0"/>
              <a:t>EmployeeNo</a:t>
            </a:r>
            <a:r>
              <a:rPr lang="en-US" sz="2800" dirty="0" smtClean="0"/>
              <a:t> FROM Testdb1.EmpSalary   --4; </a:t>
            </a:r>
          </a:p>
          <a:p>
            <a:pPr>
              <a:buNone/>
            </a:pPr>
            <a:r>
              <a:rPr lang="en-US" sz="2800" dirty="0" smtClean="0"/>
              <a:t>Result: 4 - rows</a:t>
            </a:r>
          </a:p>
          <a:p>
            <a:pPr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EmployeeNo</a:t>
            </a:r>
            <a:r>
              <a:rPr lang="en-US" sz="2800" dirty="0" smtClean="0"/>
              <a:t> FROM Employee   ----5</a:t>
            </a:r>
          </a:p>
          <a:p>
            <a:pPr>
              <a:buNone/>
            </a:pPr>
            <a:r>
              <a:rPr lang="en-US" sz="2800" dirty="0" smtClean="0"/>
              <a:t>MINUS</a:t>
            </a:r>
          </a:p>
          <a:p>
            <a:pPr>
              <a:buNone/>
            </a:pPr>
            <a:r>
              <a:rPr lang="en-US" sz="2800" dirty="0" smtClean="0"/>
              <a:t> SELECT </a:t>
            </a:r>
            <a:r>
              <a:rPr lang="en-US" sz="2800" dirty="0" err="1" smtClean="0"/>
              <a:t>EmployeeNo</a:t>
            </a:r>
            <a:r>
              <a:rPr lang="en-US" sz="2800" dirty="0" smtClean="0"/>
              <a:t> FROM Testdb1.EmpSalary   -----4;</a:t>
            </a:r>
          </a:p>
          <a:p>
            <a:pPr>
              <a:buNone/>
            </a:pPr>
            <a:r>
              <a:rPr lang="en-US" sz="2800" dirty="0" smtClean="0"/>
              <a:t>Result: 105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String Function SELECT SUBSTRING(‘warehouse’ FROM 1 FOR 4)</a:t>
            </a:r>
          </a:p>
          <a:p>
            <a:pPr>
              <a:buNone/>
            </a:pPr>
            <a:r>
              <a:rPr lang="en-US" dirty="0" smtClean="0"/>
              <a:t>Syntax: </a:t>
            </a:r>
            <a:r>
              <a:rPr lang="en-US" b="1" dirty="0" smtClean="0"/>
              <a:t>SELECT SUBSTR(‘warehouse’,1,4);</a:t>
            </a:r>
          </a:p>
          <a:p>
            <a:pPr>
              <a:buNone/>
            </a:pPr>
            <a:r>
              <a:rPr lang="en-US" dirty="0" smtClean="0"/>
              <a:t> Result: ware</a:t>
            </a:r>
          </a:p>
          <a:p>
            <a:pPr>
              <a:buNone/>
            </a:pPr>
            <a:r>
              <a:rPr lang="en-US" dirty="0" smtClean="0"/>
              <a:t>SELECT ‘data’ || ‘ ‘ || ‘warehouse’ ;</a:t>
            </a:r>
          </a:p>
          <a:p>
            <a:pPr>
              <a:buNone/>
            </a:pPr>
            <a:r>
              <a:rPr lang="en-US" dirty="0" smtClean="0"/>
              <a:t>Result: data warehouse</a:t>
            </a:r>
          </a:p>
          <a:p>
            <a:pPr>
              <a:buNone/>
            </a:pPr>
            <a:r>
              <a:rPr lang="en-US" dirty="0" smtClean="0"/>
              <a:t>SELECT UPPER(‘data’);</a:t>
            </a:r>
          </a:p>
          <a:p>
            <a:pPr>
              <a:buNone/>
            </a:pPr>
            <a:r>
              <a:rPr lang="en-US" dirty="0" err="1" smtClean="0"/>
              <a:t>Result:DATA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LOWER(‘DATA’);</a:t>
            </a:r>
          </a:p>
          <a:p>
            <a:pPr>
              <a:buNone/>
            </a:pPr>
            <a:r>
              <a:rPr lang="en-US" dirty="0" smtClean="0"/>
              <a:t>Result: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Home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 name : first name || last name</a:t>
            </a:r>
          </a:p>
          <a:p>
            <a:r>
              <a:rPr lang="en-US" sz="2800" dirty="0" smtClean="0"/>
              <a:t>Lower(</a:t>
            </a:r>
            <a:r>
              <a:rPr lang="en-US" sz="2800" dirty="0" err="1" smtClean="0"/>
              <a:t>Fname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Upper(</a:t>
            </a:r>
            <a:r>
              <a:rPr lang="en-US" sz="2800" dirty="0" err="1" smtClean="0"/>
              <a:t>Fname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SUBSTR(Last name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197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Teradata Training</vt:lpstr>
      <vt:lpstr>Topics</vt:lpstr>
      <vt:lpstr>String Functions</vt:lpstr>
      <vt:lpstr>Home Work</vt:lpstr>
      <vt:lpstr>Intersect and Minus</vt:lpstr>
      <vt:lpstr>String Functions</vt:lpstr>
      <vt:lpstr>Home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Training</dc:title>
  <dc:creator>Sri</dc:creator>
  <cp:lastModifiedBy>Sri</cp:lastModifiedBy>
  <cp:revision>44</cp:revision>
  <dcterms:created xsi:type="dcterms:W3CDTF">2018-10-30T23:52:49Z</dcterms:created>
  <dcterms:modified xsi:type="dcterms:W3CDTF">2018-11-14T16:07:31Z</dcterms:modified>
</cp:coreProperties>
</file>