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65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5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073D0-6043-411D-9600-EE5316264E78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58F-549B-4C29-B98D-DFBDA2AC0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073D0-6043-411D-9600-EE5316264E78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58F-549B-4C29-B98D-DFBDA2AC0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073D0-6043-411D-9600-EE5316264E78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58F-549B-4C29-B98D-DFBDA2AC0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073D0-6043-411D-9600-EE5316264E78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58F-549B-4C29-B98D-DFBDA2AC0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073D0-6043-411D-9600-EE5316264E78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58F-549B-4C29-B98D-DFBDA2AC0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073D0-6043-411D-9600-EE5316264E78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58F-549B-4C29-B98D-DFBDA2AC0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073D0-6043-411D-9600-EE5316264E78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58F-549B-4C29-B98D-DFBDA2AC0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073D0-6043-411D-9600-EE5316264E78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58F-549B-4C29-B98D-DFBDA2AC0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073D0-6043-411D-9600-EE5316264E78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58F-549B-4C29-B98D-DFBDA2AC0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073D0-6043-411D-9600-EE5316264E78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58F-549B-4C29-B98D-DFBDA2AC0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073D0-6043-411D-9600-EE5316264E78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58F-549B-4C29-B98D-DFBDA2AC0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073D0-6043-411D-9600-EE5316264E78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3658F-549B-4C29-B98D-DFBDA2AC0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Teradata Training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Day 9 -- </a:t>
            </a:r>
            <a:r>
              <a:rPr lang="en-US" dirty="0" smtClean="0">
                <a:solidFill>
                  <a:schemeClr val="tx1"/>
                </a:solidFill>
              </a:rPr>
              <a:t>11/14/2018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r>
              <a:rPr lang="en-US" dirty="0" smtClean="0"/>
              <a:t>Date/Time Functions</a:t>
            </a:r>
          </a:p>
          <a:p>
            <a:pPr marL="971550" lvl="1" indent="-571500">
              <a:buFont typeface="+mj-lt"/>
              <a:buAutoNum type="romanLcPeriod"/>
            </a:pPr>
            <a:r>
              <a:rPr lang="en-US" dirty="0" smtClean="0"/>
              <a:t>Extract </a:t>
            </a:r>
          </a:p>
          <a:p>
            <a:pPr marL="971550" lvl="1" indent="-571500">
              <a:buFont typeface="+mj-lt"/>
              <a:buAutoNum type="romanLcPeriod"/>
            </a:pPr>
            <a:r>
              <a:rPr lang="en-US" dirty="0" smtClean="0"/>
              <a:t>Intervals  </a:t>
            </a:r>
          </a:p>
          <a:p>
            <a:pPr marL="571500" indent="-571500"/>
            <a:r>
              <a:rPr lang="en-US" dirty="0" smtClean="0"/>
              <a:t>Teradata Built – in Functions</a:t>
            </a:r>
          </a:p>
          <a:p>
            <a:pPr marL="571500" indent="-571500"/>
            <a:r>
              <a:rPr lang="en-US" dirty="0" smtClean="0"/>
              <a:t>Aggregate Functions</a:t>
            </a:r>
          </a:p>
          <a:p>
            <a:pPr marL="571500" indent="-571500">
              <a:buNone/>
            </a:pPr>
            <a:endParaRPr lang="en-US" dirty="0" smtClean="0"/>
          </a:p>
          <a:p>
            <a:pPr marL="571500" indent="-571500"/>
            <a:endParaRPr lang="en-US" dirty="0" smtClean="0"/>
          </a:p>
          <a:p>
            <a:pPr marL="971550" lvl="1" indent="-571500">
              <a:buNone/>
            </a:pPr>
            <a:endParaRPr lang="en-US" dirty="0" smtClean="0"/>
          </a:p>
          <a:p>
            <a:pPr marL="971550" lvl="1" indent="-571500">
              <a:buFont typeface="+mj-lt"/>
              <a:buAutoNum type="romanLcPeriod"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Date / Time Functions  -- Extract</a:t>
            </a:r>
            <a:endParaRPr lang="en-US" sz="28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219200"/>
          <a:ext cx="8382000" cy="3234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9000"/>
                <a:gridCol w="3657600"/>
                <a:gridCol w="1295400"/>
              </a:tblGrid>
              <a:tr h="2891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rgbClr val="FFFF00"/>
                          </a:solidFill>
                          <a:latin typeface="Verdana"/>
                          <a:ea typeface="Times New Roman"/>
                          <a:cs typeface="Calibri"/>
                        </a:rPr>
                        <a:t>Extract </a:t>
                      </a:r>
                      <a:r>
                        <a:rPr lang="en-US" sz="1600" b="1" dirty="0">
                          <a:solidFill>
                            <a:srgbClr val="FFFF00"/>
                          </a:solidFill>
                          <a:latin typeface="Verdana"/>
                          <a:ea typeface="Times New Roman"/>
                          <a:cs typeface="Calibri"/>
                        </a:rPr>
                        <a:t>Function</a:t>
                      </a:r>
                      <a:endParaRPr lang="en-US" sz="1600" dirty="0">
                        <a:solidFill>
                          <a:srgbClr val="FFFF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 smtClean="0">
                          <a:solidFill>
                            <a:srgbClr val="FFFF00"/>
                          </a:solidFill>
                          <a:latin typeface="Verdana"/>
                          <a:ea typeface="Times New Roman"/>
                          <a:cs typeface="Calibri"/>
                        </a:rPr>
                        <a:t>Syntax</a:t>
                      </a:r>
                      <a:endParaRPr lang="en-US" sz="1600" b="1" kern="1200" dirty="0">
                        <a:solidFill>
                          <a:srgbClr val="FFFF00"/>
                        </a:solidFill>
                        <a:latin typeface="Verdana"/>
                        <a:ea typeface="Times New Roman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FF00"/>
                          </a:solidFill>
                          <a:latin typeface="Verdana"/>
                          <a:ea typeface="Times New Roman"/>
                          <a:cs typeface="Calibri"/>
                        </a:rPr>
                        <a:t>Result</a:t>
                      </a:r>
                      <a:endParaRPr lang="en-US" sz="1600" dirty="0">
                        <a:solidFill>
                          <a:srgbClr val="FFFF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9081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/>
                        <a:t>SELECT EXTRACT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100" dirty="0" smtClean="0"/>
                        <a:t>YEAR FROM CURRENT_DATE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/>
                        <a:t>SELECT EXTRACT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100" dirty="0" smtClean="0"/>
                        <a:t>YEAR FROM 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Date)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100" dirty="0" smtClean="0"/>
                        <a:t>;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rgbClr val="313131"/>
                          </a:solidFill>
                          <a:latin typeface="Verdana"/>
                          <a:ea typeface="Times New Roman"/>
                          <a:cs typeface="Calibri"/>
                        </a:rPr>
                        <a:t>2018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9081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/>
                        <a:t>SELECT EXTRACT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100" dirty="0" smtClean="0"/>
                        <a:t>MONTH FROM CURRENT_DATE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SELECT</a:t>
                      </a:r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EXTRACT(MONTH FROM Date);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rgbClr val="313131"/>
                          </a:solidFill>
                          <a:latin typeface="Verdana"/>
                          <a:ea typeface="Calibri"/>
                          <a:cs typeface="Calibri"/>
                        </a:rPr>
                        <a:t>11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9081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/>
                        <a:t>SELECT EXTRACT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100" dirty="0" smtClean="0"/>
                        <a:t>DAY FROM CURRENT_DATE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SELECT EXTRACT(DAY FROM Date) ;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 smtClean="0">
                        <a:solidFill>
                          <a:srgbClr val="313131"/>
                        </a:solidFill>
                        <a:latin typeface="Verdana"/>
                        <a:ea typeface="Times New Roman"/>
                        <a:cs typeface="Calibri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rgbClr val="313131"/>
                          </a:solidFill>
                          <a:latin typeface="Verdana"/>
                          <a:ea typeface="Times New Roman"/>
                          <a:cs typeface="Calibri"/>
                        </a:rPr>
                        <a:t>14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9081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/>
                        <a:t>SELECT EXTRACT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100" dirty="0" smtClean="0"/>
                        <a:t>HOUR FROM CURRENT_TIMESTAMP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SELECT EXTRACT(HOUR FROM </a:t>
                      </a:r>
                      <a:r>
                        <a:rPr lang="en-US" sz="11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Current_TimeStamp</a:t>
                      </a: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(6)) ;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rgbClr val="313131"/>
                          </a:solidFill>
                          <a:latin typeface="Verdana"/>
                          <a:ea typeface="Times New Roman"/>
                          <a:cs typeface="Calibri"/>
                        </a:rPr>
                        <a:t>11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90818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/>
                        <a:t>SELECT EXTRACT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100" dirty="0" smtClean="0"/>
                        <a:t>MINUTE FROM CURRENT_TIMESTAMP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EXTRACT(MINUTE FROM Current </a:t>
                      </a:r>
                      <a:r>
                        <a:rPr lang="en-US" sz="11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TimeStamp</a:t>
                      </a: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(6))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 smtClean="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100" baseline="0" dirty="0" smtClean="0">
                          <a:latin typeface="Calibri"/>
                          <a:ea typeface="Calibri"/>
                          <a:cs typeface="Times New Roman"/>
                        </a:rPr>
                        <a:t>14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9081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/>
                        <a:t>SELECT EXTRACT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100" dirty="0" smtClean="0"/>
                        <a:t>SECOND FROM CURRENT_TIMESTAMP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EXTRACT(SECOND FROM Current </a:t>
                      </a:r>
                      <a:r>
                        <a:rPr lang="en-US" sz="11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TimeStamp</a:t>
                      </a: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(6))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/>
                          <a:ea typeface="Calibri"/>
                          <a:cs typeface="Times New Roman"/>
                        </a:rPr>
                        <a:t>Seconds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Date / Time Functions  -- Extract</a:t>
            </a:r>
            <a:endParaRPr lang="en-US" sz="28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990600"/>
          <a:ext cx="8305800" cy="41910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4114800"/>
                <a:gridCol w="2438400"/>
              </a:tblGrid>
              <a:tr h="11498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rgbClr val="FFFF00"/>
                          </a:solidFill>
                          <a:latin typeface="Verdana"/>
                          <a:ea typeface="Times New Roman"/>
                          <a:cs typeface="Calibri"/>
                        </a:rPr>
                        <a:t>Interval </a:t>
                      </a:r>
                      <a:r>
                        <a:rPr lang="en-US" sz="1600" b="1" dirty="0">
                          <a:solidFill>
                            <a:srgbClr val="FFFF00"/>
                          </a:solidFill>
                          <a:latin typeface="Verdana"/>
                          <a:ea typeface="Times New Roman"/>
                          <a:cs typeface="Calibri"/>
                        </a:rPr>
                        <a:t>Function</a:t>
                      </a:r>
                      <a:endParaRPr lang="en-US" sz="1600" dirty="0">
                        <a:solidFill>
                          <a:srgbClr val="FFFF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 smtClean="0">
                          <a:solidFill>
                            <a:srgbClr val="FFFF00"/>
                          </a:solidFill>
                          <a:latin typeface="Verdana"/>
                          <a:ea typeface="Times New Roman"/>
                          <a:cs typeface="Calibri"/>
                        </a:rPr>
                        <a:t>Syntax</a:t>
                      </a:r>
                      <a:endParaRPr lang="en-US" sz="1600" b="1" kern="1200" dirty="0">
                        <a:solidFill>
                          <a:srgbClr val="FFFF00"/>
                        </a:solidFill>
                        <a:latin typeface="Verdana"/>
                        <a:ea typeface="Times New Roman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FF00"/>
                          </a:solidFill>
                          <a:latin typeface="Verdana"/>
                          <a:ea typeface="Times New Roman"/>
                          <a:cs typeface="Calibri"/>
                        </a:rPr>
                        <a:t>Result</a:t>
                      </a:r>
                      <a:endParaRPr lang="en-US" sz="1600" dirty="0">
                        <a:solidFill>
                          <a:srgbClr val="FFFF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813314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adds 3 years to current date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SELECT CURRENT_DATE, CURRENT_DATE + INTERVAL '03' YEAR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Date              (Date+ 3) </a:t>
                      </a:r>
                    </a:p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18/11/08       21/11/08 </a:t>
                      </a:r>
                    </a:p>
                  </a:txBody>
                  <a:tcPr marL="68580" marR="68580" marT="0" marB="0"/>
                </a:tc>
              </a:tr>
              <a:tr h="1042052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adds 3 years and 01 month </a:t>
                      </a:r>
                    </a:p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 current date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/>
                        <a:t>SELECT CURRENT_DATE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100" dirty="0" smtClean="0"/>
                        <a:t> </a:t>
                      </a: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CURRENT_DATE + INTERVAL '03-01' YEAR TO MONTH;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Date            (Date+ 3-01)</a:t>
                      </a:r>
                    </a:p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18/11/08</a:t>
                      </a:r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18/12/08</a:t>
                      </a:r>
                      <a:endParaRPr 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1185784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adds 01 day, 05 hours       and 10 minutes</a:t>
                      </a:r>
                    </a:p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current timestamp.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SELECT CURRENT_TIMESTAMP,CURRENT_TIMESTAMP + INTERVAL '01 05:10' DAY TO MINUTE;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</a:tr>
            </a:tbl>
          </a:graphicData>
        </a:graphic>
      </p:graphicFrame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00800" y="4038600"/>
            <a:ext cx="2265222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Teradata - Built-in Functions</a:t>
            </a:r>
            <a:endParaRPr lang="en-US" sz="28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762001"/>
          <a:ext cx="7772400" cy="58656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1258"/>
                <a:gridCol w="2131142"/>
              </a:tblGrid>
              <a:tr h="2893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rgbClr val="FFFF00"/>
                          </a:solidFill>
                          <a:latin typeface="Verdana"/>
                          <a:ea typeface="Times New Roman"/>
                          <a:cs typeface="Calibri"/>
                        </a:rPr>
                        <a:t>Function</a:t>
                      </a:r>
                      <a:endParaRPr lang="en-US" sz="1600" dirty="0">
                        <a:solidFill>
                          <a:srgbClr val="FFFF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FF00"/>
                          </a:solidFill>
                          <a:latin typeface="Verdana"/>
                          <a:ea typeface="Times New Roman"/>
                          <a:cs typeface="Calibri"/>
                        </a:rPr>
                        <a:t>Result</a:t>
                      </a:r>
                      <a:endParaRPr lang="en-US" sz="1600" dirty="0">
                        <a:solidFill>
                          <a:srgbClr val="FFFF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808665">
                <a:tc>
                  <a:txBody>
                    <a:bodyPr/>
                    <a:lstStyle/>
                    <a:p>
                      <a:pPr marL="0" marR="0" algn="l" defTabSz="914400" rtl="0" eaLnBrk="1" fontAlgn="ctr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SELECT DATE;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fontAlgn="t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b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-------- </a:t>
                      </a:r>
                      <a:b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18/11/08</a:t>
                      </a:r>
                    </a:p>
                  </a:txBody>
                  <a:tcPr marL="76200" marR="76200" marT="76200" marB="76200"/>
                </a:tc>
              </a:tr>
              <a:tr h="808665">
                <a:tc>
                  <a:txBody>
                    <a:bodyPr/>
                    <a:lstStyle/>
                    <a:p>
                      <a:pPr marL="0" marR="0" algn="l" defTabSz="914400" rtl="0" eaLnBrk="1" fontAlgn="ctr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SELECT CURRENT_DATE;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fontAlgn="t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b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--------</a:t>
                      </a:r>
                      <a:b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16/11/08</a:t>
                      </a:r>
                    </a:p>
                  </a:txBody>
                  <a:tcPr marL="76200" marR="76200" marT="76200" marB="76200"/>
                </a:tc>
              </a:tr>
              <a:tr h="808665">
                <a:tc>
                  <a:txBody>
                    <a:bodyPr/>
                    <a:lstStyle/>
                    <a:p>
                      <a:pPr marL="0" marR="0" algn="l" defTabSz="914400" rtl="0" eaLnBrk="1" fontAlgn="t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SELECT TIME;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fontAlgn="t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Time</a:t>
                      </a:r>
                      <a:b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--------</a:t>
                      </a:r>
                      <a:b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08:50:29</a:t>
                      </a:r>
                    </a:p>
                  </a:txBody>
                  <a:tcPr marL="76200" marR="76200" marT="76200" marB="76200"/>
                </a:tc>
              </a:tr>
              <a:tr h="808665">
                <a:tc>
                  <a:txBody>
                    <a:bodyPr/>
                    <a:lstStyle/>
                    <a:p>
                      <a:pPr marL="0" marR="0" algn="l" defTabSz="914400" rtl="0" eaLnBrk="1" fontAlgn="t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SELECT CURRENT_TIME;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fontAlgn="t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Time</a:t>
                      </a:r>
                      <a:b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-------- </a:t>
                      </a:r>
                      <a:b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08:50:29</a:t>
                      </a:r>
                    </a:p>
                  </a:txBody>
                  <a:tcPr marL="76200" marR="76200" marT="76200" marB="76200"/>
                </a:tc>
              </a:tr>
              <a:tr h="1022004">
                <a:tc>
                  <a:txBody>
                    <a:bodyPr/>
                    <a:lstStyle/>
                    <a:p>
                      <a:pPr marL="0" marR="0" algn="l" defTabSz="914400" rtl="0" eaLnBrk="1" fontAlgn="t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SELECT CURRENT_TIMESTAMP;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fontAlgn="t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Current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TimeStamp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(6)</a:t>
                      </a:r>
                      <a:b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--------------------------------</a:t>
                      </a:r>
                      <a:b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2018-11-08 08:51:06.990000+00:00</a:t>
                      </a:r>
                    </a:p>
                  </a:txBody>
                  <a:tcPr marL="76200" marR="76200" marT="76200" marB="76200"/>
                </a:tc>
              </a:tr>
              <a:tr h="808665">
                <a:tc>
                  <a:txBody>
                    <a:bodyPr/>
                    <a:lstStyle/>
                    <a:p>
                      <a:pPr marL="0" marR="0" algn="l" defTabSz="914400" rtl="0" eaLnBrk="1" fontAlgn="t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SELECT DATABASE;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fontAlgn="t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Database</a:t>
                      </a:r>
                      <a:b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----------------------------</a:t>
                      </a:r>
                      <a:b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TD1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Aggregate Functions</a:t>
            </a:r>
            <a:endParaRPr lang="en-US" sz="28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762001"/>
          <a:ext cx="7467600" cy="45721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67600"/>
              </a:tblGrid>
              <a:tr h="2893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rgbClr val="FFFF00"/>
                          </a:solidFill>
                          <a:latin typeface="Verdana"/>
                          <a:ea typeface="Times New Roman"/>
                          <a:cs typeface="Calibri"/>
                        </a:rPr>
                        <a:t>Function</a:t>
                      </a:r>
                      <a:endParaRPr lang="en-US" sz="1800" dirty="0">
                        <a:solidFill>
                          <a:srgbClr val="FFFF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808665">
                <a:tc>
                  <a:txBody>
                    <a:bodyPr/>
                    <a:lstStyle/>
                    <a:p>
                      <a:pPr algn="just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COUNT</a:t>
                      </a: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 − Counts the rows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9525" marR="9525" marT="9525" marB="0" anchor="b"/>
                </a:tc>
              </a:tr>
              <a:tr h="808665">
                <a:tc>
                  <a:txBody>
                    <a:bodyPr/>
                    <a:lstStyle/>
                    <a:p>
                      <a:pPr algn="just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SUM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 − Sums up the values of the specified column(s)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9525" marR="9525" marT="9525" marB="0" anchor="b"/>
                </a:tc>
              </a:tr>
              <a:tr h="808665">
                <a:tc>
                  <a:txBody>
                    <a:bodyPr/>
                    <a:lstStyle/>
                    <a:p>
                      <a:pPr algn="just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MAX</a:t>
                      </a: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 − Returns the large value of the specified column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9525" marR="9525" marT="9525" marB="0" anchor="b"/>
                </a:tc>
              </a:tr>
              <a:tr h="808665">
                <a:tc>
                  <a:txBody>
                    <a:bodyPr/>
                    <a:lstStyle/>
                    <a:p>
                      <a:pPr algn="just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MIN</a:t>
                      </a: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 − Returns the minimum value of the specified column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9525" marR="9525" marT="9525" marB="0" anchor="b"/>
                </a:tc>
              </a:tr>
              <a:tr h="1022004">
                <a:tc>
                  <a:txBody>
                    <a:bodyPr/>
                    <a:lstStyle/>
                    <a:p>
                      <a:pPr algn="just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AVG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 − Returns the average value of the specified column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r>
              <a:rPr lang="en-US" dirty="0" smtClean="0"/>
              <a:t>Add 3-years 2months to current date</a:t>
            </a:r>
          </a:p>
          <a:p>
            <a:r>
              <a:rPr lang="en-US" dirty="0" smtClean="0"/>
              <a:t>Add  5-years 5 months to current date</a:t>
            </a:r>
          </a:p>
          <a:p>
            <a:r>
              <a:rPr lang="en-US" dirty="0" smtClean="0"/>
              <a:t>Add 5 days 5 hours and 5 minutes</a:t>
            </a:r>
          </a:p>
          <a:p>
            <a:r>
              <a:rPr lang="en-US" dirty="0" smtClean="0"/>
              <a:t>Count from </a:t>
            </a:r>
            <a:r>
              <a:rPr lang="en-US" dirty="0" err="1" smtClean="0"/>
              <a:t>ConstraintFunctions</a:t>
            </a:r>
            <a:r>
              <a:rPr lang="en-US" dirty="0" smtClean="0"/>
              <a:t> , </a:t>
            </a:r>
            <a:r>
              <a:rPr lang="en-US" dirty="0" err="1" smtClean="0"/>
              <a:t>ConstraintNames</a:t>
            </a:r>
            <a:r>
              <a:rPr lang="en-US" dirty="0" smtClean="0"/>
              <a:t> , </a:t>
            </a:r>
            <a:r>
              <a:rPr lang="en-US" dirty="0" err="1" smtClean="0"/>
              <a:t>CostProfiles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6039</TotalTime>
  <Words>255</Words>
  <Application>Microsoft Office PowerPoint</Application>
  <PresentationFormat>On-screen Show (4:3)</PresentationFormat>
  <Paragraphs>79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Teradata Training</vt:lpstr>
      <vt:lpstr>Topics</vt:lpstr>
      <vt:lpstr>Date / Time Functions  -- Extract</vt:lpstr>
      <vt:lpstr>Date / Time Functions  -- Extract</vt:lpstr>
      <vt:lpstr>Teradata - Built-in Functions</vt:lpstr>
      <vt:lpstr>Aggregate Functions</vt:lpstr>
      <vt:lpstr>Home Work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Teradata Training</dc:title>
  <dc:creator>Sri</dc:creator>
  <cp:lastModifiedBy>Sri</cp:lastModifiedBy>
  <cp:revision>92</cp:revision>
  <dcterms:created xsi:type="dcterms:W3CDTF">2018-10-30T23:52:49Z</dcterms:created>
  <dcterms:modified xsi:type="dcterms:W3CDTF">2018-11-15T00:56:52Z</dcterms:modified>
</cp:coreProperties>
</file>