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6" r:id="rId6"/>
    <p:sldId id="262" r:id="rId7"/>
    <p:sldId id="264" r:id="rId8"/>
    <p:sldId id="277" r:id="rId9"/>
    <p:sldId id="278" r:id="rId10"/>
    <p:sldId id="263" r:id="rId11"/>
    <p:sldId id="267" r:id="rId12"/>
    <p:sldId id="269" r:id="rId13"/>
    <p:sldId id="268" r:id="rId14"/>
    <p:sldId id="270" r:id="rId15"/>
    <p:sldId id="273" r:id="rId16"/>
    <p:sldId id="275" r:id="rId17"/>
    <p:sldId id="276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FBC7-9C95-460C-9213-E6E6BD2A5D4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095E-4E5C-4019-950E-8BDF18811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FBC7-9C95-460C-9213-E6E6BD2A5D4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095E-4E5C-4019-950E-8BDF18811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FBC7-9C95-460C-9213-E6E6BD2A5D4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095E-4E5C-4019-950E-8BDF18811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FBC7-9C95-460C-9213-E6E6BD2A5D4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095E-4E5C-4019-950E-8BDF18811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FBC7-9C95-460C-9213-E6E6BD2A5D4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095E-4E5C-4019-950E-8BDF18811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FBC7-9C95-460C-9213-E6E6BD2A5D4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095E-4E5C-4019-950E-8BDF18811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FBC7-9C95-460C-9213-E6E6BD2A5D4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095E-4E5C-4019-950E-8BDF18811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FBC7-9C95-460C-9213-E6E6BD2A5D4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095E-4E5C-4019-950E-8BDF18811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FBC7-9C95-460C-9213-E6E6BD2A5D4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095E-4E5C-4019-950E-8BDF18811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FBC7-9C95-460C-9213-E6E6BD2A5D4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095E-4E5C-4019-950E-8BDF18811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FBC7-9C95-460C-9213-E6E6BD2A5D4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095E-4E5C-4019-950E-8BDF18811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FBC7-9C95-460C-9213-E6E6BD2A5D4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095E-4E5C-4019-950E-8BDF18811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mware.com/en/web/vmware/free" TargetMode="External"/><Relationship Id="rId2" Type="http://schemas.openxmlformats.org/officeDocument/2006/relationships/hyperlink" Target="https://downloads.teradata.com/download/database/teradata-express-for-vmware-play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eradata.com/user/login" TargetMode="External"/><Relationship Id="rId2" Type="http://schemas.openxmlformats.org/officeDocument/2006/relationships/hyperlink" Target="https://downloads.teradata.com/download/tools/teradata-studio-expr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Teradata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 1 – 11/4/2018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Installation Steps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US" dirty="0" smtClean="0"/>
              <a:t>Step 12: </a:t>
            </a:r>
            <a:r>
              <a:rPr lang="en-US" sz="2400" dirty="0" smtClean="0"/>
              <a:t>Go to the Start Programs – Teradata Express – connection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446760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sz="2400" dirty="0" smtClean="0"/>
              <a:t>Step 13: Choose Teradata and Name: Teradata then, click Next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4390" y="1676400"/>
            <a:ext cx="587521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 14: Go to VMWare – Gnome Terminal and type </a:t>
            </a:r>
            <a:r>
              <a:rPr lang="en-US" sz="2400" dirty="0" err="1" smtClean="0"/>
              <a:t>ifconfig</a:t>
            </a:r>
            <a:r>
              <a:rPr lang="en-US" sz="2400" dirty="0" smtClean="0"/>
              <a:t> you will get the IP Address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05000"/>
            <a:ext cx="5624498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r>
              <a:rPr lang="en-US" sz="2400" dirty="0" smtClean="0"/>
              <a:t>Step 15: Database </a:t>
            </a:r>
            <a:r>
              <a:rPr lang="en-US" sz="2400" dirty="0" err="1" smtClean="0"/>
              <a:t>Servername</a:t>
            </a:r>
            <a:r>
              <a:rPr lang="en-US" sz="2400" dirty="0" smtClean="0"/>
              <a:t>: your IP address, </a:t>
            </a:r>
            <a:r>
              <a:rPr lang="en-US" sz="2400" dirty="0" err="1" smtClean="0"/>
              <a:t>Username:dbc</a:t>
            </a:r>
            <a:r>
              <a:rPr lang="en-US" sz="2400" dirty="0" smtClean="0"/>
              <a:t>, Password </a:t>
            </a:r>
            <a:r>
              <a:rPr lang="en-US" sz="2400" dirty="0" err="1" smtClean="0"/>
              <a:t>dbc</a:t>
            </a:r>
            <a:r>
              <a:rPr lang="en-US" sz="2400" dirty="0" smtClean="0"/>
              <a:t> then click on Test Connection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3045" y="1905000"/>
            <a:ext cx="507791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sz="2400" dirty="0" smtClean="0"/>
              <a:t>Step 16: The following popup should be appeared then, Teradata connection to Database is successful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3817"/>
            <a:ext cx="8229600" cy="381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sz="2400" dirty="0" smtClean="0"/>
              <a:t>Step 17: Click on OK then, Go to Database connections  Right Click on TD1 then connect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64008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sz="2400" dirty="0" smtClean="0"/>
              <a:t>Step 19: Double Click on TD1 then, you can see the following Databases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905000"/>
            <a:ext cx="278185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sz="2400" dirty="0" smtClean="0"/>
              <a:t>Step 20: To Create new database, user and grant access write the script on right side: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4351"/>
            <a:ext cx="8001000" cy="399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Syntax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13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Database Syntax:</a:t>
            </a:r>
          </a:p>
          <a:p>
            <a:pPr>
              <a:buNone/>
            </a:pPr>
            <a:r>
              <a:rPr lang="en-US" sz="2400" dirty="0" smtClean="0"/>
              <a:t>CREATE DATABASE TESTDB1 FROM DBC AS PERM = 100000000;</a:t>
            </a:r>
          </a:p>
          <a:p>
            <a:r>
              <a:rPr lang="en-US" sz="2400" dirty="0" smtClean="0"/>
              <a:t>Create User Syntax:</a:t>
            </a:r>
          </a:p>
          <a:p>
            <a:pPr>
              <a:buNone/>
            </a:pPr>
            <a:r>
              <a:rPr lang="en-US" sz="2400" dirty="0" smtClean="0"/>
              <a:t>CREATE USER USER1 AS PASSWORD=TEST1 PERM=100000 SPOOL=10000;</a:t>
            </a:r>
          </a:p>
          <a:p>
            <a:r>
              <a:rPr lang="en-US" sz="2400" dirty="0" smtClean="0"/>
              <a:t>Grant Access to the user on Database </a:t>
            </a:r>
          </a:p>
          <a:p>
            <a:pPr>
              <a:buNone/>
            </a:pPr>
            <a:r>
              <a:rPr lang="en-US" sz="2400" dirty="0" smtClean="0"/>
              <a:t>GRANT ALL ON TESTDB1 TO USER1;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660066"/>
                </a:solidFill>
                <a:latin typeface="Bookman Old Style" pitchFamily="18" charset="0"/>
              </a:rPr>
              <a:t>Now you all set to rock on Teradata SQL Platform !!!!</a:t>
            </a:r>
            <a:endParaRPr lang="en-US" sz="2400" b="1" dirty="0">
              <a:solidFill>
                <a:srgbClr val="660066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Prerequisites: Since the VM is 64 bit, your CPU must support 64-bit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u="sng" dirty="0" smtClean="0"/>
              <a:t>Installation Steps for Windows</a:t>
            </a:r>
          </a:p>
          <a:p>
            <a:r>
              <a:rPr lang="en-US" dirty="0" smtClean="0"/>
              <a:t>Step 1 − Download the required VM version from the link, </a:t>
            </a:r>
            <a:r>
              <a:rPr lang="en-US" dirty="0" smtClean="0">
                <a:hlinkClick r:id="rId2"/>
              </a:rPr>
              <a:t>https://downloads.teradata.com/download/database/teradata-express-for-vmware-player</a:t>
            </a:r>
            <a:endParaRPr lang="en-US" dirty="0" smtClean="0"/>
          </a:p>
          <a:p>
            <a:r>
              <a:rPr lang="en-US" dirty="0" smtClean="0"/>
              <a:t>Step 2 − Extract the file and specify the target folder.</a:t>
            </a:r>
          </a:p>
          <a:p>
            <a:r>
              <a:rPr lang="en-US" dirty="0" smtClean="0"/>
              <a:t>Step 3 − Download the VMWare Workstation player  </a:t>
            </a:r>
          </a:p>
          <a:p>
            <a:pPr>
              <a:buNone/>
            </a:pPr>
            <a:r>
              <a:rPr lang="en-US" dirty="0" smtClean="0"/>
              <a:t>      </a:t>
            </a:r>
            <a:r>
              <a:rPr lang="en-US" dirty="0" smtClean="0">
                <a:hlinkClick r:id="rId3"/>
              </a:rPr>
              <a:t>https://my.vmware.com/en/web/vmware/free#desktop_end_user_computing/vmware_workstation_player/15_0</a:t>
            </a:r>
            <a:endParaRPr lang="en-US" dirty="0" smtClean="0"/>
          </a:p>
          <a:p>
            <a:r>
              <a:rPr lang="en-US" dirty="0" smtClean="0"/>
              <a:t>Step 4 − Once the download is complete, install the software.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Installation Steps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867400"/>
          </a:xfrm>
        </p:spPr>
        <p:txBody>
          <a:bodyPr/>
          <a:lstStyle/>
          <a:p>
            <a:r>
              <a:rPr lang="en-US" sz="2400" dirty="0" smtClean="0"/>
              <a:t>Step 5 − After the installation is complete, run the VMWARE client.</a:t>
            </a:r>
          </a:p>
          <a:p>
            <a:r>
              <a:rPr lang="en-US" sz="2400" dirty="0" smtClean="0"/>
              <a:t>Step 6 − Select 'Open a Virtual Machine'. Navigate through the extracted Teradata VMWare folder and select the file with extension .</a:t>
            </a:r>
            <a:r>
              <a:rPr lang="en-US" sz="2400" dirty="0" err="1" smtClean="0"/>
              <a:t>vmdk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 descr="open_virtual_machi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124200"/>
            <a:ext cx="70866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sz="2400" dirty="0" smtClean="0"/>
              <a:t>Step 7 − Teradata VMWare is added to the VMWare client. Select the added Teradata VMware and click ‘Play Virtual Machine’.</a:t>
            </a:r>
          </a:p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92893"/>
            <a:ext cx="6476999" cy="383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sz="2400" b="1" dirty="0" smtClean="0"/>
              <a:t>Step 8</a:t>
            </a:r>
            <a:r>
              <a:rPr lang="en-US" sz="2400" dirty="0" smtClean="0"/>
              <a:t> − If you get a popup on software updates, you can select ‘Remind Me Later’.</a:t>
            </a:r>
          </a:p>
          <a:p>
            <a:r>
              <a:rPr lang="en-US" sz="2400" b="1" dirty="0" smtClean="0"/>
              <a:t>Step 9</a:t>
            </a:r>
            <a:r>
              <a:rPr lang="en-US" sz="2400" dirty="0" smtClean="0"/>
              <a:t> − Enter the user name as root, press tab and enter password as root and again press Enter.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60960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sz="2400" b="1" dirty="0" smtClean="0"/>
              <a:t>Step 10</a:t>
            </a:r>
            <a:r>
              <a:rPr lang="en-US" sz="2400" dirty="0" smtClean="0"/>
              <a:t> − Once the following screen appears on the desktop, double-click on ‘root’s home’. Then double-click on ‘Genome’s Terminal’. This will open the Shell.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21" name="Picture 20" descr="open_she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667000"/>
            <a:ext cx="5582212" cy="3470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Installation Steps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400" b="1" dirty="0" smtClean="0"/>
              <a:t>Step 11</a:t>
            </a:r>
            <a:r>
              <a:rPr lang="en-US" sz="2400" dirty="0" smtClean="0"/>
              <a:t> − From the following shell, enter the command /etc/</a:t>
            </a:r>
            <a:r>
              <a:rPr lang="en-US" sz="2400" dirty="0" err="1" smtClean="0"/>
              <a:t>init.d</a:t>
            </a:r>
            <a:r>
              <a:rPr lang="en-US" sz="2400" dirty="0" smtClean="0"/>
              <a:t>/</a:t>
            </a:r>
            <a:r>
              <a:rPr lang="en-US" sz="2400" dirty="0" err="1" smtClean="0"/>
              <a:t>tpa</a:t>
            </a:r>
            <a:r>
              <a:rPr lang="en-US" sz="2400" dirty="0" smtClean="0"/>
              <a:t> start. This will start the Teradata server.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tart_teradata_ser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133600"/>
            <a:ext cx="6477000" cy="439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400" b="1" dirty="0" smtClean="0"/>
              <a:t>Step 12</a:t>
            </a:r>
            <a:r>
              <a:rPr lang="en-US" sz="2400" dirty="0" smtClean="0"/>
              <a:t> − Download the TD Express </a:t>
            </a:r>
            <a:r>
              <a:rPr lang="en-US" sz="2400" dirty="0" smtClean="0">
                <a:hlinkClick r:id="rId2"/>
              </a:rPr>
              <a:t>https://downloads.teradata.com/download/tools/teradata-studio-express</a:t>
            </a:r>
            <a:r>
              <a:rPr lang="en-US" sz="2400" dirty="0" smtClean="0"/>
              <a:t>  . Download </a:t>
            </a:r>
            <a:r>
              <a:rPr lang="en-US" sz="2000" dirty="0" smtClean="0"/>
              <a:t>T</a:t>
            </a:r>
            <a:r>
              <a:rPr lang="en-US" sz="2000" dirty="0" smtClean="0">
                <a:hlinkClick r:id="rId3"/>
              </a:rPr>
              <a:t>eradataStudioExpress__win32_x86.16.20.08.00.zip</a:t>
            </a:r>
            <a:endParaRPr lang="en-US" sz="20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667000"/>
            <a:ext cx="731519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11979"/>
            <a:ext cx="8229600" cy="450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247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Teradata Installation</vt:lpstr>
      <vt:lpstr>Installation Steps</vt:lpstr>
      <vt:lpstr>Installation Steps</vt:lpstr>
      <vt:lpstr>Installation Steps</vt:lpstr>
      <vt:lpstr>Installation Steps</vt:lpstr>
      <vt:lpstr>Installation Steps</vt:lpstr>
      <vt:lpstr>Installation Steps</vt:lpstr>
      <vt:lpstr>Installation Steps</vt:lpstr>
      <vt:lpstr>Slide 9</vt:lpstr>
      <vt:lpstr>Installation Steps</vt:lpstr>
      <vt:lpstr>Installation Steps</vt:lpstr>
      <vt:lpstr>Installation Steps</vt:lpstr>
      <vt:lpstr>Installation Steps</vt:lpstr>
      <vt:lpstr>Installation Steps</vt:lpstr>
      <vt:lpstr>Installation Steps</vt:lpstr>
      <vt:lpstr>Installation Steps</vt:lpstr>
      <vt:lpstr>Installation Steps</vt:lpstr>
      <vt:lpstr>Syntax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Teradata</dc:title>
  <dc:creator>Sri</dc:creator>
  <cp:lastModifiedBy>Sri</cp:lastModifiedBy>
  <cp:revision>46</cp:revision>
  <dcterms:created xsi:type="dcterms:W3CDTF">2018-10-23T00:58:30Z</dcterms:created>
  <dcterms:modified xsi:type="dcterms:W3CDTF">2018-11-21T20:56:38Z</dcterms:modified>
</cp:coreProperties>
</file>