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75EE38-1560-4543-B65C-40BD61BB92F2}" type="datetimeFigureOut">
              <a:rPr lang="en-US" smtClean="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533B4F-60C7-445E-9813-BC2C392C2510}" type="slidenum">
              <a:rPr lang="en-US" smtClean="0"/>
              <a:pPr/>
              <a:t>‹#›</a:t>
            </a:fld>
            <a:endParaRPr lang="en-US" dirty="0"/>
          </a:p>
        </p:txBody>
      </p:sp>
    </p:spTree>
    <p:extLst>
      <p:ext uri="{BB962C8B-B14F-4D97-AF65-F5344CB8AC3E}">
        <p14:creationId xmlns:p14="http://schemas.microsoft.com/office/powerpoint/2010/main" val="297980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F3CA29-C000-4D14-A7B0-37FEFD5097E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D678E5-A7CD-40FB-8187-C056EE0DDB8D}" type="slidenum">
              <a:rPr lang="en-IN" smtClean="0"/>
              <a:t>‹#›</a:t>
            </a:fld>
            <a:endParaRPr lang="en-IN"/>
          </a:p>
        </p:txBody>
      </p:sp>
    </p:spTree>
    <p:extLst>
      <p:ext uri="{BB962C8B-B14F-4D97-AF65-F5344CB8AC3E}">
        <p14:creationId xmlns:p14="http://schemas.microsoft.com/office/powerpoint/2010/main" val="38315855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F3CA29-C000-4D14-A7B0-37FEFD5097E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D678E5-A7CD-40FB-8187-C056EE0DDB8D}" type="slidenum">
              <a:rPr lang="en-IN" smtClean="0"/>
              <a:t>‹#›</a:t>
            </a:fld>
            <a:endParaRPr lang="en-IN"/>
          </a:p>
        </p:txBody>
      </p:sp>
    </p:spTree>
    <p:extLst>
      <p:ext uri="{BB962C8B-B14F-4D97-AF65-F5344CB8AC3E}">
        <p14:creationId xmlns:p14="http://schemas.microsoft.com/office/powerpoint/2010/main" val="12022838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186824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253846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213090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D61DA6-D9C3-4FDE-8A87-022315D71125}" type="datetime1">
              <a:rPr lang="en-US" smtClean="0"/>
              <a:pPr/>
              <a:t>4/13/2024</a:t>
            </a:fld>
            <a:endParaRPr lang="en-US" dirty="0"/>
          </a:p>
        </p:txBody>
      </p:sp>
      <p:sp>
        <p:nvSpPr>
          <p:cNvPr id="5" name="Footer Placeholder 4"/>
          <p:cNvSpPr>
            <a:spLocks noGrp="1"/>
          </p:cNvSpPr>
          <p:nvPr>
            <p:ph type="ftr" sz="quarter" idx="11"/>
          </p:nvPr>
        </p:nvSpPr>
        <p:spPr/>
        <p:txBody>
          <a:bodyPr/>
          <a:lstStyle/>
          <a:p>
            <a:pPr marL="12700">
              <a:lnSpc>
                <a:spcPct val="100000"/>
              </a:lnSpc>
              <a:spcBef>
                <a:spcPts val="25"/>
              </a:spcBef>
            </a:pPr>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3610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F3CA29-C000-4D14-A7B0-37FEFD5097E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D678E5-A7CD-40FB-8187-C056EE0DDB8D}" type="slidenum">
              <a:rPr lang="en-IN" smtClean="0"/>
              <a:t>‹#›</a:t>
            </a:fld>
            <a:endParaRPr lang="en-IN"/>
          </a:p>
        </p:txBody>
      </p:sp>
    </p:spTree>
    <p:extLst>
      <p:ext uri="{BB962C8B-B14F-4D97-AF65-F5344CB8AC3E}">
        <p14:creationId xmlns:p14="http://schemas.microsoft.com/office/powerpoint/2010/main" val="37591913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F3CA29-C000-4D14-A7B0-37FEFD5097ED}"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678E5-A7CD-40FB-8187-C056EE0DDB8D}" type="slidenum">
              <a:rPr lang="en-IN" smtClean="0"/>
              <a:t>‹#›</a:t>
            </a:fld>
            <a:endParaRPr lang="en-IN"/>
          </a:p>
        </p:txBody>
      </p:sp>
    </p:spTree>
    <p:extLst>
      <p:ext uri="{BB962C8B-B14F-4D97-AF65-F5344CB8AC3E}">
        <p14:creationId xmlns:p14="http://schemas.microsoft.com/office/powerpoint/2010/main" val="42810998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F3CA29-C000-4D14-A7B0-37FEFD5097ED}"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D678E5-A7CD-40FB-8187-C056EE0DDB8D}" type="slidenum">
              <a:rPr lang="en-IN" smtClean="0"/>
              <a:t>‹#›</a:t>
            </a:fld>
            <a:endParaRPr lang="en-IN"/>
          </a:p>
        </p:txBody>
      </p:sp>
    </p:spTree>
    <p:extLst>
      <p:ext uri="{BB962C8B-B14F-4D97-AF65-F5344CB8AC3E}">
        <p14:creationId xmlns:p14="http://schemas.microsoft.com/office/powerpoint/2010/main" val="23249034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F3CA29-C000-4D14-A7B0-37FEFD5097ED}"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D678E5-A7CD-40FB-8187-C056EE0DDB8D}" type="slidenum">
              <a:rPr lang="en-IN" smtClean="0"/>
              <a:t>‹#›</a:t>
            </a:fld>
            <a:endParaRPr lang="en-IN"/>
          </a:p>
        </p:txBody>
      </p:sp>
    </p:spTree>
    <p:extLst>
      <p:ext uri="{BB962C8B-B14F-4D97-AF65-F5344CB8AC3E}">
        <p14:creationId xmlns:p14="http://schemas.microsoft.com/office/powerpoint/2010/main" val="27783315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3CA29-C000-4D14-A7B0-37FEFD5097ED}"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79963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3CA29-C000-4D14-A7B0-37FEFD5097ED}"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678E5-A7CD-40FB-8187-C056EE0DDB8D}" type="slidenum">
              <a:rPr lang="en-IN" smtClean="0"/>
              <a:t>‹#›</a:t>
            </a:fld>
            <a:endParaRPr lang="en-IN"/>
          </a:p>
        </p:txBody>
      </p:sp>
    </p:spTree>
    <p:extLst>
      <p:ext uri="{BB962C8B-B14F-4D97-AF65-F5344CB8AC3E}">
        <p14:creationId xmlns:p14="http://schemas.microsoft.com/office/powerpoint/2010/main" val="2344254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3CA29-C000-4D14-A7B0-37FEFD5097ED}"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678E5-A7CD-40FB-8187-C056EE0DDB8D}" type="slidenum">
              <a:rPr lang="en-IN" smtClean="0"/>
              <a:t>‹#›</a:t>
            </a:fld>
            <a:endParaRPr lang="en-IN"/>
          </a:p>
        </p:txBody>
      </p:sp>
    </p:spTree>
    <p:extLst>
      <p:ext uri="{BB962C8B-B14F-4D97-AF65-F5344CB8AC3E}">
        <p14:creationId xmlns:p14="http://schemas.microsoft.com/office/powerpoint/2010/main" val="7330939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2F3CA29-C000-4D14-A7B0-37FEFD5097ED}" type="datetimeFigureOut">
              <a:rPr lang="en-IN" smtClean="0"/>
              <a:t>13-04-2024</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2D678E5-A7CD-40FB-8187-C056EE0DDB8D}" type="slidenum">
              <a:rPr lang="en-IN" smtClean="0"/>
              <a:t>‹#›</a:t>
            </a:fld>
            <a:endParaRPr lang="en-IN"/>
          </a:p>
        </p:txBody>
      </p:sp>
      <p:sp>
        <p:nvSpPr>
          <p:cNvPr id="7" name="Rectangle 6">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6">
            <a:alphaModFix/>
          </a:blip>
          <a:srcRect/>
          <a:stretch/>
        </p:blipFill>
        <p:spPr>
          <a:xfrm>
            <a:off x="7799751" y="88917"/>
            <a:ext cx="1233874" cy="412476"/>
          </a:xfrm>
          <a:prstGeom prst="rect">
            <a:avLst/>
          </a:prstGeom>
          <a:noFill/>
          <a:ln>
            <a:noFill/>
          </a:ln>
        </p:spPr>
      </p:pic>
      <p:sp>
        <p:nvSpPr>
          <p:cNvPr id="9" name="Rectangle 8">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extLst>
      <p:ext uri="{BB962C8B-B14F-4D97-AF65-F5344CB8AC3E}">
        <p14:creationId xmlns:p14="http://schemas.microsoft.com/office/powerpoint/2010/main" val="17204443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xmlns=""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Sri </a:t>
            </a:r>
            <a:r>
              <a:rPr lang="en-US" sz="1100" smtClean="0">
                <a:solidFill>
                  <a:schemeClr val="tx1"/>
                </a:solidFill>
              </a:rPr>
              <a:t>Rakshana.M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au422721104051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lgn="just">
              <a:buFont typeface="Arial" pitchFamily="34" charset="0"/>
              <a:buChar char="•"/>
            </a:pPr>
            <a:r>
              <a:rPr lang="en-US" b="1" dirty="0">
                <a:latin typeface="Times New Roman" pitchFamily="18" charset="0"/>
                <a:cs typeface="Times New Roman" pitchFamily="18" charset="0"/>
              </a:rPr>
              <a:t>Car Model</a:t>
            </a:r>
          </a:p>
          <a:p>
            <a:pPr algn="just"/>
            <a:r>
              <a:rPr lang="en-GB" dirty="0">
                <a:latin typeface="Times New Roman" pitchFamily="18" charset="0"/>
                <a:cs typeface="Times New Roman" pitchFamily="18" charset="0"/>
              </a:rPr>
              <a:t>Fields: make, model, year</a:t>
            </a:r>
          </a:p>
          <a:p>
            <a:pPr algn="just"/>
            <a:r>
              <a:rPr lang="en-GB" dirty="0">
                <a:latin typeface="Times New Roman" pitchFamily="18" charset="0"/>
                <a:cs typeface="Times New Roman" pitchFamily="18" charset="0"/>
              </a:rPr>
              <a:t>Description: Represents a car available for rental.</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Customer Model</a:t>
            </a:r>
          </a:p>
          <a:p>
            <a:pPr algn="just"/>
            <a:r>
              <a:rPr lang="en-GB" dirty="0">
                <a:latin typeface="Times New Roman" pitchFamily="18" charset="0"/>
                <a:cs typeface="Times New Roman" pitchFamily="18" charset="0"/>
              </a:rPr>
              <a:t>Fields: name, email</a:t>
            </a:r>
          </a:p>
          <a:p>
            <a:pPr algn="just"/>
            <a:r>
              <a:rPr lang="en-GB" dirty="0">
                <a:latin typeface="Times New Roman" pitchFamily="18" charset="0"/>
                <a:cs typeface="Times New Roman" pitchFamily="18" charset="0"/>
              </a:rPr>
              <a:t>Description: Stores information about customers who make rental bookings.</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Rental Model</a:t>
            </a:r>
          </a:p>
          <a:p>
            <a:pPr algn="just"/>
            <a:r>
              <a:rPr lang="en-GB" dirty="0">
                <a:latin typeface="Times New Roman" pitchFamily="18" charset="0"/>
                <a:cs typeface="Times New Roman" pitchFamily="18" charset="0"/>
              </a:rPr>
              <a:t>Fields: car (foreign key to Car model), customer (foreign key to Customer model), rental_date , return_date.</a:t>
            </a:r>
          </a:p>
          <a:p>
            <a:pPr algn="just">
              <a:buFont typeface="Arial" pitchFamily="34" charset="0"/>
              <a:buChar char="•"/>
            </a:pPr>
            <a:r>
              <a:rPr lang="en-US" b="1" dirty="0">
                <a:latin typeface="Times New Roman" pitchFamily="18" charset="0"/>
                <a:cs typeface="Times New Roman" pitchFamily="18" charset="0"/>
              </a:rPr>
              <a:t>Data Population</a:t>
            </a:r>
          </a:p>
          <a:p>
            <a:pPr algn="just">
              <a:buFont typeface="Arial" pitchFamily="34" charset="0"/>
              <a:buChar char="•"/>
            </a:pPr>
            <a:r>
              <a:rPr lang="en-US" b="1" dirty="0">
                <a:latin typeface="Times New Roman" pitchFamily="18" charset="0"/>
                <a:cs typeface="Times New Roman" pitchFamily="18" charset="0"/>
              </a:rPr>
              <a:t>Queries and Operations</a:t>
            </a:r>
          </a:p>
          <a:p>
            <a:pPr algn="just">
              <a:buFont typeface="Arial" pitchFamily="34" charset="0"/>
              <a:buChar char="•"/>
            </a:pPr>
            <a:r>
              <a:rPr lang="en-US" b="1" dirty="0">
                <a:latin typeface="Times New Roman" pitchFamily="18" charset="0"/>
                <a:cs typeface="Times New Roman" pitchFamily="18" charset="0"/>
              </a:rPr>
              <a:t>Testing and Validation</a:t>
            </a:r>
          </a:p>
          <a:p>
            <a:pPr algn="just">
              <a:buFont typeface="Arial" pitchFamily="34" charset="0"/>
              <a:buChar char="•"/>
            </a:pPr>
            <a:r>
              <a:rPr lang="en-US" b="1" dirty="0">
                <a:latin typeface="Times New Roman" pitchFamily="18" charset="0"/>
                <a:cs typeface="Times New Roman" pitchFamily="18" charset="0"/>
              </a:rPr>
              <a:t>Insights and Analysis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161826"/>
            <a:ext cx="8696833" cy="3407174"/>
          </a:xfrm>
        </p:spPr>
        <p:txBody>
          <a:bodyPr/>
          <a:lstStyle/>
          <a:p>
            <a:pPr algn="just"/>
            <a:endParaRPr lang="en-US" sz="1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142"/>
            <a:ext cx="9144000" cy="40640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5620"/>
            <a:ext cx="8989888" cy="403788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8038"/>
            <a:ext cx="8969339" cy="382805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Departments-Page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649"/>
            <a:ext cx="9144000" cy="387585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 y="1161826"/>
            <a:ext cx="9144000" cy="3758554"/>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944" y="1011219"/>
            <a:ext cx="7616414" cy="3323987"/>
          </a:xfrm>
          <a:prstGeom prst="rect">
            <a:avLst/>
          </a:prstGeom>
        </p:spPr>
        <p:txBody>
          <a:bodyPr wrap="square">
            <a:spAutoFit/>
          </a:bodyPr>
          <a:lstStyle/>
          <a:p>
            <a:pPr algn="just"/>
            <a:r>
              <a:rPr lang="en-GB" dirty="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Mobile App Development</a:t>
            </a:r>
          </a:p>
          <a:p>
            <a:pPr marL="342900" indent="-342900" algn="just">
              <a:buFont typeface="+mj-lt"/>
              <a:buAutoNum type="arabicPeriod"/>
            </a:pPr>
            <a:r>
              <a:rPr lang="en-US" b="1" dirty="0">
                <a:latin typeface="Times New Roman" pitchFamily="18" charset="0"/>
                <a:cs typeface="Times New Roman" pitchFamily="18" charset="0"/>
              </a:rPr>
              <a:t>Advanced Search Filters</a:t>
            </a:r>
          </a:p>
          <a:p>
            <a:pPr marL="342900" indent="-342900" algn="just">
              <a:buFont typeface="+mj-lt"/>
              <a:buAutoNum type="arabicPeriod"/>
            </a:pPr>
            <a:r>
              <a:rPr lang="en-US" b="1" dirty="0">
                <a:latin typeface="Times New Roman" pitchFamily="18" charset="0"/>
                <a:cs typeface="Times New Roman" pitchFamily="18" charset="0"/>
              </a:rPr>
              <a:t>Dynamic Pricing</a:t>
            </a:r>
          </a:p>
          <a:p>
            <a:pPr marL="342900" indent="-342900" algn="just">
              <a:buFont typeface="+mj-lt"/>
              <a:buAutoNum type="arabicPeriod"/>
            </a:pPr>
            <a:r>
              <a:rPr lang="en-US" b="1" dirty="0">
                <a:latin typeface="Times New Roman" pitchFamily="18" charset="0"/>
                <a:cs typeface="Times New Roman" pitchFamily="18" charset="0"/>
              </a:rPr>
              <a:t>Integration with Mapping Services</a:t>
            </a:r>
            <a:r>
              <a:rPr lang="en-US" dirty="0">
                <a:latin typeface="Times New Roman" pitchFamily="18" charset="0"/>
                <a:cs typeface="Times New Roman" pitchFamily="18" charset="0"/>
              </a:rPr>
              <a:t>: </a:t>
            </a:r>
          </a:p>
          <a:p>
            <a:pPr marL="342900" indent="-342900" algn="just">
              <a:buFont typeface="+mj-lt"/>
              <a:buAutoNum type="arabicPeriod"/>
            </a:pPr>
            <a:r>
              <a:rPr lang="en-US" b="1" dirty="0">
                <a:latin typeface="Times New Roman" pitchFamily="18" charset="0"/>
                <a:cs typeface="Times New Roman" pitchFamily="18" charset="0"/>
              </a:rPr>
              <a:t>Customer Loyalty Program</a:t>
            </a:r>
            <a:r>
              <a:rPr lang="en-US" dirty="0">
                <a:latin typeface="Times New Roman" pitchFamily="18" charset="0"/>
                <a:cs typeface="Times New Roman" pitchFamily="18" charset="0"/>
              </a:rPr>
              <a:t>:</a:t>
            </a:r>
          </a:p>
          <a:p>
            <a:pPr marL="342900" indent="-342900" algn="just">
              <a:buFont typeface="+mj-lt"/>
              <a:buAutoNum type="arabicPeriod"/>
            </a:pPr>
            <a:r>
              <a:rPr lang="en-US" b="1" dirty="0">
                <a:latin typeface="Times New Roman" pitchFamily="18" charset="0"/>
                <a:cs typeface="Times New Roman" pitchFamily="18" charset="0"/>
              </a:rPr>
              <a:t>Vehicle Tracking</a:t>
            </a:r>
          </a:p>
          <a:p>
            <a:pPr marL="342900" indent="-342900" algn="just">
              <a:buFont typeface="+mj-lt"/>
              <a:buAutoNum type="arabicPeriod"/>
            </a:pPr>
            <a:r>
              <a:rPr lang="en-US" b="1" dirty="0">
                <a:latin typeface="Times New Roman" pitchFamily="18" charset="0"/>
                <a:cs typeface="Times New Roman" pitchFamily="18" charset="0"/>
              </a:rPr>
              <a:t>Feedback and Review System</a:t>
            </a:r>
            <a:r>
              <a:rPr lang="en-US" dirty="0">
                <a:latin typeface="Times New Roman" pitchFamily="18" charset="0"/>
                <a:cs typeface="Times New Roman" pitchFamily="18" charset="0"/>
              </a:rPr>
              <a:t>: </a:t>
            </a:r>
          </a:p>
          <a:p>
            <a:pPr marL="342900" indent="-342900" algn="just">
              <a:buFont typeface="+mj-lt"/>
              <a:buAutoNum type="arabicPeriod"/>
            </a:pPr>
            <a:r>
              <a:rPr lang="en-US" b="1" dirty="0">
                <a:latin typeface="Times New Roman" pitchFamily="18" charset="0"/>
                <a:cs typeface="Times New Roman" pitchFamily="18" charset="0"/>
              </a:rPr>
              <a:t>Multilingual Support</a:t>
            </a:r>
            <a:r>
              <a:rPr lang="en-US" dirty="0">
                <a:latin typeface="Times New Roman" pitchFamily="18" charset="0"/>
                <a:cs typeface="Times New Roman" pitchFamily="18" charset="0"/>
              </a:rPr>
              <a:t>:</a:t>
            </a:r>
          </a:p>
          <a:p>
            <a:pPr marL="342900" indent="-342900" algn="just">
              <a:buFont typeface="+mj-lt"/>
              <a:buAutoNum type="arabicPeriod"/>
            </a:pPr>
            <a:r>
              <a:rPr lang="en-US" b="1" dirty="0">
                <a:latin typeface="Times New Roman" pitchFamily="18" charset="0"/>
                <a:cs typeface="Times New Roman" pitchFamily="18" charset="0"/>
              </a:rPr>
              <a:t>Integration with Travel Services</a:t>
            </a:r>
          </a:p>
          <a:p>
            <a:pPr marL="342900" indent="-342900" algn="just">
              <a:buFont typeface="+mj-lt"/>
              <a:buAutoNum type="arabicPeriod"/>
            </a:pPr>
            <a:r>
              <a:rPr lang="en-US" b="1" dirty="0">
                <a:latin typeface="Times New Roman" pitchFamily="18" charset="0"/>
                <a:cs typeface="Times New Roman" pitchFamily="18" charset="0"/>
              </a:rPr>
              <a:t>Predictive Analytics</a:t>
            </a:r>
            <a:r>
              <a:rPr lang="en-US" dirty="0">
                <a:latin typeface="Times New Roman" pitchFamily="18" charset="0"/>
                <a:cs typeface="Times New Roman" pitchFamily="18" charset="0"/>
              </a:rPr>
              <a:t>:</a:t>
            </a:r>
          </a:p>
          <a:p>
            <a:pPr marL="342900" indent="-342900" algn="just">
              <a:buFont typeface="+mj-lt"/>
              <a:buAutoNum type="arabicPeriod"/>
            </a:pPr>
            <a:r>
              <a:rPr lang="en-US" b="1" dirty="0">
                <a:latin typeface="Times New Roman" pitchFamily="18" charset="0"/>
                <a:cs typeface="Times New Roman" pitchFamily="18" charset="0"/>
              </a:rPr>
              <a:t>Expanded Payment Options</a:t>
            </a:r>
            <a:r>
              <a:rPr lang="en-US" dirty="0">
                <a:latin typeface="Times New Roman" pitchFamily="18" charset="0"/>
                <a:cs typeface="Times New Roman" pitchFamily="18" charset="0"/>
              </a:rPr>
              <a:t>:</a:t>
            </a:r>
          </a:p>
        </p:txBody>
      </p:sp>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r>
              <a:rPr lang="en-GB" sz="1600" b="1" dirty="0">
                <a:solidFill>
                  <a:srgbClr val="213163"/>
                </a:solidFill>
              </a:rPr>
              <a:t> </a:t>
            </a:r>
            <a:br>
              <a:rPr lang="en-GB" sz="1600" b="1" dirty="0">
                <a:solidFill>
                  <a:srgbClr val="213163"/>
                </a:solidFill>
              </a:rPr>
            </a:br>
            <a:r>
              <a:rPr lang="en-GB" sz="1600" b="1" dirty="0">
                <a:solidFill>
                  <a:srgbClr val="213163"/>
                </a:solidFill>
              </a:rPr>
              <a:t/>
            </a:r>
            <a:br>
              <a:rPr lang="en-GB"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a:t/>
            </a:r>
            <a:br>
              <a:rPr lang="en-GB" dirty="0"/>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366220"/>
            <a:ext cx="7874598" cy="2893100"/>
          </a:xfrm>
          <a:prstGeom prst="rect">
            <a:avLst/>
          </a:prstGeom>
        </p:spPr>
        <p:txBody>
          <a:bodyPr wrap="square">
            <a:spAutoFit/>
          </a:bodyPr>
          <a:lstStyle/>
          <a:p>
            <a:r>
              <a:rPr lang="en-GB" dirty="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71513"/>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333487" y="1065007"/>
            <a:ext cx="8520057" cy="4616648"/>
          </a:xfrm>
          <a:prstGeom prst="rect">
            <a:avLst/>
          </a:prstGeom>
        </p:spPr>
        <p:txBody>
          <a:bodyPr wrap="square">
            <a:spAutoFit/>
          </a:bodyPr>
          <a:lstStyle/>
          <a:p>
            <a:pPr algn="just"/>
            <a:endParaRPr lang="en-GB" dirty="0">
              <a:latin typeface="Times New Roman" pitchFamily="18" charset="0"/>
              <a:cs typeface="Times New Roman" pitchFamily="18" charset="0"/>
            </a:endParaRPr>
          </a:p>
          <a:p>
            <a:pPr marL="228600" indent="-228600" algn="just">
              <a:buAutoNum type="arabicPeriod"/>
            </a:pPr>
            <a:r>
              <a:rPr lang="en-GB" b="1" dirty="0">
                <a:latin typeface="Times New Roman" pitchFamily="18" charset="0"/>
                <a:cs typeface="Times New Roman" pitchFamily="18" charset="0"/>
              </a:rPr>
              <a:t>User-Friendly Interface :</a:t>
            </a:r>
            <a:r>
              <a:rPr lang="en-GB" dirty="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2. Comprehensive Booking System: </a:t>
            </a:r>
            <a:r>
              <a:rPr lang="en-GB" dirty="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3. Inventory Management :</a:t>
            </a:r>
            <a:r>
              <a:rPr lang="en-GB" dirty="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4. Customer ManagementThe </a:t>
            </a:r>
            <a:r>
              <a:rPr lang="en-GB" dirty="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5. Admin Dashboard </a:t>
            </a:r>
            <a:r>
              <a:rPr lang="en-GB" dirty="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endParaRPr lang="en-GB" b="1"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6. Authentication and Security </a:t>
            </a:r>
            <a:r>
              <a:rPr lang="en-GB" dirty="0">
                <a:latin typeface="Times New Roman" pitchFamily="18" charset="0"/>
                <a:cs typeface="Times New Roman" pitchFamily="18" charset="0"/>
              </a:rPr>
              <a:t>User authentication will be implemented to ensure secure access to the system, protecting sensitive customer information and transaction data.</a:t>
            </a: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r>
              <a:rPr lang="en-GB" sz="1200" dirty="0">
                <a:latin typeface="Times New Roman" pitchFamily="18" charset="0"/>
                <a:cs typeface="Times New Roman" pitchFamily="18" charset="0"/>
              </a:rPr>
              <a:t/>
            </a:r>
            <a:br>
              <a:rPr lang="en-GB" sz="1200" dirty="0">
                <a:latin typeface="Times New Roman" pitchFamily="18" charset="0"/>
                <a:cs typeface="Times New Roman" pitchFamily="18" charset="0"/>
              </a:rPr>
            </a:br>
            <a:r>
              <a:rPr lang="en-GB" b="1" dirty="0">
                <a:latin typeface="Times New Roman" pitchFamily="18" charset="0"/>
                <a:cs typeface="Times New Roman" pitchFamily="18" charset="0"/>
              </a:rPr>
              <a:t>Real-Time Inventory Management</a:t>
            </a:r>
            <a:r>
              <a:rPr lang="en-GB" dirty="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User-Friendly Interface</a:t>
            </a:r>
            <a:r>
              <a:rPr lang="en-GB" dirty="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Comprehensive Booking System</a:t>
            </a:r>
            <a:r>
              <a:rPr lang="en-GB" dirty="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Customer Relationship Management (CRM)</a:t>
            </a:r>
            <a:r>
              <a:rPr lang="en-GB" dirty="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itchFamily="34" charset="0"/>
              <a:buChar char="•"/>
            </a:pPr>
            <a:endParaRPr lang="en-GB" sz="1200" dirty="0">
              <a:latin typeface="Times New Roman" pitchFamily="18" charset="0"/>
              <a:cs typeface="Times New Roman"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r>
              <a:rPr lang="en-GB" b="1" dirty="0">
                <a:latin typeface="Times New Roman" pitchFamily="18" charset="0"/>
                <a:cs typeface="Times New Roman" pitchFamily="18" charset="0"/>
              </a:rPr>
              <a:t>Analytics and Reporting</a:t>
            </a:r>
            <a:r>
              <a:rPr lang="en-GB" dirty="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Security Measures</a:t>
            </a:r>
            <a:r>
              <a:rPr lang="en-GB" dirty="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Scalability and Performance Optimization</a:t>
            </a:r>
            <a:r>
              <a:rPr lang="en-GB" dirty="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Mobile Compatibility</a:t>
            </a:r>
            <a:r>
              <a:rPr lang="en-GB" dirty="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a:latin typeface="Times New Roman" pitchFamily="18" charset="0"/>
                <a:cs typeface="Times New Roman" pitchFamily="18" charset="0"/>
              </a:rPr>
              <a:t>Implement native mobile app solutions or progressive web app (PWA) features for enhanced mobile user experience.</a:t>
            </a: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871371" y="1604923"/>
            <a:ext cx="3299908"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607410" y="1744965"/>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218</TotalTime>
  <Words>1109</Words>
  <Application>Microsoft Office PowerPoint</Application>
  <PresentationFormat>On-screen Show (16:9)</PresentationFormat>
  <Paragraphs>104</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Calibri</vt:lpstr>
      <vt:lpstr>Calibri Light</vt:lpstr>
      <vt:lpstr>Poppins</vt:lpstr>
      <vt:lpstr>Söhne</vt:lpstr>
      <vt:lpstr>Times New Roman</vt:lpstr>
      <vt:lpstr>Office Theme</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34</cp:revision>
  <dcterms:modified xsi:type="dcterms:W3CDTF">2024-04-13T13:39:09Z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