
<file path=[Content_Types].xml><?xml version="1.0" encoding="utf-8"?>
<Types xmlns="http://schemas.openxmlformats.org/package/2006/content-types">
  <Default Extension="xml" ContentType="application/xml"/>
  <Default Extension="jpeg" ContentType="image/jpeg"/>
  <Default Extension="JPG" ContentType="image/.jpg"/>
  <Default Extension="rels" ContentType="application/vnd.openxmlformats-package.relationship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Lst>
  <p:notesMasterIdLst>
    <p:notesMasterId r:id="rId12"/>
  </p:notesMasterIdLst>
  <p:sldIdLst>
    <p:sldId id="257" r:id="rId3"/>
    <p:sldId id="258" r:id="rId4"/>
    <p:sldId id="260" r:id="rId5"/>
    <p:sldId id="262" r:id="rId6"/>
    <p:sldId id="261" r:id="rId7"/>
    <p:sldId id="264" r:id="rId8"/>
    <p:sldId id="267" r:id="rId9"/>
    <p:sldId id="272" r:id="rId10"/>
    <p:sldId id="274"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F2DE63D5-997A-4646-A377-4702673A728D}"/>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14" autoAdjust="0"/>
  </p:normalViewPr>
  <p:slideViewPr>
    <p:cSldViewPr snapToGrid="0">
      <p:cViewPr varScale="1">
        <p:scale>
          <a:sx n="73" d="100"/>
          <a:sy n="73" d="100"/>
        </p:scale>
        <p:origin x="618" y="72"/>
      </p:cViewPr>
      <p:guideLst/>
    </p:cSldViewPr>
  </p:slideViewPr>
  <p:outlineViewPr>
    <p:cViewPr>
      <p:scale>
        <a:sx n="33" d="100"/>
        <a:sy n="33" d="100"/>
      </p:scale>
      <p:origin x="0" y="0"/>
    </p:cViewPr>
  </p:outlin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customXml" Target="../customXml/item3.xml"/><Relationship Id="rId17" Type="http://schemas.openxmlformats.org/officeDocument/2006/relationships/customXml" Target="../customXml/item2.xml"/><Relationship Id="rId16" Type="http://schemas.openxmlformats.org/officeDocument/2006/relationships/customXml" Target="../customXml/item1.xml"/><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notesMaster" Target="notesMasters/notesMaster1.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565716D-39C9-48C4-A3EB-B88E4515427D}" type="datetimeFigureOut">
              <a:rPr lang="en-US" smtClean="0"/>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60C6D3C-9EB0-4F2C-9026-3887D1CDB44E}" type="slidenum">
              <a:rPr lang="en-US" smtClean="0"/>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5" name="Picture Placeholder 4"/>
          <p:cNvSpPr>
            <a:spLocks noGrp="1"/>
          </p:cNvSpPr>
          <p:nvPr>
            <p:ph type="pic" sz="quarter" idx="12" hasCustomPrompt="1"/>
          </p:nvPr>
        </p:nvSpPr>
        <p:spPr>
          <a:xfrm>
            <a:off x="0" y="0"/>
            <a:ext cx="12192000" cy="6858000"/>
          </a:xfrm>
          <a:solidFill>
            <a:schemeClr val="tx1">
              <a:lumMod val="75000"/>
              <a:lumOff val="25000"/>
            </a:schemeClr>
          </a:solidFill>
        </p:spPr>
        <p:txBody>
          <a:bodyPr lIns="612000" tIns="0" anchor="ctr"/>
          <a:lstStyle>
            <a:lvl1pPr marL="0" indent="0" algn="l">
              <a:lnSpc>
                <a:spcPct val="100000"/>
              </a:lnSpc>
              <a:buNone/>
              <a:defRPr sz="1200" i="1">
                <a:solidFill>
                  <a:schemeClr val="bg1">
                    <a:lumMod val="75000"/>
                  </a:schemeClr>
                </a:solidFill>
              </a:defRPr>
            </a:lvl1pPr>
          </a:lstStyle>
          <a:p>
            <a:r>
              <a:rPr lang="en-US" dirty="0"/>
              <a:t>Drag &amp; Drop Your </a:t>
            </a:r>
            <a:br>
              <a:rPr lang="en-US" dirty="0"/>
            </a:br>
            <a:r>
              <a:rPr lang="en-US" dirty="0"/>
              <a:t>Background Photo Here</a:t>
            </a:r>
            <a:endParaRPr lang="en-US" dirty="0"/>
          </a:p>
        </p:txBody>
      </p:sp>
      <p:sp>
        <p:nvSpPr>
          <p:cNvPr id="2" name="Title 1"/>
          <p:cNvSpPr>
            <a:spLocks noGrp="1"/>
          </p:cNvSpPr>
          <p:nvPr>
            <p:ph type="ctrTitle"/>
          </p:nvPr>
        </p:nvSpPr>
        <p:spPr>
          <a:xfrm>
            <a:off x="2520000" y="0"/>
            <a:ext cx="9672000" cy="6857999"/>
          </a:xfrm>
          <a:solidFill>
            <a:schemeClr val="tx2">
              <a:alpha val="70000"/>
            </a:schemeClr>
          </a:solidFill>
        </p:spPr>
        <p:txBody>
          <a:bodyPr lIns="1116000" rIns="180000" anchor="ctr"/>
          <a:lstStyle>
            <a:lvl1pPr algn="l">
              <a:defRPr sz="5000" cap="all" baseline="0">
                <a:solidFill>
                  <a:schemeClr val="bg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3600000" y="4276447"/>
            <a:ext cx="5161550" cy="620016"/>
          </a:xfrm>
          <a:gradFill>
            <a:gsLst>
              <a:gs pos="0">
                <a:schemeClr val="tx2"/>
              </a:gs>
              <a:gs pos="100000">
                <a:schemeClr val="accent2"/>
              </a:gs>
            </a:gsLst>
            <a:lin ang="14400000" scaled="0"/>
          </a:gradFill>
        </p:spPr>
        <p:txBody>
          <a:bodyPr lIns="144000" anchor="ctr"/>
          <a:lstStyle>
            <a:lvl1pPr marL="0" indent="0" algn="l">
              <a:buNone/>
              <a:defRPr sz="2400" b="1" i="1">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7" name="Footer Placeholder 6"/>
          <p:cNvSpPr>
            <a:spLocks noGrp="1"/>
          </p:cNvSpPr>
          <p:nvPr>
            <p:ph type="ftr" sz="quarter" idx="10"/>
          </p:nvPr>
        </p:nvSpPr>
        <p:spPr>
          <a:xfrm>
            <a:off x="3600000" y="6262080"/>
            <a:ext cx="7560000" cy="360000"/>
          </a:xfrm>
        </p:spPr>
        <p:txBody>
          <a:bodyPr/>
          <a:lstStyle/>
          <a:p>
            <a:endParaRPr lang="en-US" dirty="0"/>
          </a:p>
        </p:txBody>
      </p:sp>
      <p:sp>
        <p:nvSpPr>
          <p:cNvPr id="8" name="Slide Number Placeholder 7"/>
          <p:cNvSpPr>
            <a:spLocks noGrp="1"/>
          </p:cNvSpPr>
          <p:nvPr>
            <p:ph type="sldNum" sz="quarter" idx="11"/>
          </p:nvPr>
        </p:nvSpPr>
        <p:spPr/>
        <p:txBody>
          <a:bodyPr/>
          <a:lstStyle/>
          <a:p>
            <a:fld id="{EECC7194-A4D0-457B-9D3E-53681723AFF7}" type="slidenum">
              <a:rPr lang="en-US" smtClean="0"/>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20" name="Text Placeholder 3"/>
          <p:cNvSpPr txBox="1"/>
          <p:nvPr userDrawn="1"/>
        </p:nvSpPr>
        <p:spPr>
          <a:xfrm>
            <a:off x="0" y="-436"/>
            <a:ext cx="12192000" cy="6858436"/>
          </a:xfrm>
          <a:prstGeom prst="rect">
            <a:avLst/>
          </a:prstGeom>
          <a:gradFill>
            <a:gsLst>
              <a:gs pos="0">
                <a:schemeClr val="tx2"/>
              </a:gs>
              <a:gs pos="100000">
                <a:schemeClr val="accent2"/>
              </a:gs>
            </a:gsLst>
            <a:lin ang="14400000" scaled="0"/>
          </a:gradFill>
        </p:spPr>
        <p:txBody>
          <a:bodyPr/>
          <a:lstStyle>
            <a:lvl1pPr marL="266700" indent="-266700" algn="l" defTabSz="914400" rtl="0" eaLnBrk="1" latinLnBrk="0" hangingPunct="1">
              <a:lnSpc>
                <a:spcPct val="100000"/>
              </a:lnSpc>
              <a:spcBef>
                <a:spcPts val="0"/>
              </a:spcBef>
              <a:spcAft>
                <a:spcPts val="1000"/>
              </a:spcAft>
              <a:buClr>
                <a:schemeClr val="accent2"/>
              </a:buClr>
              <a:buFont typeface="Arial" panose="020B0604020202020204" pitchFamily="34" charset="0"/>
              <a:buChar char="●"/>
              <a:defRPr sz="1600" kern="1200">
                <a:solidFill>
                  <a:schemeClr val="tx1"/>
                </a:solidFill>
                <a:latin typeface="+mn-lt"/>
                <a:ea typeface="+mn-ea"/>
                <a:cs typeface="+mn-cs"/>
              </a:defRPr>
            </a:lvl1pPr>
            <a:lvl2pPr marL="447675" indent="-180975" algn="l" defTabSz="914400" rtl="0" eaLnBrk="1" latinLnBrk="0" hangingPunct="1">
              <a:lnSpc>
                <a:spcPct val="100000"/>
              </a:lnSpc>
              <a:spcBef>
                <a:spcPts val="0"/>
              </a:spcBef>
              <a:spcAft>
                <a:spcPts val="1000"/>
              </a:spcAft>
              <a:buClr>
                <a:schemeClr val="accent2"/>
              </a:buClr>
              <a:buFontTx/>
              <a:buChar char="–"/>
              <a:defRPr sz="1400" kern="1200">
                <a:solidFill>
                  <a:schemeClr val="tx1"/>
                </a:solidFill>
                <a:latin typeface="+mn-lt"/>
                <a:ea typeface="+mn-ea"/>
                <a:cs typeface="+mn-cs"/>
              </a:defRPr>
            </a:lvl2pPr>
            <a:lvl3pPr marL="628650" indent="-180975" algn="l" defTabSz="914400" rtl="0" eaLnBrk="1" latinLnBrk="0" hangingPunct="1">
              <a:lnSpc>
                <a:spcPct val="100000"/>
              </a:lnSpc>
              <a:spcBef>
                <a:spcPts val="0"/>
              </a:spcBef>
              <a:spcAft>
                <a:spcPts val="1000"/>
              </a:spcAft>
              <a:buClr>
                <a:schemeClr val="tx1">
                  <a:lumMod val="50000"/>
                  <a:lumOff val="50000"/>
                </a:schemeClr>
              </a:buClr>
              <a:buFont typeface="Arial" panose="020B0604020202020204" pitchFamily="34" charset="0"/>
              <a:buChar char="•"/>
              <a:defRPr sz="1200" kern="1200">
                <a:solidFill>
                  <a:schemeClr val="tx1"/>
                </a:solidFill>
                <a:latin typeface="+mn-lt"/>
                <a:ea typeface="+mn-ea"/>
                <a:cs typeface="+mn-cs"/>
              </a:defRPr>
            </a:lvl3pPr>
            <a:lvl4pPr marL="809625" indent="-180975" algn="l" defTabSz="914400" rtl="0" eaLnBrk="1" latinLnBrk="0" hangingPunct="1">
              <a:lnSpc>
                <a:spcPct val="100000"/>
              </a:lnSpc>
              <a:spcBef>
                <a:spcPts val="0"/>
              </a:spcBef>
              <a:spcAft>
                <a:spcPts val="1000"/>
              </a:spcAft>
              <a:buClr>
                <a:schemeClr val="tx1">
                  <a:lumMod val="75000"/>
                  <a:lumOff val="25000"/>
                </a:schemeClr>
              </a:buClr>
              <a:buSzPct val="80000"/>
              <a:buFont typeface="Courier New" panose="02070309020205020404" pitchFamily="49" charset="0"/>
              <a:buChar char="o"/>
              <a:defRPr sz="1000" kern="1200">
                <a:solidFill>
                  <a:schemeClr val="tx1"/>
                </a:solidFill>
                <a:latin typeface="+mn-lt"/>
                <a:ea typeface="+mn-ea"/>
                <a:cs typeface="+mn-cs"/>
              </a:defRPr>
            </a:lvl4pPr>
            <a:lvl5pPr marL="990600" indent="-180975" algn="l" defTabSz="914400" rtl="0" eaLnBrk="1" latinLnBrk="0" hangingPunct="1">
              <a:lnSpc>
                <a:spcPct val="100000"/>
              </a:lnSpc>
              <a:spcBef>
                <a:spcPts val="0"/>
              </a:spcBef>
              <a:spcAft>
                <a:spcPts val="1000"/>
              </a:spcAft>
              <a:buFont typeface="Arial" panose="020B0604020202020204" pitchFamily="34" charset="0"/>
              <a:buChar char="•"/>
              <a:defRPr sz="1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noProof="0" dirty="0"/>
          </a:p>
        </p:txBody>
      </p:sp>
      <p:sp>
        <p:nvSpPr>
          <p:cNvPr id="19" name="Freeform: Shape 18"/>
          <p:cNvSpPr/>
          <p:nvPr userDrawn="1"/>
        </p:nvSpPr>
        <p:spPr>
          <a:xfrm rot="5400000">
            <a:off x="6963000" y="1629000"/>
            <a:ext cx="6858000" cy="3600000"/>
          </a:xfrm>
          <a:custGeom>
            <a:avLst/>
            <a:gdLst>
              <a:gd name="connsiteX0" fmla="*/ 0 w 6858000"/>
              <a:gd name="connsiteY0" fmla="*/ 3600000 h 3600000"/>
              <a:gd name="connsiteX1" fmla="*/ 0 w 6858000"/>
              <a:gd name="connsiteY1" fmla="*/ 0 h 3600000"/>
              <a:gd name="connsiteX2" fmla="*/ 0 w 6858000"/>
              <a:gd name="connsiteY2" fmla="*/ 0 h 3600000"/>
              <a:gd name="connsiteX3" fmla="*/ 180000 w 6858000"/>
              <a:gd name="connsiteY3" fmla="*/ 0 h 3600000"/>
              <a:gd name="connsiteX4" fmla="*/ 6678000 w 6858000"/>
              <a:gd name="connsiteY4" fmla="*/ 0 h 3600000"/>
              <a:gd name="connsiteX5" fmla="*/ 6858000 w 6858000"/>
              <a:gd name="connsiteY5" fmla="*/ 0 h 3600000"/>
              <a:gd name="connsiteX6" fmla="*/ 6858000 w 6858000"/>
              <a:gd name="connsiteY6" fmla="*/ 180000 h 3600000"/>
              <a:gd name="connsiteX7" fmla="*/ 6858000 w 6858000"/>
              <a:gd name="connsiteY7" fmla="*/ 3600000 h 3600000"/>
              <a:gd name="connsiteX8" fmla="*/ 6678000 w 6858000"/>
              <a:gd name="connsiteY8" fmla="*/ 3600000 h 3600000"/>
              <a:gd name="connsiteX9" fmla="*/ 6678000 w 6858000"/>
              <a:gd name="connsiteY9" fmla="*/ 180000 h 3600000"/>
              <a:gd name="connsiteX10" fmla="*/ 180000 w 6858000"/>
              <a:gd name="connsiteY10" fmla="*/ 180000 h 3600000"/>
              <a:gd name="connsiteX11" fmla="*/ 180000 w 6858000"/>
              <a:gd name="connsiteY11" fmla="*/ 3600000 h 36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3600000">
                <a:moveTo>
                  <a:pt x="0" y="3600000"/>
                </a:moveTo>
                <a:lnTo>
                  <a:pt x="0" y="0"/>
                </a:lnTo>
                <a:lnTo>
                  <a:pt x="0" y="0"/>
                </a:lnTo>
                <a:lnTo>
                  <a:pt x="180000" y="0"/>
                </a:lnTo>
                <a:lnTo>
                  <a:pt x="6678000" y="0"/>
                </a:lnTo>
                <a:lnTo>
                  <a:pt x="6858000" y="0"/>
                </a:lnTo>
                <a:lnTo>
                  <a:pt x="6858000" y="180000"/>
                </a:lnTo>
                <a:lnTo>
                  <a:pt x="6858000" y="3600000"/>
                </a:lnTo>
                <a:lnTo>
                  <a:pt x="6678000" y="3600000"/>
                </a:lnTo>
                <a:lnTo>
                  <a:pt x="6678000" y="180000"/>
                </a:lnTo>
                <a:lnTo>
                  <a:pt x="180000" y="180000"/>
                </a:lnTo>
                <a:lnTo>
                  <a:pt x="180000" y="3600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Footer Placeholder 6"/>
          <p:cNvSpPr>
            <a:spLocks noGrp="1"/>
          </p:cNvSpPr>
          <p:nvPr>
            <p:ph type="ftr" sz="quarter" idx="10"/>
          </p:nvPr>
        </p:nvSpPr>
        <p:spPr/>
        <p:txBody>
          <a:bodyPr/>
          <a:lstStyle/>
          <a:p>
            <a:endParaRPr lang="en-US" noProof="0" dirty="0"/>
          </a:p>
        </p:txBody>
      </p:sp>
      <p:sp>
        <p:nvSpPr>
          <p:cNvPr id="8" name="Slide Number Placeholder 7"/>
          <p:cNvSpPr>
            <a:spLocks noGrp="1"/>
          </p:cNvSpPr>
          <p:nvPr>
            <p:ph type="sldNum" sz="quarter" idx="11"/>
          </p:nvPr>
        </p:nvSpPr>
        <p:spPr/>
        <p:txBody>
          <a:bodyPr/>
          <a:lstStyle/>
          <a:p>
            <a:fld id="{EECC7194-A4D0-457B-9D3E-53681723AFF7}" type="slidenum">
              <a:rPr lang="en-US" noProof="0" smtClean="0"/>
            </a:fld>
            <a:endParaRPr lang="en-US" noProof="0" dirty="0"/>
          </a:p>
        </p:txBody>
      </p:sp>
      <p:sp>
        <p:nvSpPr>
          <p:cNvPr id="5" name="Text Placeholder 4"/>
          <p:cNvSpPr>
            <a:spLocks noGrp="1"/>
          </p:cNvSpPr>
          <p:nvPr>
            <p:ph type="body" sz="quarter" idx="13" hasCustomPrompt="1"/>
          </p:nvPr>
        </p:nvSpPr>
        <p:spPr>
          <a:xfrm>
            <a:off x="1303794" y="3407563"/>
            <a:ext cx="2034138" cy="245885"/>
          </a:xfrm>
        </p:spPr>
        <p:txBody>
          <a:bodyPr lIns="0" anchor="ctr"/>
          <a:lstStyle>
            <a:lvl1pPr marL="0" indent="0" algn="ctr">
              <a:buClr>
                <a:schemeClr val="accent2"/>
              </a:buClr>
              <a:buFont typeface="Arial" panose="020B0604020202020204" pitchFamily="34" charset="0"/>
              <a:buNone/>
              <a:defRPr sz="1200">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Role</a:t>
            </a:r>
            <a:endParaRPr lang="en-US" noProof="0"/>
          </a:p>
        </p:txBody>
      </p:sp>
      <p:sp>
        <p:nvSpPr>
          <p:cNvPr id="13" name="Text Placeholder 12"/>
          <p:cNvSpPr>
            <a:spLocks noGrp="1"/>
          </p:cNvSpPr>
          <p:nvPr>
            <p:ph type="body" sz="quarter" idx="14" hasCustomPrompt="1"/>
          </p:nvPr>
        </p:nvSpPr>
        <p:spPr>
          <a:xfrm>
            <a:off x="1303794" y="3005055"/>
            <a:ext cx="2034138" cy="360445"/>
          </a:xfrm>
          <a:solidFill>
            <a:schemeClr val="tx2"/>
          </a:solidFill>
        </p:spPr>
        <p:txBody>
          <a:bodyPr lIns="0" anchor="ctr"/>
          <a:lstStyle>
            <a:lvl1pPr marL="0" indent="0" algn="ctr">
              <a:buNone/>
              <a:defRPr sz="1800" b="0" cap="none"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Full Name</a:t>
            </a:r>
            <a:endParaRPr lang="en-US" noProof="0"/>
          </a:p>
        </p:txBody>
      </p:sp>
      <p:sp>
        <p:nvSpPr>
          <p:cNvPr id="15" name="Text Placeholder 4"/>
          <p:cNvSpPr>
            <a:spLocks noGrp="1"/>
          </p:cNvSpPr>
          <p:nvPr>
            <p:ph type="body" sz="quarter" idx="15" hasCustomPrompt="1"/>
          </p:nvPr>
        </p:nvSpPr>
        <p:spPr>
          <a:xfrm>
            <a:off x="5066363" y="3407563"/>
            <a:ext cx="2034138" cy="245885"/>
          </a:xfrm>
        </p:spPr>
        <p:txBody>
          <a:bodyPr lIns="0" anchor="ctr"/>
          <a:lstStyle>
            <a:lvl1pPr marL="0" indent="0" algn="ctr">
              <a:buClr>
                <a:schemeClr val="accent2"/>
              </a:buClr>
              <a:buFont typeface="Arial" panose="020B0604020202020204" pitchFamily="34" charset="0"/>
              <a:buNone/>
              <a:defRPr sz="1200">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Role</a:t>
            </a:r>
            <a:endParaRPr lang="en-US" noProof="0"/>
          </a:p>
        </p:txBody>
      </p:sp>
      <p:sp>
        <p:nvSpPr>
          <p:cNvPr id="16" name="Text Placeholder 12"/>
          <p:cNvSpPr>
            <a:spLocks noGrp="1"/>
          </p:cNvSpPr>
          <p:nvPr>
            <p:ph type="body" sz="quarter" idx="16" hasCustomPrompt="1"/>
          </p:nvPr>
        </p:nvSpPr>
        <p:spPr>
          <a:xfrm>
            <a:off x="5066363" y="3005055"/>
            <a:ext cx="2034138" cy="360445"/>
          </a:xfrm>
          <a:solidFill>
            <a:schemeClr val="tx2"/>
          </a:solidFill>
        </p:spPr>
        <p:txBody>
          <a:bodyPr lIns="0" anchor="ctr"/>
          <a:lstStyle>
            <a:lvl1pPr marL="0" indent="0" algn="ctr">
              <a:buNone/>
              <a:defRPr sz="1800" b="0" cap="none"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Full Name</a:t>
            </a:r>
            <a:endParaRPr lang="en-US" noProof="0"/>
          </a:p>
        </p:txBody>
      </p:sp>
      <p:sp>
        <p:nvSpPr>
          <p:cNvPr id="17" name="Text Placeholder 4"/>
          <p:cNvSpPr>
            <a:spLocks noGrp="1"/>
          </p:cNvSpPr>
          <p:nvPr>
            <p:ph type="body" sz="quarter" idx="17" hasCustomPrompt="1"/>
          </p:nvPr>
        </p:nvSpPr>
        <p:spPr>
          <a:xfrm>
            <a:off x="8828931" y="3407563"/>
            <a:ext cx="2034138" cy="245885"/>
          </a:xfrm>
        </p:spPr>
        <p:txBody>
          <a:bodyPr lIns="0" anchor="ctr"/>
          <a:lstStyle>
            <a:lvl1pPr marL="0" indent="0" algn="ctr">
              <a:buClr>
                <a:schemeClr val="accent2"/>
              </a:buClr>
              <a:buFont typeface="Arial" panose="020B0604020202020204" pitchFamily="34" charset="0"/>
              <a:buNone/>
              <a:defRPr sz="1200">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Role</a:t>
            </a:r>
            <a:endParaRPr lang="en-US" noProof="0"/>
          </a:p>
        </p:txBody>
      </p:sp>
      <p:sp>
        <p:nvSpPr>
          <p:cNvPr id="18" name="Text Placeholder 12"/>
          <p:cNvSpPr>
            <a:spLocks noGrp="1"/>
          </p:cNvSpPr>
          <p:nvPr>
            <p:ph type="body" sz="quarter" idx="18" hasCustomPrompt="1"/>
          </p:nvPr>
        </p:nvSpPr>
        <p:spPr>
          <a:xfrm>
            <a:off x="8828931" y="3005055"/>
            <a:ext cx="2034138" cy="360445"/>
          </a:xfrm>
          <a:solidFill>
            <a:schemeClr val="tx2"/>
          </a:solidFill>
        </p:spPr>
        <p:txBody>
          <a:bodyPr lIns="0" anchor="ctr"/>
          <a:lstStyle>
            <a:lvl1pPr marL="0" indent="0" algn="ctr">
              <a:buNone/>
              <a:defRPr sz="1800" b="0" cap="none"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Full Name</a:t>
            </a:r>
            <a:endParaRPr lang="en-US" noProof="0"/>
          </a:p>
        </p:txBody>
      </p:sp>
      <p:sp>
        <p:nvSpPr>
          <p:cNvPr id="29" name="Picture Placeholder 25"/>
          <p:cNvSpPr>
            <a:spLocks noGrp="1"/>
          </p:cNvSpPr>
          <p:nvPr>
            <p:ph type="pic" sz="quarter" idx="23" hasCustomPrompt="1"/>
          </p:nvPr>
        </p:nvSpPr>
        <p:spPr>
          <a:xfrm>
            <a:off x="1867711" y="1648853"/>
            <a:ext cx="906304" cy="1206290"/>
          </a:xfrm>
        </p:spPr>
        <p:txBody>
          <a:bodyPr anchor="ctr"/>
          <a:lstStyle>
            <a:lvl1pPr marL="0" indent="0" algn="ctr">
              <a:buNone/>
              <a:defRPr sz="1050" i="1">
                <a:solidFill>
                  <a:schemeClr val="bg1"/>
                </a:solidFill>
              </a:defRPr>
            </a:lvl1pPr>
          </a:lstStyle>
          <a:p>
            <a:r>
              <a:rPr lang="en-US" noProof="0" dirty="0"/>
              <a:t>Icon</a:t>
            </a:r>
            <a:endParaRPr lang="en-US" noProof="0" dirty="0"/>
          </a:p>
        </p:txBody>
      </p:sp>
      <p:sp>
        <p:nvSpPr>
          <p:cNvPr id="30" name="Picture Placeholder 25"/>
          <p:cNvSpPr>
            <a:spLocks noGrp="1"/>
          </p:cNvSpPr>
          <p:nvPr>
            <p:ph type="pic" sz="quarter" idx="24" hasCustomPrompt="1"/>
          </p:nvPr>
        </p:nvSpPr>
        <p:spPr>
          <a:xfrm>
            <a:off x="5630280" y="1648853"/>
            <a:ext cx="906304" cy="1206290"/>
          </a:xfrm>
        </p:spPr>
        <p:txBody>
          <a:bodyPr anchor="ctr"/>
          <a:lstStyle>
            <a:lvl1pPr marL="0" indent="0" algn="ctr">
              <a:buNone/>
              <a:defRPr sz="1050" i="1">
                <a:solidFill>
                  <a:schemeClr val="bg1"/>
                </a:solidFill>
              </a:defRPr>
            </a:lvl1pPr>
          </a:lstStyle>
          <a:p>
            <a:r>
              <a:rPr lang="en-US" noProof="0" dirty="0"/>
              <a:t>Icon</a:t>
            </a:r>
            <a:endParaRPr lang="en-US" noProof="0" dirty="0"/>
          </a:p>
        </p:txBody>
      </p:sp>
      <p:sp>
        <p:nvSpPr>
          <p:cNvPr id="31" name="Picture Placeholder 25"/>
          <p:cNvSpPr>
            <a:spLocks noGrp="1"/>
          </p:cNvSpPr>
          <p:nvPr>
            <p:ph type="pic" sz="quarter" idx="25" hasCustomPrompt="1"/>
          </p:nvPr>
        </p:nvSpPr>
        <p:spPr>
          <a:xfrm>
            <a:off x="9392848" y="1648853"/>
            <a:ext cx="906304" cy="1206290"/>
          </a:xfrm>
        </p:spPr>
        <p:txBody>
          <a:bodyPr anchor="ctr"/>
          <a:lstStyle>
            <a:lvl1pPr marL="0" indent="0" algn="ctr">
              <a:buNone/>
              <a:defRPr sz="1050" i="1">
                <a:solidFill>
                  <a:schemeClr val="bg1"/>
                </a:solidFill>
              </a:defRPr>
            </a:lvl1pPr>
          </a:lstStyle>
          <a:p>
            <a:r>
              <a:rPr lang="en-US" noProof="0" dirty="0"/>
              <a:t>Icon</a:t>
            </a:r>
            <a:endParaRPr lang="en-US" noProof="0" dirty="0"/>
          </a:p>
        </p:txBody>
      </p:sp>
      <p:sp>
        <p:nvSpPr>
          <p:cNvPr id="22" name="Text Placeholder 4"/>
          <p:cNvSpPr>
            <a:spLocks noGrp="1"/>
          </p:cNvSpPr>
          <p:nvPr>
            <p:ph type="body" sz="quarter" idx="26" hasCustomPrompt="1"/>
          </p:nvPr>
        </p:nvSpPr>
        <p:spPr>
          <a:xfrm>
            <a:off x="1303794" y="5736658"/>
            <a:ext cx="2034138" cy="245885"/>
          </a:xfrm>
        </p:spPr>
        <p:txBody>
          <a:bodyPr lIns="0" anchor="ctr"/>
          <a:lstStyle>
            <a:lvl1pPr marL="0" indent="0" algn="ctr">
              <a:buClr>
                <a:schemeClr val="accent2"/>
              </a:buClr>
              <a:buFont typeface="Arial" panose="020B0604020202020204" pitchFamily="34" charset="0"/>
              <a:buNone/>
              <a:defRPr sz="1200">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Role</a:t>
            </a:r>
            <a:endParaRPr lang="en-US" noProof="0"/>
          </a:p>
        </p:txBody>
      </p:sp>
      <p:sp>
        <p:nvSpPr>
          <p:cNvPr id="23" name="Text Placeholder 12"/>
          <p:cNvSpPr>
            <a:spLocks noGrp="1"/>
          </p:cNvSpPr>
          <p:nvPr>
            <p:ph type="body" sz="quarter" idx="27" hasCustomPrompt="1"/>
          </p:nvPr>
        </p:nvSpPr>
        <p:spPr>
          <a:xfrm>
            <a:off x="1303794" y="5334150"/>
            <a:ext cx="2034138" cy="360445"/>
          </a:xfrm>
          <a:solidFill>
            <a:schemeClr val="tx2"/>
          </a:solidFill>
        </p:spPr>
        <p:txBody>
          <a:bodyPr lIns="0" anchor="ctr"/>
          <a:lstStyle>
            <a:lvl1pPr marL="0" indent="0" algn="ctr">
              <a:buNone/>
              <a:defRPr sz="1800" b="0" cap="none"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Full Name</a:t>
            </a:r>
            <a:endParaRPr lang="en-US" noProof="0"/>
          </a:p>
        </p:txBody>
      </p:sp>
      <p:sp>
        <p:nvSpPr>
          <p:cNvPr id="24" name="Text Placeholder 4"/>
          <p:cNvSpPr>
            <a:spLocks noGrp="1"/>
          </p:cNvSpPr>
          <p:nvPr>
            <p:ph type="body" sz="quarter" idx="28" hasCustomPrompt="1"/>
          </p:nvPr>
        </p:nvSpPr>
        <p:spPr>
          <a:xfrm>
            <a:off x="5066363" y="5736658"/>
            <a:ext cx="2034138" cy="245885"/>
          </a:xfrm>
        </p:spPr>
        <p:txBody>
          <a:bodyPr lIns="0" anchor="ctr"/>
          <a:lstStyle>
            <a:lvl1pPr marL="0" indent="0" algn="ctr">
              <a:buClr>
                <a:schemeClr val="accent2"/>
              </a:buClr>
              <a:buFont typeface="Arial" panose="020B0604020202020204" pitchFamily="34" charset="0"/>
              <a:buNone/>
              <a:defRPr sz="1200">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Role</a:t>
            </a:r>
            <a:endParaRPr lang="en-US" noProof="0"/>
          </a:p>
        </p:txBody>
      </p:sp>
      <p:sp>
        <p:nvSpPr>
          <p:cNvPr id="27" name="Text Placeholder 12"/>
          <p:cNvSpPr>
            <a:spLocks noGrp="1"/>
          </p:cNvSpPr>
          <p:nvPr>
            <p:ph type="body" sz="quarter" idx="29" hasCustomPrompt="1"/>
          </p:nvPr>
        </p:nvSpPr>
        <p:spPr>
          <a:xfrm>
            <a:off x="5066363" y="5334150"/>
            <a:ext cx="2034138" cy="360445"/>
          </a:xfrm>
          <a:solidFill>
            <a:schemeClr val="tx2"/>
          </a:solidFill>
        </p:spPr>
        <p:txBody>
          <a:bodyPr lIns="0" anchor="ctr"/>
          <a:lstStyle>
            <a:lvl1pPr marL="0" indent="0" algn="ctr">
              <a:buNone/>
              <a:defRPr sz="1800" b="0" cap="none"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Full Name</a:t>
            </a:r>
            <a:endParaRPr lang="en-US" noProof="0"/>
          </a:p>
        </p:txBody>
      </p:sp>
      <p:sp>
        <p:nvSpPr>
          <p:cNvPr id="28" name="Text Placeholder 4"/>
          <p:cNvSpPr>
            <a:spLocks noGrp="1"/>
          </p:cNvSpPr>
          <p:nvPr>
            <p:ph type="body" sz="quarter" idx="30" hasCustomPrompt="1"/>
          </p:nvPr>
        </p:nvSpPr>
        <p:spPr>
          <a:xfrm>
            <a:off x="8828931" y="5736658"/>
            <a:ext cx="2034138" cy="245885"/>
          </a:xfrm>
        </p:spPr>
        <p:txBody>
          <a:bodyPr lIns="0" anchor="ctr"/>
          <a:lstStyle>
            <a:lvl1pPr marL="0" indent="0" algn="ctr">
              <a:buClr>
                <a:schemeClr val="accent2"/>
              </a:buClr>
              <a:buFont typeface="Arial" panose="020B0604020202020204" pitchFamily="34" charset="0"/>
              <a:buNone/>
              <a:defRPr sz="1200">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Role</a:t>
            </a:r>
            <a:endParaRPr lang="en-US" noProof="0"/>
          </a:p>
        </p:txBody>
      </p:sp>
      <p:sp>
        <p:nvSpPr>
          <p:cNvPr id="32" name="Text Placeholder 12"/>
          <p:cNvSpPr>
            <a:spLocks noGrp="1"/>
          </p:cNvSpPr>
          <p:nvPr>
            <p:ph type="body" sz="quarter" idx="31" hasCustomPrompt="1"/>
          </p:nvPr>
        </p:nvSpPr>
        <p:spPr>
          <a:xfrm>
            <a:off x="8828931" y="5334150"/>
            <a:ext cx="2034138" cy="360445"/>
          </a:xfrm>
          <a:solidFill>
            <a:schemeClr val="tx2"/>
          </a:solidFill>
        </p:spPr>
        <p:txBody>
          <a:bodyPr lIns="0" anchor="ctr"/>
          <a:lstStyle>
            <a:lvl1pPr marL="0" indent="0" algn="ctr">
              <a:buNone/>
              <a:defRPr sz="1800" b="0" cap="none"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Full Name</a:t>
            </a:r>
            <a:endParaRPr lang="en-US" noProof="0"/>
          </a:p>
        </p:txBody>
      </p:sp>
      <p:sp>
        <p:nvSpPr>
          <p:cNvPr id="33" name="Picture Placeholder 25"/>
          <p:cNvSpPr>
            <a:spLocks noGrp="1"/>
          </p:cNvSpPr>
          <p:nvPr>
            <p:ph type="pic" sz="quarter" idx="32" hasCustomPrompt="1"/>
          </p:nvPr>
        </p:nvSpPr>
        <p:spPr>
          <a:xfrm>
            <a:off x="1867711" y="3977948"/>
            <a:ext cx="906304" cy="1206290"/>
          </a:xfrm>
        </p:spPr>
        <p:txBody>
          <a:bodyPr anchor="ctr"/>
          <a:lstStyle>
            <a:lvl1pPr marL="0" indent="0" algn="ctr">
              <a:buNone/>
              <a:defRPr sz="1050" i="1">
                <a:solidFill>
                  <a:schemeClr val="bg1"/>
                </a:solidFill>
              </a:defRPr>
            </a:lvl1pPr>
          </a:lstStyle>
          <a:p>
            <a:r>
              <a:rPr lang="en-US" noProof="0" dirty="0"/>
              <a:t>Icon</a:t>
            </a:r>
            <a:endParaRPr lang="en-US" noProof="0" dirty="0"/>
          </a:p>
        </p:txBody>
      </p:sp>
      <p:sp>
        <p:nvSpPr>
          <p:cNvPr id="34" name="Picture Placeholder 25"/>
          <p:cNvSpPr>
            <a:spLocks noGrp="1"/>
          </p:cNvSpPr>
          <p:nvPr>
            <p:ph type="pic" sz="quarter" idx="33" hasCustomPrompt="1"/>
          </p:nvPr>
        </p:nvSpPr>
        <p:spPr>
          <a:xfrm>
            <a:off x="5630280" y="3977948"/>
            <a:ext cx="906304" cy="1206290"/>
          </a:xfrm>
        </p:spPr>
        <p:txBody>
          <a:bodyPr anchor="ctr"/>
          <a:lstStyle>
            <a:lvl1pPr marL="0" indent="0" algn="ctr">
              <a:buNone/>
              <a:defRPr sz="1050" i="1">
                <a:solidFill>
                  <a:schemeClr val="bg1"/>
                </a:solidFill>
              </a:defRPr>
            </a:lvl1pPr>
          </a:lstStyle>
          <a:p>
            <a:r>
              <a:rPr lang="en-US" noProof="0" dirty="0"/>
              <a:t>Icon</a:t>
            </a:r>
            <a:endParaRPr lang="en-US" noProof="0" dirty="0"/>
          </a:p>
        </p:txBody>
      </p:sp>
      <p:sp>
        <p:nvSpPr>
          <p:cNvPr id="35" name="Picture Placeholder 25"/>
          <p:cNvSpPr>
            <a:spLocks noGrp="1"/>
          </p:cNvSpPr>
          <p:nvPr>
            <p:ph type="pic" sz="quarter" idx="34" hasCustomPrompt="1"/>
          </p:nvPr>
        </p:nvSpPr>
        <p:spPr>
          <a:xfrm>
            <a:off x="9392848" y="3977948"/>
            <a:ext cx="906304" cy="1206290"/>
          </a:xfrm>
        </p:spPr>
        <p:txBody>
          <a:bodyPr anchor="ctr"/>
          <a:lstStyle>
            <a:lvl1pPr marL="0" indent="0" algn="ctr">
              <a:buNone/>
              <a:defRPr sz="1050" i="1">
                <a:solidFill>
                  <a:schemeClr val="bg1"/>
                </a:solidFill>
              </a:defRPr>
            </a:lvl1pPr>
          </a:lstStyle>
          <a:p>
            <a:r>
              <a:rPr lang="en-US" noProof="0" dirty="0"/>
              <a:t>Icon</a:t>
            </a:r>
            <a:endParaRPr lang="en-US" noProof="0" dirty="0"/>
          </a:p>
        </p:txBody>
      </p:sp>
      <p:sp>
        <p:nvSpPr>
          <p:cNvPr id="3" name="Title 2"/>
          <p:cNvSpPr>
            <a:spLocks noGrp="1"/>
          </p:cNvSpPr>
          <p:nvPr>
            <p:ph type="title"/>
          </p:nvPr>
        </p:nvSpPr>
        <p:spPr/>
        <p:txBody>
          <a:bodyPr/>
          <a:lstStyle>
            <a:lvl1pPr>
              <a:defRPr>
                <a:solidFill>
                  <a:schemeClr val="bg1"/>
                </a:solidFill>
              </a:defRPr>
            </a:lvl1pPr>
          </a:lstStyle>
          <a:p>
            <a:r>
              <a:rPr lang="en-US" noProof="0" smtClean="0"/>
              <a:t>Click to edit Master title style</a:t>
            </a:r>
            <a:endParaRPr lang="en-US" noProof="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Listed Images">
    <p:spTree>
      <p:nvGrpSpPr>
        <p:cNvPr id="1" name=""/>
        <p:cNvGrpSpPr/>
        <p:nvPr/>
      </p:nvGrpSpPr>
      <p:grpSpPr>
        <a:xfrm>
          <a:off x="0" y="0"/>
          <a:ext cx="0" cy="0"/>
          <a:chOff x="0" y="0"/>
          <a:chExt cx="0" cy="0"/>
        </a:xfrm>
      </p:grpSpPr>
      <p:sp>
        <p:nvSpPr>
          <p:cNvPr id="6" name="Rectangle 5"/>
          <p:cNvSpPr/>
          <p:nvPr userDrawn="1"/>
        </p:nvSpPr>
        <p:spPr>
          <a:xfrm>
            <a:off x="180000" y="179109"/>
            <a:ext cx="11832000" cy="651392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 Placeholder 3"/>
          <p:cNvSpPr>
            <a:spLocks noGrp="1"/>
          </p:cNvSpPr>
          <p:nvPr>
            <p:ph type="body" sz="quarter" idx="12" hasCustomPrompt="1"/>
          </p:nvPr>
        </p:nvSpPr>
        <p:spPr>
          <a:xfrm>
            <a:off x="684213" y="1405643"/>
            <a:ext cx="7559675" cy="360000"/>
          </a:xfrm>
        </p:spPr>
        <p:txBody>
          <a:bodyPr/>
          <a:lstStyle>
            <a:lvl1pPr marL="0" indent="0">
              <a:buNone/>
              <a:defRPr sz="2200">
                <a:solidFill>
                  <a:schemeClr val="tx1"/>
                </a:solidFill>
                <a:latin typeface="+mj-lt"/>
              </a:defRPr>
            </a:lvl1pPr>
          </a:lstStyle>
          <a:p>
            <a:pPr lvl="0"/>
            <a:r>
              <a:rPr lang="en-US" dirty="0"/>
              <a:t>SUBTITLE</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hasCustomPrompt="1"/>
          </p:nvPr>
        </p:nvSpPr>
        <p:spPr>
          <a:xfrm>
            <a:off x="2095500" y="1992933"/>
            <a:ext cx="9388499" cy="1095375"/>
          </a:xfrm>
        </p:spPr>
        <p:txBody>
          <a:bodyPr/>
          <a:lstStyle>
            <a:lvl1pPr marL="0" indent="0">
              <a:buNone/>
              <a:defRPr/>
            </a:lvl1pPr>
          </a:lstStyle>
          <a:p>
            <a:pPr lvl="0"/>
            <a:r>
              <a:rPr lang="en-US" dirty="0"/>
              <a:t>Description Here</a:t>
            </a:r>
            <a:endParaRPr lang="en-US" dirty="0"/>
          </a:p>
        </p:txBody>
      </p:sp>
      <p:sp>
        <p:nvSpPr>
          <p:cNvPr id="7" name="Footer Placeholder 6"/>
          <p:cNvSpPr>
            <a:spLocks noGrp="1"/>
          </p:cNvSpPr>
          <p:nvPr>
            <p:ph type="ftr" sz="quarter" idx="10"/>
          </p:nvPr>
        </p:nvSpPr>
        <p:spPr/>
        <p:txBody>
          <a:bodyPr/>
          <a:lstStyle/>
          <a:p>
            <a:endParaRPr lang="en-US" dirty="0"/>
          </a:p>
        </p:txBody>
      </p:sp>
      <p:sp>
        <p:nvSpPr>
          <p:cNvPr id="8" name="Slide Number Placeholder 7"/>
          <p:cNvSpPr>
            <a:spLocks noGrp="1"/>
          </p:cNvSpPr>
          <p:nvPr>
            <p:ph type="sldNum" sz="quarter" idx="11"/>
          </p:nvPr>
        </p:nvSpPr>
        <p:spPr/>
        <p:txBody>
          <a:bodyPr/>
          <a:lstStyle/>
          <a:p>
            <a:fld id="{EECC7194-A4D0-457B-9D3E-53681723AFF7}" type="slidenum">
              <a:rPr lang="en-US" smtClean="0"/>
            </a:fld>
            <a:endParaRPr lang="en-US" dirty="0"/>
          </a:p>
        </p:txBody>
      </p:sp>
      <p:sp>
        <p:nvSpPr>
          <p:cNvPr id="11" name="Picture Placeholder 10"/>
          <p:cNvSpPr>
            <a:spLocks noGrp="1"/>
          </p:cNvSpPr>
          <p:nvPr>
            <p:ph type="pic" sz="quarter" idx="13" hasCustomPrompt="1"/>
          </p:nvPr>
        </p:nvSpPr>
        <p:spPr>
          <a:xfrm>
            <a:off x="684213" y="1992934"/>
            <a:ext cx="1095375" cy="1095375"/>
          </a:xfrm>
        </p:spPr>
        <p:txBody>
          <a:bodyPr anchor="ctr"/>
          <a:lstStyle>
            <a:lvl1pPr marL="0" indent="0" algn="ctr">
              <a:buNone/>
              <a:defRPr sz="1050" i="1"/>
            </a:lvl1pPr>
          </a:lstStyle>
          <a:p>
            <a:r>
              <a:rPr lang="en-US" dirty="0"/>
              <a:t>Place</a:t>
            </a:r>
            <a:br>
              <a:rPr lang="en-US" dirty="0"/>
            </a:br>
            <a:r>
              <a:rPr lang="en-US" dirty="0"/>
              <a:t>Your Image / Logo Here</a:t>
            </a:r>
            <a:endParaRPr lang="en-US" dirty="0"/>
          </a:p>
        </p:txBody>
      </p:sp>
      <p:sp>
        <p:nvSpPr>
          <p:cNvPr id="12" name="Picture Placeholder 10"/>
          <p:cNvSpPr>
            <a:spLocks noGrp="1"/>
          </p:cNvSpPr>
          <p:nvPr>
            <p:ph type="pic" sz="quarter" idx="14" hasCustomPrompt="1"/>
          </p:nvPr>
        </p:nvSpPr>
        <p:spPr>
          <a:xfrm>
            <a:off x="684213" y="3431134"/>
            <a:ext cx="1095375" cy="1095375"/>
          </a:xfrm>
        </p:spPr>
        <p:txBody>
          <a:bodyPr anchor="ctr"/>
          <a:lstStyle>
            <a:lvl1pPr marL="0" indent="0" algn="ctr">
              <a:buNone/>
              <a:defRPr sz="1050" i="1"/>
            </a:lvl1pPr>
          </a:lstStyle>
          <a:p>
            <a:r>
              <a:rPr lang="en-US" dirty="0"/>
              <a:t>Place</a:t>
            </a:r>
            <a:br>
              <a:rPr lang="en-US" dirty="0"/>
            </a:br>
            <a:r>
              <a:rPr lang="en-US" dirty="0"/>
              <a:t>Your Image / Logo Here</a:t>
            </a:r>
            <a:endParaRPr lang="en-US" dirty="0"/>
          </a:p>
        </p:txBody>
      </p:sp>
      <p:sp>
        <p:nvSpPr>
          <p:cNvPr id="13" name="Picture Placeholder 10"/>
          <p:cNvSpPr>
            <a:spLocks noGrp="1"/>
          </p:cNvSpPr>
          <p:nvPr>
            <p:ph type="pic" sz="quarter" idx="15" hasCustomPrompt="1"/>
          </p:nvPr>
        </p:nvSpPr>
        <p:spPr>
          <a:xfrm>
            <a:off x="684213" y="4869334"/>
            <a:ext cx="1095375" cy="1095375"/>
          </a:xfrm>
        </p:spPr>
        <p:txBody>
          <a:bodyPr anchor="ctr"/>
          <a:lstStyle>
            <a:lvl1pPr marL="0" indent="0" algn="ctr">
              <a:buNone/>
              <a:defRPr sz="1050" i="1"/>
            </a:lvl1pPr>
          </a:lstStyle>
          <a:p>
            <a:r>
              <a:rPr lang="en-US" dirty="0"/>
              <a:t>Place</a:t>
            </a:r>
            <a:br>
              <a:rPr lang="en-US" dirty="0"/>
            </a:br>
            <a:r>
              <a:rPr lang="en-US" dirty="0"/>
              <a:t>Your Image / Logo Here</a:t>
            </a:r>
            <a:endParaRPr lang="en-US" dirty="0"/>
          </a:p>
        </p:txBody>
      </p:sp>
      <p:sp>
        <p:nvSpPr>
          <p:cNvPr id="14" name="Content Placeholder 2"/>
          <p:cNvSpPr>
            <a:spLocks noGrp="1"/>
          </p:cNvSpPr>
          <p:nvPr>
            <p:ph idx="16" hasCustomPrompt="1"/>
          </p:nvPr>
        </p:nvSpPr>
        <p:spPr>
          <a:xfrm>
            <a:off x="2095500" y="3422739"/>
            <a:ext cx="9388499" cy="1095375"/>
          </a:xfrm>
        </p:spPr>
        <p:txBody>
          <a:bodyPr/>
          <a:lstStyle>
            <a:lvl1pPr marL="0" indent="0">
              <a:buNone/>
              <a:defRPr/>
            </a:lvl1pPr>
          </a:lstStyle>
          <a:p>
            <a:pPr lvl="0"/>
            <a:r>
              <a:rPr lang="en-US" dirty="0"/>
              <a:t>Description Here</a:t>
            </a:r>
            <a:endParaRPr lang="en-US" dirty="0"/>
          </a:p>
        </p:txBody>
      </p:sp>
      <p:sp>
        <p:nvSpPr>
          <p:cNvPr id="15" name="Content Placeholder 2"/>
          <p:cNvSpPr>
            <a:spLocks noGrp="1"/>
          </p:cNvSpPr>
          <p:nvPr>
            <p:ph idx="17" hasCustomPrompt="1"/>
          </p:nvPr>
        </p:nvSpPr>
        <p:spPr>
          <a:xfrm>
            <a:off x="2095500" y="4867850"/>
            <a:ext cx="9388499" cy="1095375"/>
          </a:xfrm>
        </p:spPr>
        <p:txBody>
          <a:bodyPr/>
          <a:lstStyle>
            <a:lvl1pPr marL="0" indent="0">
              <a:buNone/>
              <a:defRPr/>
            </a:lvl1pPr>
          </a:lstStyle>
          <a:p>
            <a:pPr lvl="0"/>
            <a:r>
              <a:rPr lang="en-US" dirty="0"/>
              <a:t>Description Here</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Rectangle 5"/>
          <p:cNvSpPr/>
          <p:nvPr userDrawn="1"/>
        </p:nvSpPr>
        <p:spPr>
          <a:xfrm>
            <a:off x="180000" y="179109"/>
            <a:ext cx="11832000" cy="651392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 Placeholder 3"/>
          <p:cNvSpPr>
            <a:spLocks noGrp="1"/>
          </p:cNvSpPr>
          <p:nvPr>
            <p:ph type="body" sz="quarter" idx="12" hasCustomPrompt="1"/>
          </p:nvPr>
        </p:nvSpPr>
        <p:spPr>
          <a:xfrm>
            <a:off x="684213" y="1405643"/>
            <a:ext cx="7559675" cy="360000"/>
          </a:xfrm>
        </p:spPr>
        <p:txBody>
          <a:bodyPr/>
          <a:lstStyle>
            <a:lvl1pPr marL="0" indent="0">
              <a:buNone/>
              <a:defRPr sz="2200">
                <a:solidFill>
                  <a:schemeClr val="tx1"/>
                </a:solidFill>
                <a:latin typeface="+mj-lt"/>
              </a:defRPr>
            </a:lvl1pPr>
          </a:lstStyle>
          <a:p>
            <a:pPr lvl="0"/>
            <a:r>
              <a:rPr lang="en-US" dirty="0"/>
              <a:t>SUBTITLE</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7" name="Footer Placeholder 6"/>
          <p:cNvSpPr>
            <a:spLocks noGrp="1"/>
          </p:cNvSpPr>
          <p:nvPr>
            <p:ph type="ftr" sz="quarter" idx="10"/>
          </p:nvPr>
        </p:nvSpPr>
        <p:spPr/>
        <p:txBody>
          <a:bodyPr/>
          <a:lstStyle/>
          <a:p>
            <a:endParaRPr lang="en-US" dirty="0"/>
          </a:p>
        </p:txBody>
      </p:sp>
      <p:sp>
        <p:nvSpPr>
          <p:cNvPr id="8" name="Slide Number Placeholder 7"/>
          <p:cNvSpPr>
            <a:spLocks noGrp="1"/>
          </p:cNvSpPr>
          <p:nvPr>
            <p:ph type="sldNum" sz="quarter" idx="11"/>
          </p:nvPr>
        </p:nvSpPr>
        <p:spPr/>
        <p:txBody>
          <a:bodyPr/>
          <a:lstStyle/>
          <a:p>
            <a:fld id="{EECC7194-A4D0-457B-9D3E-53681723AFF7}" type="slidenum">
              <a:rPr lang="en-US" smtClean="0"/>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5" name="Picture Placeholder 4"/>
          <p:cNvSpPr>
            <a:spLocks noGrp="1"/>
          </p:cNvSpPr>
          <p:nvPr>
            <p:ph type="pic" sz="quarter" idx="12" hasCustomPrompt="1"/>
          </p:nvPr>
        </p:nvSpPr>
        <p:spPr>
          <a:xfrm>
            <a:off x="0" y="0"/>
            <a:ext cx="12192000" cy="6858000"/>
          </a:xfrm>
          <a:solidFill>
            <a:schemeClr val="tx1">
              <a:lumMod val="75000"/>
              <a:lumOff val="25000"/>
            </a:schemeClr>
          </a:solidFill>
        </p:spPr>
        <p:txBody>
          <a:bodyPr lIns="0" tIns="0" rIns="612000" anchor="ctr"/>
          <a:lstStyle>
            <a:lvl1pPr marL="0" indent="0" algn="r">
              <a:lnSpc>
                <a:spcPct val="100000"/>
              </a:lnSpc>
              <a:buNone/>
              <a:defRPr sz="1200" i="1">
                <a:solidFill>
                  <a:schemeClr val="bg1">
                    <a:lumMod val="75000"/>
                  </a:schemeClr>
                </a:solidFill>
              </a:defRPr>
            </a:lvl1pPr>
          </a:lstStyle>
          <a:p>
            <a:r>
              <a:rPr lang="en-US" dirty="0"/>
              <a:t>Drag &amp; Drop Your </a:t>
            </a:r>
            <a:br>
              <a:rPr lang="en-US" dirty="0"/>
            </a:br>
            <a:r>
              <a:rPr lang="en-US" dirty="0"/>
              <a:t>Background Photo Here</a:t>
            </a:r>
            <a:endParaRPr lang="en-US" dirty="0"/>
          </a:p>
        </p:txBody>
      </p:sp>
      <p:sp>
        <p:nvSpPr>
          <p:cNvPr id="2" name="Title 1"/>
          <p:cNvSpPr>
            <a:spLocks noGrp="1"/>
          </p:cNvSpPr>
          <p:nvPr>
            <p:ph type="ctrTitle" hasCustomPrompt="1"/>
          </p:nvPr>
        </p:nvSpPr>
        <p:spPr>
          <a:xfrm>
            <a:off x="0" y="0"/>
            <a:ext cx="9672000" cy="6857999"/>
          </a:xfrm>
          <a:solidFill>
            <a:schemeClr val="tx2">
              <a:alpha val="70000"/>
            </a:schemeClr>
          </a:solidFill>
        </p:spPr>
        <p:txBody>
          <a:bodyPr lIns="1116000" rIns="180000" bIns="756000" anchor="ctr"/>
          <a:lstStyle>
            <a:lvl1pPr algn="l">
              <a:lnSpc>
                <a:spcPct val="65000"/>
              </a:lnSpc>
              <a:defRPr sz="8800" cap="all" baseline="0">
                <a:solidFill>
                  <a:schemeClr val="bg1"/>
                </a:solidFill>
              </a:defRPr>
            </a:lvl1pPr>
          </a:lstStyle>
          <a:p>
            <a:r>
              <a:rPr lang="en-US" dirty="0"/>
              <a:t>Thank </a:t>
            </a:r>
            <a:br>
              <a:rPr lang="en-US" dirty="0"/>
            </a:br>
            <a:r>
              <a:rPr lang="en-US" dirty="0"/>
              <a:t>you</a:t>
            </a:r>
            <a:endParaRPr lang="en-US" dirty="0"/>
          </a:p>
        </p:txBody>
      </p:sp>
      <p:sp>
        <p:nvSpPr>
          <p:cNvPr id="6" name="Text Placeholder 5"/>
          <p:cNvSpPr>
            <a:spLocks noGrp="1"/>
          </p:cNvSpPr>
          <p:nvPr>
            <p:ph type="body" sz="quarter" idx="13" hasCustomPrompt="1"/>
          </p:nvPr>
        </p:nvSpPr>
        <p:spPr>
          <a:xfrm>
            <a:off x="1917700" y="4508500"/>
            <a:ext cx="3314700" cy="330200"/>
          </a:xfrm>
        </p:spPr>
        <p:txBody>
          <a:bodyPr anchor="t"/>
          <a:lstStyle>
            <a:lvl1pPr marL="0" indent="0">
              <a:buNone/>
              <a:defRPr sz="2000">
                <a:solidFill>
                  <a:schemeClr val="accent1"/>
                </a:solidFill>
                <a:latin typeface="+mj-lt"/>
              </a:defRPr>
            </a:lvl1pPr>
            <a:lvl2pPr marL="266700" indent="0">
              <a:buNone/>
              <a:defRPr>
                <a:solidFill>
                  <a:schemeClr val="accent1"/>
                </a:solidFill>
              </a:defRPr>
            </a:lvl2pPr>
            <a:lvl3pPr marL="447675" indent="0">
              <a:buNone/>
              <a:defRPr>
                <a:solidFill>
                  <a:schemeClr val="accent1"/>
                </a:solidFill>
              </a:defRPr>
            </a:lvl3pPr>
            <a:lvl4pPr marL="628650" indent="0">
              <a:buNone/>
              <a:defRPr>
                <a:solidFill>
                  <a:schemeClr val="accent1"/>
                </a:solidFill>
              </a:defRPr>
            </a:lvl4pPr>
            <a:lvl5pPr marL="809625" indent="0">
              <a:buNone/>
              <a:defRPr>
                <a:solidFill>
                  <a:schemeClr val="accent1"/>
                </a:solidFill>
              </a:defRPr>
            </a:lvl5pPr>
          </a:lstStyle>
          <a:p>
            <a:pPr lvl="0"/>
            <a:r>
              <a:rPr lang="en-US" dirty="0"/>
              <a:t>Full Name</a:t>
            </a:r>
            <a:endParaRPr lang="en-US" dirty="0"/>
          </a:p>
        </p:txBody>
      </p:sp>
      <p:sp>
        <p:nvSpPr>
          <p:cNvPr id="9" name="Text Placeholder 5"/>
          <p:cNvSpPr>
            <a:spLocks noGrp="1"/>
          </p:cNvSpPr>
          <p:nvPr>
            <p:ph type="body" sz="quarter" idx="14" hasCustomPrompt="1"/>
          </p:nvPr>
        </p:nvSpPr>
        <p:spPr>
          <a:xfrm>
            <a:off x="1917700" y="5180023"/>
            <a:ext cx="3314700" cy="205029"/>
          </a:xfrm>
          <a:ln>
            <a:noFill/>
          </a:ln>
        </p:spPr>
        <p:txBody>
          <a:bodyPr anchor="t"/>
          <a:lstStyle>
            <a:lvl1pPr marL="0" indent="0">
              <a:buNone/>
              <a:defRPr sz="1600">
                <a:solidFill>
                  <a:schemeClr val="bg1"/>
                </a:solidFill>
              </a:defRPr>
            </a:lvl1pPr>
            <a:lvl2pPr marL="266700" indent="0">
              <a:buNone/>
              <a:defRPr>
                <a:solidFill>
                  <a:schemeClr val="accent1"/>
                </a:solidFill>
              </a:defRPr>
            </a:lvl2pPr>
            <a:lvl3pPr marL="447675" indent="0">
              <a:buNone/>
              <a:defRPr>
                <a:solidFill>
                  <a:schemeClr val="accent1"/>
                </a:solidFill>
              </a:defRPr>
            </a:lvl3pPr>
            <a:lvl4pPr marL="628650" indent="0">
              <a:buNone/>
              <a:defRPr>
                <a:solidFill>
                  <a:schemeClr val="accent1"/>
                </a:solidFill>
              </a:defRPr>
            </a:lvl4pPr>
            <a:lvl5pPr marL="809625" indent="0">
              <a:buNone/>
              <a:defRPr>
                <a:solidFill>
                  <a:schemeClr val="accent1"/>
                </a:solidFill>
              </a:defRPr>
            </a:lvl5pPr>
          </a:lstStyle>
          <a:p>
            <a:pPr lvl="0"/>
            <a:r>
              <a:rPr lang="en-US" dirty="0"/>
              <a:t>Email</a:t>
            </a:r>
            <a:endParaRPr lang="en-US" dirty="0"/>
          </a:p>
        </p:txBody>
      </p:sp>
      <p:sp>
        <p:nvSpPr>
          <p:cNvPr id="10" name="Text Placeholder 5"/>
          <p:cNvSpPr>
            <a:spLocks noGrp="1"/>
          </p:cNvSpPr>
          <p:nvPr>
            <p:ph type="body" sz="quarter" idx="15" hasCustomPrompt="1"/>
          </p:nvPr>
        </p:nvSpPr>
        <p:spPr>
          <a:xfrm>
            <a:off x="1917700" y="5683561"/>
            <a:ext cx="3314700" cy="205029"/>
          </a:xfrm>
          <a:ln>
            <a:noFill/>
          </a:ln>
        </p:spPr>
        <p:txBody>
          <a:bodyPr anchor="t"/>
          <a:lstStyle>
            <a:lvl1pPr marL="0" indent="0">
              <a:buNone/>
              <a:defRPr sz="1600">
                <a:solidFill>
                  <a:schemeClr val="bg1"/>
                </a:solidFill>
              </a:defRPr>
            </a:lvl1pPr>
            <a:lvl2pPr marL="266700" indent="0">
              <a:buNone/>
              <a:defRPr>
                <a:solidFill>
                  <a:schemeClr val="accent1"/>
                </a:solidFill>
              </a:defRPr>
            </a:lvl2pPr>
            <a:lvl3pPr marL="447675" indent="0">
              <a:buNone/>
              <a:defRPr>
                <a:solidFill>
                  <a:schemeClr val="accent1"/>
                </a:solidFill>
              </a:defRPr>
            </a:lvl3pPr>
            <a:lvl4pPr marL="628650" indent="0">
              <a:buNone/>
              <a:defRPr>
                <a:solidFill>
                  <a:schemeClr val="accent1"/>
                </a:solidFill>
              </a:defRPr>
            </a:lvl4pPr>
            <a:lvl5pPr marL="809625" indent="0">
              <a:buNone/>
              <a:defRPr>
                <a:solidFill>
                  <a:schemeClr val="accent1"/>
                </a:solidFill>
              </a:defRPr>
            </a:lvl5pPr>
          </a:lstStyle>
          <a:p>
            <a:pPr lvl="0"/>
            <a:r>
              <a:rPr lang="en-US" dirty="0"/>
              <a:t>Phone</a:t>
            </a:r>
            <a:endParaRPr lang="en-US" dirty="0"/>
          </a:p>
        </p:txBody>
      </p:sp>
      <p:sp>
        <p:nvSpPr>
          <p:cNvPr id="11" name="Text Placeholder 5"/>
          <p:cNvSpPr>
            <a:spLocks noGrp="1"/>
          </p:cNvSpPr>
          <p:nvPr>
            <p:ph type="body" sz="quarter" idx="16" hasCustomPrompt="1"/>
          </p:nvPr>
        </p:nvSpPr>
        <p:spPr>
          <a:xfrm>
            <a:off x="1917700" y="4821910"/>
            <a:ext cx="3314700" cy="205029"/>
          </a:xfrm>
        </p:spPr>
        <p:txBody>
          <a:bodyPr anchor="t"/>
          <a:lstStyle>
            <a:lvl1pPr marL="0" indent="0">
              <a:buNone/>
              <a:defRPr sz="1000" i="0">
                <a:solidFill>
                  <a:schemeClr val="bg1"/>
                </a:solidFill>
              </a:defRPr>
            </a:lvl1pPr>
            <a:lvl2pPr marL="266700" indent="0">
              <a:buNone/>
              <a:defRPr>
                <a:solidFill>
                  <a:schemeClr val="accent1"/>
                </a:solidFill>
              </a:defRPr>
            </a:lvl2pPr>
            <a:lvl3pPr marL="447675" indent="0">
              <a:buNone/>
              <a:defRPr>
                <a:solidFill>
                  <a:schemeClr val="accent1"/>
                </a:solidFill>
              </a:defRPr>
            </a:lvl3pPr>
            <a:lvl4pPr marL="628650" indent="0">
              <a:buNone/>
              <a:defRPr>
                <a:solidFill>
                  <a:schemeClr val="accent1"/>
                </a:solidFill>
              </a:defRPr>
            </a:lvl4pPr>
            <a:lvl5pPr marL="809625" indent="0">
              <a:buNone/>
              <a:defRPr>
                <a:solidFill>
                  <a:schemeClr val="accent1"/>
                </a:solidFill>
              </a:defRPr>
            </a:lvl5pPr>
          </a:lstStyle>
          <a:p>
            <a:pPr lvl="0"/>
            <a:r>
              <a:rPr lang="en-US" dirty="0"/>
              <a:t>POSITION</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and Content">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5" name="Text Placeholder 4"/>
          <p:cNvSpPr>
            <a:spLocks noGrp="1"/>
          </p:cNvSpPr>
          <p:nvPr>
            <p:ph type="body" sz="quarter" idx="13" hasCustomPrompt="1"/>
          </p:nvPr>
        </p:nvSpPr>
        <p:spPr>
          <a:xfrm>
            <a:off x="1147343" y="2731933"/>
            <a:ext cx="6903253" cy="3350673"/>
          </a:xfrm>
          <a:gradFill>
            <a:gsLst>
              <a:gs pos="0">
                <a:schemeClr val="tx2"/>
              </a:gs>
              <a:gs pos="100000">
                <a:schemeClr val="accent2"/>
              </a:gs>
            </a:gsLst>
            <a:lin ang="14400000" scaled="0"/>
          </a:gradFill>
        </p:spPr>
        <p:txBody>
          <a:bodyPr lIns="576000" tIns="1872000" rIns="576000"/>
          <a:lstStyle>
            <a:lvl1pPr marL="0" indent="0">
              <a:lnSpc>
                <a:spcPts val="2000"/>
              </a:lnSpc>
              <a:buNone/>
              <a:defRPr>
                <a:solidFill>
                  <a:schemeClr val="bg1"/>
                </a:solidFill>
              </a:defRPr>
            </a:lvl1pPr>
          </a:lstStyle>
          <a:p>
            <a:pPr lvl="0"/>
            <a:r>
              <a:rPr lang="en-US" dirty="0"/>
              <a:t>Describe Your Big Idea</a:t>
            </a:r>
            <a:endParaRPr lang="en-US" dirty="0"/>
          </a:p>
        </p:txBody>
      </p:sp>
      <p:sp>
        <p:nvSpPr>
          <p:cNvPr id="21" name="Picture Placeholder 20"/>
          <p:cNvSpPr>
            <a:spLocks noGrp="1"/>
          </p:cNvSpPr>
          <p:nvPr>
            <p:ph type="pic" sz="quarter" idx="12" hasCustomPrompt="1"/>
          </p:nvPr>
        </p:nvSpPr>
        <p:spPr>
          <a:xfrm>
            <a:off x="0" y="0"/>
            <a:ext cx="12012000" cy="6858000"/>
          </a:xfrm>
          <a:custGeom>
            <a:avLst/>
            <a:gdLst>
              <a:gd name="connsiteX0" fmla="*/ 0 w 12012000"/>
              <a:gd name="connsiteY0" fmla="*/ 0 h 6858000"/>
              <a:gd name="connsiteX1" fmla="*/ 8592000 w 12012000"/>
              <a:gd name="connsiteY1" fmla="*/ 0 h 6858000"/>
              <a:gd name="connsiteX2" fmla="*/ 8592000 w 12012000"/>
              <a:gd name="connsiteY2" fmla="*/ 180000 h 6858000"/>
              <a:gd name="connsiteX3" fmla="*/ 12012000 w 12012000"/>
              <a:gd name="connsiteY3" fmla="*/ 180000 h 6858000"/>
              <a:gd name="connsiteX4" fmla="*/ 12012000 w 12012000"/>
              <a:gd name="connsiteY4" fmla="*/ 6678000 h 6858000"/>
              <a:gd name="connsiteX5" fmla="*/ 8592000 w 12012000"/>
              <a:gd name="connsiteY5" fmla="*/ 6678000 h 6858000"/>
              <a:gd name="connsiteX6" fmla="*/ 8592000 w 12012000"/>
              <a:gd name="connsiteY6" fmla="*/ 6858000 h 6858000"/>
              <a:gd name="connsiteX7" fmla="*/ 0 w 1201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012000" h="6858000">
                <a:moveTo>
                  <a:pt x="0" y="0"/>
                </a:moveTo>
                <a:lnTo>
                  <a:pt x="8592000" y="0"/>
                </a:lnTo>
                <a:lnTo>
                  <a:pt x="8592000" y="180000"/>
                </a:lnTo>
                <a:lnTo>
                  <a:pt x="12012000" y="180000"/>
                </a:lnTo>
                <a:lnTo>
                  <a:pt x="12012000" y="6678000"/>
                </a:lnTo>
                <a:lnTo>
                  <a:pt x="8592000" y="6678000"/>
                </a:lnTo>
                <a:lnTo>
                  <a:pt x="8592000" y="6858000"/>
                </a:lnTo>
                <a:lnTo>
                  <a:pt x="0" y="6858000"/>
                </a:lnTo>
                <a:close/>
              </a:path>
            </a:pathLst>
          </a:custGeom>
          <a:noFill/>
        </p:spPr>
        <p:txBody>
          <a:bodyPr wrap="square" lIns="0" tIns="0" rIns="612000" anchor="ctr">
            <a:noAutofit/>
          </a:bodyPr>
          <a:lstStyle>
            <a:lvl1pPr marL="0" indent="0" algn="r">
              <a:lnSpc>
                <a:spcPct val="100000"/>
              </a:lnSpc>
              <a:buNone/>
              <a:defRPr sz="1200" i="1">
                <a:solidFill>
                  <a:schemeClr val="bg1"/>
                </a:solidFill>
              </a:defRPr>
            </a:lvl1pPr>
          </a:lstStyle>
          <a:p>
            <a:r>
              <a:rPr lang="en-US" dirty="0"/>
              <a:t>Drag &amp; Drop Your </a:t>
            </a:r>
            <a:br>
              <a:rPr lang="en-US" dirty="0"/>
            </a:br>
            <a:r>
              <a:rPr lang="en-US" dirty="0"/>
              <a:t>Background Photo Here</a:t>
            </a:r>
            <a:endParaRPr lang="en-US" dirty="0"/>
          </a:p>
        </p:txBody>
      </p:sp>
      <p:sp>
        <p:nvSpPr>
          <p:cNvPr id="7" name="Footer Placeholder 6"/>
          <p:cNvSpPr>
            <a:spLocks noGrp="1"/>
          </p:cNvSpPr>
          <p:nvPr>
            <p:ph type="ftr" sz="quarter" idx="10"/>
          </p:nvPr>
        </p:nvSpPr>
        <p:spPr>
          <a:xfrm>
            <a:off x="683999" y="6262080"/>
            <a:ext cx="6190934" cy="360000"/>
          </a:xfrm>
        </p:spPr>
        <p:txBody>
          <a:bodyPr/>
          <a:lstStyle/>
          <a:p>
            <a:endParaRPr lang="en-US" dirty="0"/>
          </a:p>
        </p:txBody>
      </p:sp>
      <p:sp>
        <p:nvSpPr>
          <p:cNvPr id="8" name="Slide Number Placeholder 7"/>
          <p:cNvSpPr>
            <a:spLocks noGrp="1"/>
          </p:cNvSpPr>
          <p:nvPr>
            <p:ph type="sldNum" sz="quarter" idx="11"/>
          </p:nvPr>
        </p:nvSpPr>
        <p:spPr>
          <a:solidFill>
            <a:schemeClr val="tx2"/>
          </a:solidFill>
        </p:spPr>
        <p:txBody>
          <a:bodyPr/>
          <a:lstStyle>
            <a:lvl1pPr>
              <a:defRPr>
                <a:solidFill>
                  <a:schemeClr val="bg1"/>
                </a:solidFill>
              </a:defRPr>
            </a:lvl1pPr>
          </a:lstStyle>
          <a:p>
            <a:fld id="{EECC7194-A4D0-457B-9D3E-53681723AFF7}" type="slidenum">
              <a:rPr lang="en-US" smtClean="0"/>
            </a:fld>
            <a:endParaRPr lang="en-US" dirty="0"/>
          </a:p>
        </p:txBody>
      </p:sp>
      <p:sp>
        <p:nvSpPr>
          <p:cNvPr id="12" name="Title 11"/>
          <p:cNvSpPr>
            <a:spLocks noGrp="1"/>
          </p:cNvSpPr>
          <p:nvPr>
            <p:ph type="title"/>
          </p:nvPr>
        </p:nvSpPr>
        <p:spPr>
          <a:xfrm>
            <a:off x="1749778" y="3096087"/>
            <a:ext cx="5455750" cy="1008000"/>
          </a:xfrm>
        </p:spPr>
        <p:txBody>
          <a:bodyPr/>
          <a:lstStyle>
            <a:lvl1pPr>
              <a:defRPr sz="4000" cap="all" baseline="0">
                <a:solidFill>
                  <a:schemeClr val="bg1"/>
                </a:solidFill>
              </a:defRPr>
            </a:lvl1pPr>
          </a:lstStyle>
          <a:p>
            <a:r>
              <a:rPr lang="en-US" smtClean="0"/>
              <a:t>Click to edit Master title style</a:t>
            </a:r>
            <a:endParaRPr lang="en-US" dirty="0"/>
          </a:p>
        </p:txBody>
      </p:sp>
      <p:sp>
        <p:nvSpPr>
          <p:cNvPr id="19" name="Freeform: Shape 18"/>
          <p:cNvSpPr/>
          <p:nvPr userDrawn="1"/>
        </p:nvSpPr>
        <p:spPr>
          <a:xfrm rot="5400000">
            <a:off x="6963000" y="1629000"/>
            <a:ext cx="6858000" cy="3600000"/>
          </a:xfrm>
          <a:custGeom>
            <a:avLst/>
            <a:gdLst>
              <a:gd name="connsiteX0" fmla="*/ 0 w 6858000"/>
              <a:gd name="connsiteY0" fmla="*/ 3600000 h 3600000"/>
              <a:gd name="connsiteX1" fmla="*/ 0 w 6858000"/>
              <a:gd name="connsiteY1" fmla="*/ 0 h 3600000"/>
              <a:gd name="connsiteX2" fmla="*/ 0 w 6858000"/>
              <a:gd name="connsiteY2" fmla="*/ 0 h 3600000"/>
              <a:gd name="connsiteX3" fmla="*/ 180000 w 6858000"/>
              <a:gd name="connsiteY3" fmla="*/ 0 h 3600000"/>
              <a:gd name="connsiteX4" fmla="*/ 6678000 w 6858000"/>
              <a:gd name="connsiteY4" fmla="*/ 0 h 3600000"/>
              <a:gd name="connsiteX5" fmla="*/ 6858000 w 6858000"/>
              <a:gd name="connsiteY5" fmla="*/ 0 h 3600000"/>
              <a:gd name="connsiteX6" fmla="*/ 6858000 w 6858000"/>
              <a:gd name="connsiteY6" fmla="*/ 180000 h 3600000"/>
              <a:gd name="connsiteX7" fmla="*/ 6858000 w 6858000"/>
              <a:gd name="connsiteY7" fmla="*/ 3600000 h 3600000"/>
              <a:gd name="connsiteX8" fmla="*/ 6678000 w 6858000"/>
              <a:gd name="connsiteY8" fmla="*/ 3600000 h 3600000"/>
              <a:gd name="connsiteX9" fmla="*/ 6678000 w 6858000"/>
              <a:gd name="connsiteY9" fmla="*/ 180000 h 3600000"/>
              <a:gd name="connsiteX10" fmla="*/ 180000 w 6858000"/>
              <a:gd name="connsiteY10" fmla="*/ 180000 h 3600000"/>
              <a:gd name="connsiteX11" fmla="*/ 180000 w 6858000"/>
              <a:gd name="connsiteY11" fmla="*/ 3600000 h 36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3600000">
                <a:moveTo>
                  <a:pt x="0" y="3600000"/>
                </a:moveTo>
                <a:lnTo>
                  <a:pt x="0" y="0"/>
                </a:lnTo>
                <a:lnTo>
                  <a:pt x="0" y="0"/>
                </a:lnTo>
                <a:lnTo>
                  <a:pt x="180000" y="0"/>
                </a:lnTo>
                <a:lnTo>
                  <a:pt x="6678000" y="0"/>
                </a:lnTo>
                <a:lnTo>
                  <a:pt x="6858000" y="0"/>
                </a:lnTo>
                <a:lnTo>
                  <a:pt x="6858000" y="180000"/>
                </a:lnTo>
                <a:lnTo>
                  <a:pt x="6858000" y="3600000"/>
                </a:lnTo>
                <a:lnTo>
                  <a:pt x="6678000" y="3600000"/>
                </a:lnTo>
                <a:lnTo>
                  <a:pt x="6678000" y="180000"/>
                </a:lnTo>
                <a:lnTo>
                  <a:pt x="180000" y="180000"/>
                </a:lnTo>
                <a:lnTo>
                  <a:pt x="180000" y="3600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5 X Number &amp; Icon">
    <p:bg>
      <p:bgPr>
        <a:solidFill>
          <a:schemeClr val="bg1"/>
        </a:solidFill>
        <a:effectLst/>
      </p:bgPr>
    </p:bg>
    <p:spTree>
      <p:nvGrpSpPr>
        <p:cNvPr id="1" name=""/>
        <p:cNvGrpSpPr/>
        <p:nvPr/>
      </p:nvGrpSpPr>
      <p:grpSpPr>
        <a:xfrm>
          <a:off x="0" y="0"/>
          <a:ext cx="0" cy="0"/>
          <a:chOff x="0" y="0"/>
          <a:chExt cx="0" cy="0"/>
        </a:xfrm>
      </p:grpSpPr>
      <p:sp>
        <p:nvSpPr>
          <p:cNvPr id="24" name="Picture Placeholder 23"/>
          <p:cNvSpPr>
            <a:spLocks noGrp="1"/>
          </p:cNvSpPr>
          <p:nvPr>
            <p:ph type="pic" sz="quarter" idx="12" hasCustomPrompt="1"/>
          </p:nvPr>
        </p:nvSpPr>
        <p:spPr>
          <a:xfrm>
            <a:off x="180000" y="179109"/>
            <a:ext cx="11832000" cy="6513922"/>
          </a:xfrm>
          <a:custGeom>
            <a:avLst/>
            <a:gdLst>
              <a:gd name="connsiteX0" fmla="*/ 0 w 11832000"/>
              <a:gd name="connsiteY0" fmla="*/ 0 h 6513922"/>
              <a:gd name="connsiteX1" fmla="*/ 8412000 w 11832000"/>
              <a:gd name="connsiteY1" fmla="*/ 0 h 6513922"/>
              <a:gd name="connsiteX2" fmla="*/ 8412000 w 11832000"/>
              <a:gd name="connsiteY2" fmla="*/ 891 h 6513922"/>
              <a:gd name="connsiteX3" fmla="*/ 11832000 w 11832000"/>
              <a:gd name="connsiteY3" fmla="*/ 891 h 6513922"/>
              <a:gd name="connsiteX4" fmla="*/ 11832000 w 11832000"/>
              <a:gd name="connsiteY4" fmla="*/ 6498891 h 6513922"/>
              <a:gd name="connsiteX5" fmla="*/ 8412000 w 11832000"/>
              <a:gd name="connsiteY5" fmla="*/ 6498891 h 6513922"/>
              <a:gd name="connsiteX6" fmla="*/ 8412000 w 11832000"/>
              <a:gd name="connsiteY6" fmla="*/ 6513922 h 6513922"/>
              <a:gd name="connsiteX7" fmla="*/ 0 w 11832000"/>
              <a:gd name="connsiteY7" fmla="*/ 6513922 h 6513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832000" h="6513922">
                <a:moveTo>
                  <a:pt x="0" y="0"/>
                </a:moveTo>
                <a:lnTo>
                  <a:pt x="8412000" y="0"/>
                </a:lnTo>
                <a:lnTo>
                  <a:pt x="8412000" y="891"/>
                </a:lnTo>
                <a:lnTo>
                  <a:pt x="11832000" y="891"/>
                </a:lnTo>
                <a:lnTo>
                  <a:pt x="11832000" y="6498891"/>
                </a:lnTo>
                <a:lnTo>
                  <a:pt x="8412000" y="6498891"/>
                </a:lnTo>
                <a:lnTo>
                  <a:pt x="8412000" y="6513922"/>
                </a:lnTo>
                <a:lnTo>
                  <a:pt x="0" y="6513922"/>
                </a:lnTo>
                <a:close/>
              </a:path>
            </a:pathLst>
          </a:custGeom>
          <a:solidFill>
            <a:schemeClr val="tx1">
              <a:lumMod val="75000"/>
              <a:lumOff val="25000"/>
            </a:schemeClr>
          </a:solidFill>
        </p:spPr>
        <p:txBody>
          <a:bodyPr wrap="square" lIns="0" tIns="1764000" rIns="0" anchor="t">
            <a:noAutofit/>
          </a:bodyPr>
          <a:lstStyle>
            <a:lvl1pPr marL="0" indent="0" algn="ctr">
              <a:lnSpc>
                <a:spcPct val="100000"/>
              </a:lnSpc>
              <a:buNone/>
              <a:defRPr sz="1200" i="1">
                <a:solidFill>
                  <a:schemeClr val="bg1"/>
                </a:solidFill>
              </a:defRPr>
            </a:lvl1pPr>
          </a:lstStyle>
          <a:p>
            <a:r>
              <a:rPr lang="en-US" dirty="0"/>
              <a:t>Drag &amp; Drop Your </a:t>
            </a:r>
            <a:br>
              <a:rPr lang="en-US" dirty="0"/>
            </a:br>
            <a:r>
              <a:rPr lang="en-US" dirty="0"/>
              <a:t>Background Photo Here</a:t>
            </a:r>
            <a:endParaRPr lang="en-US" dirty="0"/>
          </a:p>
        </p:txBody>
      </p:sp>
      <p:sp>
        <p:nvSpPr>
          <p:cNvPr id="2" name="Title 1"/>
          <p:cNvSpPr>
            <a:spLocks noGrp="1"/>
          </p:cNvSpPr>
          <p:nvPr>
            <p:ph type="title"/>
          </p:nvPr>
        </p:nvSpPr>
        <p:spPr>
          <a:xfrm>
            <a:off x="684000" y="808185"/>
            <a:ext cx="7560000" cy="360000"/>
          </a:xfrm>
        </p:spPr>
        <p:txBody>
          <a:bodyPr/>
          <a:lstStyle>
            <a:lvl1pPr>
              <a:defRPr cap="all" baseline="0">
                <a:solidFill>
                  <a:schemeClr val="bg1"/>
                </a:solidFill>
              </a:defRPr>
            </a:lvl1pPr>
          </a:lstStyle>
          <a:p>
            <a:r>
              <a:rPr lang="en-US" smtClean="0"/>
              <a:t>Click to edit Master title style</a:t>
            </a:r>
            <a:endParaRPr lang="en-US" dirty="0"/>
          </a:p>
        </p:txBody>
      </p:sp>
      <p:sp>
        <p:nvSpPr>
          <p:cNvPr id="7" name="Footer Placeholder 6"/>
          <p:cNvSpPr>
            <a:spLocks noGrp="1"/>
          </p:cNvSpPr>
          <p:nvPr>
            <p:ph type="ftr" sz="quarter" idx="10"/>
          </p:nvPr>
        </p:nvSpPr>
        <p:spPr/>
        <p:txBody>
          <a:bodyPr/>
          <a:lstStyle>
            <a:lvl1pPr>
              <a:defRPr>
                <a:solidFill>
                  <a:schemeClr val="bg1"/>
                </a:solidFill>
              </a:defRPr>
            </a:lvl1pPr>
          </a:lstStyle>
          <a:p>
            <a:endParaRPr lang="en-US" dirty="0"/>
          </a:p>
        </p:txBody>
      </p:sp>
      <p:sp>
        <p:nvSpPr>
          <p:cNvPr id="8" name="Slide Number Placeholder 7"/>
          <p:cNvSpPr>
            <a:spLocks noGrp="1"/>
          </p:cNvSpPr>
          <p:nvPr>
            <p:ph type="sldNum" sz="quarter" idx="11"/>
          </p:nvPr>
        </p:nvSpPr>
        <p:spPr/>
        <p:txBody>
          <a:bodyPr/>
          <a:lstStyle/>
          <a:p>
            <a:fld id="{EECC7194-A4D0-457B-9D3E-53681723AFF7}" type="slidenum">
              <a:rPr lang="en-US" smtClean="0"/>
            </a:fld>
            <a:endParaRPr lang="en-US" dirty="0"/>
          </a:p>
        </p:txBody>
      </p:sp>
      <p:sp>
        <p:nvSpPr>
          <p:cNvPr id="9" name="Freeform: Shape 8"/>
          <p:cNvSpPr/>
          <p:nvPr userDrawn="1"/>
        </p:nvSpPr>
        <p:spPr>
          <a:xfrm rot="5400000">
            <a:off x="6963000" y="1629000"/>
            <a:ext cx="6858000" cy="3600000"/>
          </a:xfrm>
          <a:custGeom>
            <a:avLst/>
            <a:gdLst>
              <a:gd name="connsiteX0" fmla="*/ 0 w 6858000"/>
              <a:gd name="connsiteY0" fmla="*/ 3600000 h 3600000"/>
              <a:gd name="connsiteX1" fmla="*/ 0 w 6858000"/>
              <a:gd name="connsiteY1" fmla="*/ 0 h 3600000"/>
              <a:gd name="connsiteX2" fmla="*/ 0 w 6858000"/>
              <a:gd name="connsiteY2" fmla="*/ 0 h 3600000"/>
              <a:gd name="connsiteX3" fmla="*/ 180000 w 6858000"/>
              <a:gd name="connsiteY3" fmla="*/ 0 h 3600000"/>
              <a:gd name="connsiteX4" fmla="*/ 6678000 w 6858000"/>
              <a:gd name="connsiteY4" fmla="*/ 0 h 3600000"/>
              <a:gd name="connsiteX5" fmla="*/ 6858000 w 6858000"/>
              <a:gd name="connsiteY5" fmla="*/ 0 h 3600000"/>
              <a:gd name="connsiteX6" fmla="*/ 6858000 w 6858000"/>
              <a:gd name="connsiteY6" fmla="*/ 180000 h 3600000"/>
              <a:gd name="connsiteX7" fmla="*/ 6858000 w 6858000"/>
              <a:gd name="connsiteY7" fmla="*/ 3600000 h 3600000"/>
              <a:gd name="connsiteX8" fmla="*/ 6678000 w 6858000"/>
              <a:gd name="connsiteY8" fmla="*/ 3600000 h 3600000"/>
              <a:gd name="connsiteX9" fmla="*/ 6678000 w 6858000"/>
              <a:gd name="connsiteY9" fmla="*/ 180000 h 3600000"/>
              <a:gd name="connsiteX10" fmla="*/ 180000 w 6858000"/>
              <a:gd name="connsiteY10" fmla="*/ 180000 h 3600000"/>
              <a:gd name="connsiteX11" fmla="*/ 180000 w 6858000"/>
              <a:gd name="connsiteY11" fmla="*/ 3600000 h 36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3600000">
                <a:moveTo>
                  <a:pt x="0" y="3600000"/>
                </a:moveTo>
                <a:lnTo>
                  <a:pt x="0" y="0"/>
                </a:lnTo>
                <a:lnTo>
                  <a:pt x="0" y="0"/>
                </a:lnTo>
                <a:lnTo>
                  <a:pt x="180000" y="0"/>
                </a:lnTo>
                <a:lnTo>
                  <a:pt x="6678000" y="0"/>
                </a:lnTo>
                <a:lnTo>
                  <a:pt x="6858000" y="0"/>
                </a:lnTo>
                <a:lnTo>
                  <a:pt x="6858000" y="180000"/>
                </a:lnTo>
                <a:lnTo>
                  <a:pt x="6858000" y="3600000"/>
                </a:lnTo>
                <a:lnTo>
                  <a:pt x="6678000" y="3600000"/>
                </a:lnTo>
                <a:lnTo>
                  <a:pt x="6678000" y="180000"/>
                </a:lnTo>
                <a:lnTo>
                  <a:pt x="180000" y="180000"/>
                </a:lnTo>
                <a:lnTo>
                  <a:pt x="180000" y="360000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 Placeholder 4"/>
          <p:cNvSpPr>
            <a:spLocks noGrp="1"/>
          </p:cNvSpPr>
          <p:nvPr>
            <p:ph type="body" sz="quarter" idx="13" hasCustomPrompt="1"/>
          </p:nvPr>
        </p:nvSpPr>
        <p:spPr>
          <a:xfrm>
            <a:off x="684213" y="3079573"/>
            <a:ext cx="1652587" cy="435600"/>
          </a:xfrm>
          <a:solidFill>
            <a:schemeClr val="tx2">
              <a:alpha val="70000"/>
            </a:schemeClr>
          </a:solidFill>
        </p:spPr>
        <p:txBody>
          <a:bodyPr anchor="ctr"/>
          <a:lstStyle>
            <a:lvl1pPr marL="0" indent="0" algn="ctr">
              <a:buNone/>
              <a:defRPr sz="2400" b="1" cap="all"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#NUMBER</a:t>
            </a:r>
            <a:endParaRPr lang="en-US" dirty="0"/>
          </a:p>
        </p:txBody>
      </p:sp>
      <p:sp>
        <p:nvSpPr>
          <p:cNvPr id="11" name="Text Placeholder 10"/>
          <p:cNvSpPr>
            <a:spLocks noGrp="1"/>
          </p:cNvSpPr>
          <p:nvPr>
            <p:ph type="body" sz="quarter" idx="14" hasCustomPrompt="1"/>
          </p:nvPr>
        </p:nvSpPr>
        <p:spPr>
          <a:xfrm>
            <a:off x="510455" y="3799847"/>
            <a:ext cx="1999889" cy="846137"/>
          </a:xfrm>
        </p:spPr>
        <p:txBody>
          <a:bodyPr/>
          <a:lstStyle>
            <a:lvl1pPr marL="0" indent="0" algn="ctr">
              <a:buNone/>
              <a:defRPr>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Description</a:t>
            </a:r>
            <a:endParaRPr lang="en-US" dirty="0"/>
          </a:p>
        </p:txBody>
      </p:sp>
      <p:sp>
        <p:nvSpPr>
          <p:cNvPr id="12" name="Text Placeholder 4"/>
          <p:cNvSpPr>
            <a:spLocks noGrp="1"/>
          </p:cNvSpPr>
          <p:nvPr>
            <p:ph type="body" sz="quarter" idx="15" hasCustomPrompt="1"/>
          </p:nvPr>
        </p:nvSpPr>
        <p:spPr>
          <a:xfrm>
            <a:off x="2971013" y="3079573"/>
            <a:ext cx="1652587" cy="435600"/>
          </a:xfrm>
          <a:solidFill>
            <a:schemeClr val="tx2">
              <a:alpha val="70000"/>
            </a:schemeClr>
          </a:solidFill>
        </p:spPr>
        <p:txBody>
          <a:bodyPr anchor="ctr"/>
          <a:lstStyle>
            <a:lvl1pPr marL="0" indent="0" algn="ctr">
              <a:buNone/>
              <a:defRPr sz="2400" b="1" cap="all"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#NUMBER</a:t>
            </a:r>
            <a:endParaRPr lang="en-US" dirty="0"/>
          </a:p>
        </p:txBody>
      </p:sp>
      <p:sp>
        <p:nvSpPr>
          <p:cNvPr id="13" name="Text Placeholder 10"/>
          <p:cNvSpPr>
            <a:spLocks noGrp="1"/>
          </p:cNvSpPr>
          <p:nvPr>
            <p:ph type="body" sz="quarter" idx="16" hasCustomPrompt="1"/>
          </p:nvPr>
        </p:nvSpPr>
        <p:spPr>
          <a:xfrm>
            <a:off x="2797255" y="3799847"/>
            <a:ext cx="1999889" cy="846137"/>
          </a:xfrm>
        </p:spPr>
        <p:txBody>
          <a:bodyPr/>
          <a:lstStyle>
            <a:lvl1pPr marL="0" indent="0" algn="ctr">
              <a:buNone/>
              <a:defRPr>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Description</a:t>
            </a:r>
            <a:endParaRPr lang="en-US" dirty="0"/>
          </a:p>
        </p:txBody>
      </p:sp>
      <p:sp>
        <p:nvSpPr>
          <p:cNvPr id="14" name="Text Placeholder 4"/>
          <p:cNvSpPr>
            <a:spLocks noGrp="1"/>
          </p:cNvSpPr>
          <p:nvPr>
            <p:ph type="body" sz="quarter" idx="17" hasCustomPrompt="1"/>
          </p:nvPr>
        </p:nvSpPr>
        <p:spPr>
          <a:xfrm>
            <a:off x="5269707" y="3079573"/>
            <a:ext cx="1652587" cy="435600"/>
          </a:xfrm>
          <a:solidFill>
            <a:schemeClr val="tx2">
              <a:alpha val="70000"/>
            </a:schemeClr>
          </a:solidFill>
        </p:spPr>
        <p:txBody>
          <a:bodyPr anchor="ctr"/>
          <a:lstStyle>
            <a:lvl1pPr marL="0" indent="0" algn="ctr">
              <a:buNone/>
              <a:defRPr sz="2400" b="1" cap="all"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#NUMBER</a:t>
            </a:r>
            <a:endParaRPr lang="en-US" dirty="0"/>
          </a:p>
        </p:txBody>
      </p:sp>
      <p:sp>
        <p:nvSpPr>
          <p:cNvPr id="15" name="Text Placeholder 10"/>
          <p:cNvSpPr>
            <a:spLocks noGrp="1"/>
          </p:cNvSpPr>
          <p:nvPr>
            <p:ph type="body" sz="quarter" idx="18" hasCustomPrompt="1"/>
          </p:nvPr>
        </p:nvSpPr>
        <p:spPr>
          <a:xfrm>
            <a:off x="5096056" y="3799847"/>
            <a:ext cx="1999889" cy="846137"/>
          </a:xfrm>
        </p:spPr>
        <p:txBody>
          <a:bodyPr/>
          <a:lstStyle>
            <a:lvl1pPr marL="0" indent="0" algn="ctr">
              <a:buNone/>
              <a:defRPr>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Description</a:t>
            </a:r>
            <a:endParaRPr lang="en-US" dirty="0"/>
          </a:p>
        </p:txBody>
      </p:sp>
      <p:sp>
        <p:nvSpPr>
          <p:cNvPr id="16" name="Text Placeholder 4"/>
          <p:cNvSpPr>
            <a:spLocks noGrp="1"/>
          </p:cNvSpPr>
          <p:nvPr>
            <p:ph type="body" sz="quarter" idx="19" hasCustomPrompt="1"/>
          </p:nvPr>
        </p:nvSpPr>
        <p:spPr>
          <a:xfrm>
            <a:off x="7544613" y="3079573"/>
            <a:ext cx="1652587" cy="435600"/>
          </a:xfrm>
          <a:solidFill>
            <a:schemeClr val="tx2">
              <a:alpha val="70000"/>
            </a:schemeClr>
          </a:solidFill>
        </p:spPr>
        <p:txBody>
          <a:bodyPr anchor="ctr"/>
          <a:lstStyle>
            <a:lvl1pPr marL="0" indent="0" algn="ctr">
              <a:buNone/>
              <a:defRPr sz="2400" b="1" cap="all"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#NUMBER</a:t>
            </a:r>
            <a:endParaRPr lang="en-US" dirty="0"/>
          </a:p>
        </p:txBody>
      </p:sp>
      <p:sp>
        <p:nvSpPr>
          <p:cNvPr id="17" name="Text Placeholder 10"/>
          <p:cNvSpPr>
            <a:spLocks noGrp="1"/>
          </p:cNvSpPr>
          <p:nvPr>
            <p:ph type="body" sz="quarter" idx="20" hasCustomPrompt="1"/>
          </p:nvPr>
        </p:nvSpPr>
        <p:spPr>
          <a:xfrm>
            <a:off x="7370855" y="3799847"/>
            <a:ext cx="1999889" cy="846137"/>
          </a:xfrm>
        </p:spPr>
        <p:txBody>
          <a:bodyPr/>
          <a:lstStyle>
            <a:lvl1pPr marL="0" indent="0" algn="ctr">
              <a:buNone/>
              <a:defRPr>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Description</a:t>
            </a:r>
            <a:endParaRPr lang="en-US" dirty="0"/>
          </a:p>
        </p:txBody>
      </p:sp>
      <p:sp>
        <p:nvSpPr>
          <p:cNvPr id="18" name="Text Placeholder 4"/>
          <p:cNvSpPr>
            <a:spLocks noGrp="1"/>
          </p:cNvSpPr>
          <p:nvPr>
            <p:ph type="body" sz="quarter" idx="21" hasCustomPrompt="1"/>
          </p:nvPr>
        </p:nvSpPr>
        <p:spPr>
          <a:xfrm>
            <a:off x="9831412" y="3079573"/>
            <a:ext cx="1652587" cy="435600"/>
          </a:xfrm>
          <a:solidFill>
            <a:schemeClr val="tx2">
              <a:alpha val="70000"/>
            </a:schemeClr>
          </a:solidFill>
        </p:spPr>
        <p:txBody>
          <a:bodyPr anchor="ctr"/>
          <a:lstStyle>
            <a:lvl1pPr marL="0" indent="0" algn="ctr">
              <a:buNone/>
              <a:defRPr sz="2400" b="1" cap="all"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#NUMBER</a:t>
            </a:r>
            <a:endParaRPr lang="en-US" dirty="0"/>
          </a:p>
        </p:txBody>
      </p:sp>
      <p:sp>
        <p:nvSpPr>
          <p:cNvPr id="19" name="Text Placeholder 10"/>
          <p:cNvSpPr>
            <a:spLocks noGrp="1"/>
          </p:cNvSpPr>
          <p:nvPr>
            <p:ph type="body" sz="quarter" idx="22" hasCustomPrompt="1"/>
          </p:nvPr>
        </p:nvSpPr>
        <p:spPr>
          <a:xfrm>
            <a:off x="9657654" y="3799847"/>
            <a:ext cx="1999889" cy="846137"/>
          </a:xfrm>
        </p:spPr>
        <p:txBody>
          <a:bodyPr/>
          <a:lstStyle>
            <a:lvl1pPr marL="0" indent="0" algn="ctr">
              <a:buNone/>
              <a:defRPr>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Description</a:t>
            </a:r>
            <a:endParaRPr lang="en-US" dirty="0"/>
          </a:p>
        </p:txBody>
      </p:sp>
      <p:sp>
        <p:nvSpPr>
          <p:cNvPr id="22" name="Subtitle 2"/>
          <p:cNvSpPr>
            <a:spLocks noGrp="1"/>
          </p:cNvSpPr>
          <p:nvPr>
            <p:ph type="subTitle" idx="1" hasCustomPrompt="1"/>
          </p:nvPr>
        </p:nvSpPr>
        <p:spPr>
          <a:xfrm>
            <a:off x="5101000" y="5271502"/>
            <a:ext cx="1990001" cy="620016"/>
          </a:xfrm>
          <a:gradFill>
            <a:gsLst>
              <a:gs pos="0">
                <a:schemeClr val="tx2"/>
              </a:gs>
              <a:gs pos="100000">
                <a:schemeClr val="accent2"/>
              </a:gs>
            </a:gsLst>
            <a:lin ang="14400000" scaled="0"/>
          </a:gradFill>
        </p:spPr>
        <p:txBody>
          <a:bodyPr lIns="0" anchor="ctr"/>
          <a:lstStyle>
            <a:lvl1pPr marL="0" indent="0" algn="ctr">
              <a:buNone/>
              <a:defRPr sz="2400" b="1" i="1">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Outcome</a:t>
            </a:r>
            <a:endParaRPr lang="en-US" dirty="0"/>
          </a:p>
        </p:txBody>
      </p:sp>
      <p:sp>
        <p:nvSpPr>
          <p:cNvPr id="26" name="Picture Placeholder 25"/>
          <p:cNvSpPr>
            <a:spLocks noGrp="1"/>
          </p:cNvSpPr>
          <p:nvPr>
            <p:ph type="pic" sz="quarter" idx="23" hasCustomPrompt="1"/>
          </p:nvPr>
        </p:nvSpPr>
        <p:spPr>
          <a:xfrm>
            <a:off x="1098550" y="2217585"/>
            <a:ext cx="823913" cy="823913"/>
          </a:xfrm>
        </p:spPr>
        <p:txBody>
          <a:bodyPr anchor="ctr"/>
          <a:lstStyle>
            <a:lvl1pPr marL="0" indent="0" algn="ctr">
              <a:buNone/>
              <a:defRPr sz="1050" i="1">
                <a:solidFill>
                  <a:schemeClr val="bg1"/>
                </a:solidFill>
              </a:defRPr>
            </a:lvl1pPr>
          </a:lstStyle>
          <a:p>
            <a:r>
              <a:rPr lang="en-US" dirty="0"/>
              <a:t>Icon</a:t>
            </a:r>
            <a:endParaRPr lang="en-US" dirty="0"/>
          </a:p>
        </p:txBody>
      </p:sp>
      <p:sp>
        <p:nvSpPr>
          <p:cNvPr id="27" name="Picture Placeholder 25"/>
          <p:cNvSpPr>
            <a:spLocks noGrp="1"/>
          </p:cNvSpPr>
          <p:nvPr>
            <p:ph type="pic" sz="quarter" idx="24" hasCustomPrompt="1"/>
          </p:nvPr>
        </p:nvSpPr>
        <p:spPr>
          <a:xfrm>
            <a:off x="3385350" y="2217585"/>
            <a:ext cx="823913" cy="823913"/>
          </a:xfrm>
        </p:spPr>
        <p:txBody>
          <a:bodyPr anchor="ctr"/>
          <a:lstStyle>
            <a:lvl1pPr marL="0" indent="0" algn="ctr">
              <a:buNone/>
              <a:defRPr sz="1050" i="1">
                <a:solidFill>
                  <a:schemeClr val="bg1"/>
                </a:solidFill>
              </a:defRPr>
            </a:lvl1pPr>
          </a:lstStyle>
          <a:p>
            <a:r>
              <a:rPr lang="en-US" dirty="0"/>
              <a:t>Icon</a:t>
            </a:r>
            <a:endParaRPr lang="en-US" dirty="0"/>
          </a:p>
        </p:txBody>
      </p:sp>
      <p:sp>
        <p:nvSpPr>
          <p:cNvPr id="28" name="Picture Placeholder 25"/>
          <p:cNvSpPr>
            <a:spLocks noGrp="1"/>
          </p:cNvSpPr>
          <p:nvPr>
            <p:ph type="pic" sz="quarter" idx="25" hasCustomPrompt="1"/>
          </p:nvPr>
        </p:nvSpPr>
        <p:spPr>
          <a:xfrm>
            <a:off x="5684044" y="2217585"/>
            <a:ext cx="823913" cy="823913"/>
          </a:xfrm>
        </p:spPr>
        <p:txBody>
          <a:bodyPr anchor="ctr"/>
          <a:lstStyle>
            <a:lvl1pPr marL="0" indent="0" algn="ctr">
              <a:buNone/>
              <a:defRPr sz="1050" i="1">
                <a:solidFill>
                  <a:schemeClr val="bg1"/>
                </a:solidFill>
              </a:defRPr>
            </a:lvl1pPr>
          </a:lstStyle>
          <a:p>
            <a:r>
              <a:rPr lang="en-US" dirty="0"/>
              <a:t>Icon</a:t>
            </a:r>
            <a:endParaRPr lang="en-US" dirty="0"/>
          </a:p>
        </p:txBody>
      </p:sp>
      <p:sp>
        <p:nvSpPr>
          <p:cNvPr id="29" name="Picture Placeholder 25"/>
          <p:cNvSpPr>
            <a:spLocks noGrp="1"/>
          </p:cNvSpPr>
          <p:nvPr>
            <p:ph type="pic" sz="quarter" idx="26" hasCustomPrompt="1"/>
          </p:nvPr>
        </p:nvSpPr>
        <p:spPr>
          <a:xfrm>
            <a:off x="7958950" y="2217585"/>
            <a:ext cx="823913" cy="823913"/>
          </a:xfrm>
        </p:spPr>
        <p:txBody>
          <a:bodyPr anchor="ctr"/>
          <a:lstStyle>
            <a:lvl1pPr marL="0" indent="0" algn="ctr">
              <a:buNone/>
              <a:defRPr sz="1050" i="1">
                <a:solidFill>
                  <a:schemeClr val="bg1"/>
                </a:solidFill>
              </a:defRPr>
            </a:lvl1pPr>
          </a:lstStyle>
          <a:p>
            <a:r>
              <a:rPr lang="en-US" dirty="0"/>
              <a:t>Icon</a:t>
            </a:r>
            <a:endParaRPr lang="en-US" dirty="0"/>
          </a:p>
        </p:txBody>
      </p:sp>
      <p:sp>
        <p:nvSpPr>
          <p:cNvPr id="30" name="Picture Placeholder 25"/>
          <p:cNvSpPr>
            <a:spLocks noGrp="1"/>
          </p:cNvSpPr>
          <p:nvPr>
            <p:ph type="pic" sz="quarter" idx="27" hasCustomPrompt="1"/>
          </p:nvPr>
        </p:nvSpPr>
        <p:spPr>
          <a:xfrm>
            <a:off x="10245749" y="2217585"/>
            <a:ext cx="823913" cy="823913"/>
          </a:xfrm>
        </p:spPr>
        <p:txBody>
          <a:bodyPr anchor="ctr"/>
          <a:lstStyle>
            <a:lvl1pPr marL="0" indent="0" algn="ctr">
              <a:buNone/>
              <a:defRPr sz="1050" i="1">
                <a:solidFill>
                  <a:schemeClr val="bg1"/>
                </a:solidFill>
              </a:defRPr>
            </a:lvl1pPr>
          </a:lstStyle>
          <a:p>
            <a:r>
              <a:rPr lang="en-US" dirty="0"/>
              <a:t>Icon</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60 40 Vertical Split">
    <p:spTree>
      <p:nvGrpSpPr>
        <p:cNvPr id="1" name=""/>
        <p:cNvGrpSpPr/>
        <p:nvPr/>
      </p:nvGrpSpPr>
      <p:grpSpPr>
        <a:xfrm>
          <a:off x="0" y="0"/>
          <a:ext cx="0" cy="0"/>
          <a:chOff x="0" y="0"/>
          <a:chExt cx="0" cy="0"/>
        </a:xfrm>
      </p:grpSpPr>
      <p:sp>
        <p:nvSpPr>
          <p:cNvPr id="9" name="Rectangle 8"/>
          <p:cNvSpPr/>
          <p:nvPr userDrawn="1"/>
        </p:nvSpPr>
        <p:spPr>
          <a:xfrm>
            <a:off x="676118" y="4338116"/>
            <a:ext cx="10839764" cy="45719"/>
          </a:xfrm>
          <a:prstGeom prst="rect">
            <a:avLst/>
          </a:prstGeom>
          <a:solidFill>
            <a:schemeClr val="tx1">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Text Placeholder 3"/>
          <p:cNvSpPr txBox="1"/>
          <p:nvPr userDrawn="1"/>
        </p:nvSpPr>
        <p:spPr>
          <a:xfrm>
            <a:off x="0" y="-436"/>
            <a:ext cx="12192000" cy="4343836"/>
          </a:xfrm>
          <a:prstGeom prst="rect">
            <a:avLst/>
          </a:prstGeom>
          <a:gradFill>
            <a:gsLst>
              <a:gs pos="0">
                <a:schemeClr val="tx2"/>
              </a:gs>
              <a:gs pos="100000">
                <a:schemeClr val="accent2"/>
              </a:gs>
            </a:gsLst>
            <a:lin ang="14400000" scaled="0"/>
          </a:gradFill>
        </p:spPr>
        <p:txBody>
          <a:bodyPr/>
          <a:lstStyle>
            <a:lvl1pPr marL="266700" indent="-266700" algn="l" defTabSz="914400" rtl="0" eaLnBrk="1" latinLnBrk="0" hangingPunct="1">
              <a:lnSpc>
                <a:spcPct val="100000"/>
              </a:lnSpc>
              <a:spcBef>
                <a:spcPts val="0"/>
              </a:spcBef>
              <a:spcAft>
                <a:spcPts val="1000"/>
              </a:spcAft>
              <a:buClr>
                <a:schemeClr val="accent2"/>
              </a:buClr>
              <a:buFont typeface="Arial" panose="020B0604020202020204" pitchFamily="34" charset="0"/>
              <a:buChar char="●"/>
              <a:defRPr sz="1600" kern="1200">
                <a:solidFill>
                  <a:schemeClr val="tx1"/>
                </a:solidFill>
                <a:latin typeface="+mn-lt"/>
                <a:ea typeface="+mn-ea"/>
                <a:cs typeface="+mn-cs"/>
              </a:defRPr>
            </a:lvl1pPr>
            <a:lvl2pPr marL="447675" indent="-180975" algn="l" defTabSz="914400" rtl="0" eaLnBrk="1" latinLnBrk="0" hangingPunct="1">
              <a:lnSpc>
                <a:spcPct val="100000"/>
              </a:lnSpc>
              <a:spcBef>
                <a:spcPts val="0"/>
              </a:spcBef>
              <a:spcAft>
                <a:spcPts val="1000"/>
              </a:spcAft>
              <a:buClr>
                <a:schemeClr val="accent2"/>
              </a:buClr>
              <a:buFontTx/>
              <a:buChar char="–"/>
              <a:defRPr sz="1400" kern="1200">
                <a:solidFill>
                  <a:schemeClr val="tx1"/>
                </a:solidFill>
                <a:latin typeface="+mn-lt"/>
                <a:ea typeface="+mn-ea"/>
                <a:cs typeface="+mn-cs"/>
              </a:defRPr>
            </a:lvl2pPr>
            <a:lvl3pPr marL="628650" indent="-180975" algn="l" defTabSz="914400" rtl="0" eaLnBrk="1" latinLnBrk="0" hangingPunct="1">
              <a:lnSpc>
                <a:spcPct val="100000"/>
              </a:lnSpc>
              <a:spcBef>
                <a:spcPts val="0"/>
              </a:spcBef>
              <a:spcAft>
                <a:spcPts val="1000"/>
              </a:spcAft>
              <a:buClr>
                <a:schemeClr val="tx1">
                  <a:lumMod val="50000"/>
                  <a:lumOff val="50000"/>
                </a:schemeClr>
              </a:buClr>
              <a:buFont typeface="Arial" panose="020B0604020202020204" pitchFamily="34" charset="0"/>
              <a:buChar char="•"/>
              <a:defRPr sz="1200" kern="1200">
                <a:solidFill>
                  <a:schemeClr val="tx1"/>
                </a:solidFill>
                <a:latin typeface="+mn-lt"/>
                <a:ea typeface="+mn-ea"/>
                <a:cs typeface="+mn-cs"/>
              </a:defRPr>
            </a:lvl3pPr>
            <a:lvl4pPr marL="809625" indent="-180975" algn="l" defTabSz="914400" rtl="0" eaLnBrk="1" latinLnBrk="0" hangingPunct="1">
              <a:lnSpc>
                <a:spcPct val="100000"/>
              </a:lnSpc>
              <a:spcBef>
                <a:spcPts val="0"/>
              </a:spcBef>
              <a:spcAft>
                <a:spcPts val="1000"/>
              </a:spcAft>
              <a:buClr>
                <a:schemeClr val="tx1">
                  <a:lumMod val="75000"/>
                  <a:lumOff val="25000"/>
                </a:schemeClr>
              </a:buClr>
              <a:buSzPct val="80000"/>
              <a:buFont typeface="Courier New" panose="02070309020205020404" pitchFamily="49" charset="0"/>
              <a:buChar char="o"/>
              <a:defRPr sz="1000" kern="1200">
                <a:solidFill>
                  <a:schemeClr val="tx1"/>
                </a:solidFill>
                <a:latin typeface="+mn-lt"/>
                <a:ea typeface="+mn-ea"/>
                <a:cs typeface="+mn-cs"/>
              </a:defRPr>
            </a:lvl4pPr>
            <a:lvl5pPr marL="990600" indent="-180975" algn="l" defTabSz="914400" rtl="0" eaLnBrk="1" latinLnBrk="0" hangingPunct="1">
              <a:lnSpc>
                <a:spcPct val="100000"/>
              </a:lnSpc>
              <a:spcBef>
                <a:spcPts val="0"/>
              </a:spcBef>
              <a:spcAft>
                <a:spcPts val="1000"/>
              </a:spcAft>
              <a:buFont typeface="Arial" panose="020B0604020202020204" pitchFamily="34" charset="0"/>
              <a:buChar char="•"/>
              <a:defRPr sz="1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noProof="0" dirty="0"/>
          </a:p>
        </p:txBody>
      </p:sp>
      <p:sp>
        <p:nvSpPr>
          <p:cNvPr id="2" name="Title 1"/>
          <p:cNvSpPr>
            <a:spLocks noGrp="1"/>
          </p:cNvSpPr>
          <p:nvPr>
            <p:ph type="title"/>
          </p:nvPr>
        </p:nvSpPr>
        <p:spPr/>
        <p:txBody>
          <a:bodyPr/>
          <a:lstStyle>
            <a:lvl1pPr>
              <a:defRPr>
                <a:solidFill>
                  <a:schemeClr val="bg1"/>
                </a:solidFill>
              </a:defRPr>
            </a:lvl1pPr>
          </a:lstStyle>
          <a:p>
            <a:r>
              <a:rPr lang="en-US" noProof="0" smtClean="0"/>
              <a:t>Click to edit Master title style</a:t>
            </a:r>
            <a:endParaRPr lang="en-US" noProof="0"/>
          </a:p>
        </p:txBody>
      </p:sp>
      <p:sp>
        <p:nvSpPr>
          <p:cNvPr id="6" name="Footer Placeholder 5"/>
          <p:cNvSpPr>
            <a:spLocks noGrp="1"/>
          </p:cNvSpPr>
          <p:nvPr>
            <p:ph type="ftr" sz="quarter" idx="10"/>
          </p:nvPr>
        </p:nvSpPr>
        <p:spPr/>
        <p:txBody>
          <a:bodyPr/>
          <a:lstStyle/>
          <a:p>
            <a:endParaRPr lang="en-US" noProof="0" dirty="0"/>
          </a:p>
        </p:txBody>
      </p:sp>
      <p:sp>
        <p:nvSpPr>
          <p:cNvPr id="7" name="Slide Number Placeholder 6"/>
          <p:cNvSpPr>
            <a:spLocks noGrp="1"/>
          </p:cNvSpPr>
          <p:nvPr>
            <p:ph type="sldNum" sz="quarter" idx="11"/>
          </p:nvPr>
        </p:nvSpPr>
        <p:spPr/>
        <p:txBody>
          <a:bodyPr/>
          <a:lstStyle/>
          <a:p>
            <a:fld id="{EECC7194-A4D0-457B-9D3E-53681723AFF7}" type="slidenum">
              <a:rPr lang="en-US" noProof="0" smtClean="0"/>
            </a:fld>
            <a:endParaRPr lang="en-US" noProof="0" dirty="0"/>
          </a:p>
        </p:txBody>
      </p:sp>
      <p:sp>
        <p:nvSpPr>
          <p:cNvPr id="4" name="Text Placeholder 3"/>
          <p:cNvSpPr>
            <a:spLocks noGrp="1"/>
          </p:cNvSpPr>
          <p:nvPr>
            <p:ph type="body" sz="quarter" idx="12" hasCustomPrompt="1"/>
          </p:nvPr>
        </p:nvSpPr>
        <p:spPr>
          <a:xfrm>
            <a:off x="684213" y="1405643"/>
            <a:ext cx="7559675" cy="360000"/>
          </a:xfrm>
        </p:spPr>
        <p:txBody>
          <a:bodyPr/>
          <a:lstStyle>
            <a:lvl1pPr marL="0" indent="0">
              <a:buNone/>
              <a:defRPr sz="2200">
                <a:solidFill>
                  <a:schemeClr val="bg1"/>
                </a:solidFill>
                <a:latin typeface="+mj-lt"/>
              </a:defRPr>
            </a:lvl1pPr>
          </a:lstStyle>
          <a:p>
            <a:pPr lvl="0"/>
            <a:r>
              <a:rPr lang="en-US" noProof="0"/>
              <a:t>SUBTITLE</a:t>
            </a:r>
            <a:endParaRPr lang="en-US" noProof="0"/>
          </a:p>
        </p:txBody>
      </p:sp>
      <p:sp>
        <p:nvSpPr>
          <p:cNvPr id="21" name="Freeform: Shape 20"/>
          <p:cNvSpPr/>
          <p:nvPr userDrawn="1"/>
        </p:nvSpPr>
        <p:spPr>
          <a:xfrm rot="5400000">
            <a:off x="8220300" y="371700"/>
            <a:ext cx="4343400" cy="3600000"/>
          </a:xfrm>
          <a:custGeom>
            <a:avLst/>
            <a:gdLst>
              <a:gd name="connsiteX0" fmla="*/ 0 w 4343400"/>
              <a:gd name="connsiteY0" fmla="*/ 3600000 h 3600000"/>
              <a:gd name="connsiteX1" fmla="*/ 0 w 4343400"/>
              <a:gd name="connsiteY1" fmla="*/ 0 h 3600000"/>
              <a:gd name="connsiteX2" fmla="*/ 180000 w 4343400"/>
              <a:gd name="connsiteY2" fmla="*/ 0 h 3600000"/>
              <a:gd name="connsiteX3" fmla="*/ 4343400 w 4343400"/>
              <a:gd name="connsiteY3" fmla="*/ 0 h 3600000"/>
              <a:gd name="connsiteX4" fmla="*/ 4343400 w 4343400"/>
              <a:gd name="connsiteY4" fmla="*/ 180000 h 3600000"/>
              <a:gd name="connsiteX5" fmla="*/ 180000 w 4343400"/>
              <a:gd name="connsiteY5" fmla="*/ 180000 h 3600000"/>
              <a:gd name="connsiteX6" fmla="*/ 180000 w 4343400"/>
              <a:gd name="connsiteY6" fmla="*/ 3600000 h 36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43400" h="3600000">
                <a:moveTo>
                  <a:pt x="0" y="3600000"/>
                </a:moveTo>
                <a:lnTo>
                  <a:pt x="0" y="0"/>
                </a:lnTo>
                <a:lnTo>
                  <a:pt x="180000" y="0"/>
                </a:lnTo>
                <a:lnTo>
                  <a:pt x="4343400" y="0"/>
                </a:lnTo>
                <a:lnTo>
                  <a:pt x="4343400" y="180000"/>
                </a:lnTo>
                <a:lnTo>
                  <a:pt x="180000" y="180000"/>
                </a:lnTo>
                <a:lnTo>
                  <a:pt x="180000" y="3600000"/>
                </a:lnTo>
                <a:close/>
              </a:path>
            </a:pathLst>
          </a:custGeom>
          <a:gradFill>
            <a:gsLst>
              <a:gs pos="0">
                <a:schemeClr val="bg1">
                  <a:alpha val="5000"/>
                </a:schemeClr>
              </a:gs>
              <a:gs pos="100000">
                <a:schemeClr val="bg1">
                  <a:alpha val="3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9" name="Freeform: Shape 18"/>
          <p:cNvSpPr/>
          <p:nvPr userDrawn="1"/>
        </p:nvSpPr>
        <p:spPr>
          <a:xfrm rot="5400000">
            <a:off x="9134700" y="3800700"/>
            <a:ext cx="2514600" cy="3600000"/>
          </a:xfrm>
          <a:custGeom>
            <a:avLst/>
            <a:gdLst>
              <a:gd name="connsiteX0" fmla="*/ 0 w 2514600"/>
              <a:gd name="connsiteY0" fmla="*/ 180000 h 3600000"/>
              <a:gd name="connsiteX1" fmla="*/ 0 w 2514600"/>
              <a:gd name="connsiteY1" fmla="*/ 0 h 3600000"/>
              <a:gd name="connsiteX2" fmla="*/ 2334600 w 2514600"/>
              <a:gd name="connsiteY2" fmla="*/ 0 h 3600000"/>
              <a:gd name="connsiteX3" fmla="*/ 2514600 w 2514600"/>
              <a:gd name="connsiteY3" fmla="*/ 0 h 3600000"/>
              <a:gd name="connsiteX4" fmla="*/ 2514600 w 2514600"/>
              <a:gd name="connsiteY4" fmla="*/ 180000 h 3600000"/>
              <a:gd name="connsiteX5" fmla="*/ 2514600 w 2514600"/>
              <a:gd name="connsiteY5" fmla="*/ 3600000 h 3600000"/>
              <a:gd name="connsiteX6" fmla="*/ 2334600 w 2514600"/>
              <a:gd name="connsiteY6" fmla="*/ 3600000 h 3600000"/>
              <a:gd name="connsiteX7" fmla="*/ 2334600 w 2514600"/>
              <a:gd name="connsiteY7" fmla="*/ 180000 h 36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14600" h="3600000">
                <a:moveTo>
                  <a:pt x="0" y="180000"/>
                </a:moveTo>
                <a:lnTo>
                  <a:pt x="0" y="0"/>
                </a:lnTo>
                <a:lnTo>
                  <a:pt x="2334600" y="0"/>
                </a:lnTo>
                <a:lnTo>
                  <a:pt x="2514600" y="0"/>
                </a:lnTo>
                <a:lnTo>
                  <a:pt x="2514600" y="180000"/>
                </a:lnTo>
                <a:lnTo>
                  <a:pt x="2514600" y="3600000"/>
                </a:lnTo>
                <a:lnTo>
                  <a:pt x="2334600" y="3600000"/>
                </a:lnTo>
                <a:lnTo>
                  <a:pt x="2334600" y="180000"/>
                </a:lnTo>
                <a:close/>
              </a:path>
            </a:pathLst>
          </a:custGeom>
          <a:solidFill>
            <a:schemeClr val="tx1">
              <a:lumMod val="50000"/>
              <a:lumOff val="5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6 x Content Block with Icon">
    <p:spTree>
      <p:nvGrpSpPr>
        <p:cNvPr id="1" name=""/>
        <p:cNvGrpSpPr/>
        <p:nvPr/>
      </p:nvGrpSpPr>
      <p:grpSpPr>
        <a:xfrm>
          <a:off x="0" y="0"/>
          <a:ext cx="0" cy="0"/>
          <a:chOff x="0" y="0"/>
          <a:chExt cx="0" cy="0"/>
        </a:xfrm>
      </p:grpSpPr>
      <p:sp>
        <p:nvSpPr>
          <p:cNvPr id="6" name="Picture Placeholder 23"/>
          <p:cNvSpPr>
            <a:spLocks noGrp="1"/>
          </p:cNvSpPr>
          <p:nvPr>
            <p:ph type="pic" sz="quarter" idx="12" hasCustomPrompt="1"/>
          </p:nvPr>
        </p:nvSpPr>
        <p:spPr>
          <a:xfrm>
            <a:off x="180000" y="179109"/>
            <a:ext cx="11832000" cy="6513922"/>
          </a:xfrm>
          <a:custGeom>
            <a:avLst/>
            <a:gdLst>
              <a:gd name="connsiteX0" fmla="*/ 0 w 11832000"/>
              <a:gd name="connsiteY0" fmla="*/ 0 h 6513922"/>
              <a:gd name="connsiteX1" fmla="*/ 8412000 w 11832000"/>
              <a:gd name="connsiteY1" fmla="*/ 0 h 6513922"/>
              <a:gd name="connsiteX2" fmla="*/ 8412000 w 11832000"/>
              <a:gd name="connsiteY2" fmla="*/ 891 h 6513922"/>
              <a:gd name="connsiteX3" fmla="*/ 11832000 w 11832000"/>
              <a:gd name="connsiteY3" fmla="*/ 891 h 6513922"/>
              <a:gd name="connsiteX4" fmla="*/ 11832000 w 11832000"/>
              <a:gd name="connsiteY4" fmla="*/ 6498891 h 6513922"/>
              <a:gd name="connsiteX5" fmla="*/ 8412000 w 11832000"/>
              <a:gd name="connsiteY5" fmla="*/ 6498891 h 6513922"/>
              <a:gd name="connsiteX6" fmla="*/ 8412000 w 11832000"/>
              <a:gd name="connsiteY6" fmla="*/ 6513922 h 6513922"/>
              <a:gd name="connsiteX7" fmla="*/ 0 w 11832000"/>
              <a:gd name="connsiteY7" fmla="*/ 6513922 h 6513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832000" h="6513922">
                <a:moveTo>
                  <a:pt x="0" y="0"/>
                </a:moveTo>
                <a:lnTo>
                  <a:pt x="8412000" y="0"/>
                </a:lnTo>
                <a:lnTo>
                  <a:pt x="8412000" y="891"/>
                </a:lnTo>
                <a:lnTo>
                  <a:pt x="11832000" y="891"/>
                </a:lnTo>
                <a:lnTo>
                  <a:pt x="11832000" y="6498891"/>
                </a:lnTo>
                <a:lnTo>
                  <a:pt x="8412000" y="6498891"/>
                </a:lnTo>
                <a:lnTo>
                  <a:pt x="8412000" y="6513922"/>
                </a:lnTo>
                <a:lnTo>
                  <a:pt x="0" y="6513922"/>
                </a:lnTo>
                <a:close/>
              </a:path>
            </a:pathLst>
          </a:custGeom>
          <a:solidFill>
            <a:schemeClr val="tx1">
              <a:lumMod val="75000"/>
              <a:lumOff val="25000"/>
            </a:schemeClr>
          </a:solidFill>
        </p:spPr>
        <p:txBody>
          <a:bodyPr wrap="square" lIns="0" tIns="1224000" rIns="0" anchor="t">
            <a:noAutofit/>
          </a:bodyPr>
          <a:lstStyle>
            <a:lvl1pPr marL="0" indent="0" algn="ctr">
              <a:lnSpc>
                <a:spcPct val="100000"/>
              </a:lnSpc>
              <a:buNone/>
              <a:defRPr sz="1200" i="1">
                <a:solidFill>
                  <a:schemeClr val="bg1"/>
                </a:solidFill>
              </a:defRPr>
            </a:lvl1pPr>
          </a:lstStyle>
          <a:p>
            <a:r>
              <a:rPr lang="en-US" dirty="0"/>
              <a:t>Drag &amp; Drop Your </a:t>
            </a:r>
            <a:br>
              <a:rPr lang="en-US" dirty="0"/>
            </a:br>
            <a:r>
              <a:rPr lang="en-US" dirty="0"/>
              <a:t>Background Photo Here</a:t>
            </a:r>
            <a:endParaRPr lang="en-US" dirty="0"/>
          </a:p>
        </p:txBody>
      </p:sp>
      <p:sp>
        <p:nvSpPr>
          <p:cNvPr id="9" name="Freeform: Shape 8"/>
          <p:cNvSpPr/>
          <p:nvPr userDrawn="1"/>
        </p:nvSpPr>
        <p:spPr>
          <a:xfrm rot="5400000">
            <a:off x="6963000" y="1629000"/>
            <a:ext cx="6858000" cy="3600000"/>
          </a:xfrm>
          <a:custGeom>
            <a:avLst/>
            <a:gdLst>
              <a:gd name="connsiteX0" fmla="*/ 0 w 6858000"/>
              <a:gd name="connsiteY0" fmla="*/ 3600000 h 3600000"/>
              <a:gd name="connsiteX1" fmla="*/ 0 w 6858000"/>
              <a:gd name="connsiteY1" fmla="*/ 0 h 3600000"/>
              <a:gd name="connsiteX2" fmla="*/ 0 w 6858000"/>
              <a:gd name="connsiteY2" fmla="*/ 0 h 3600000"/>
              <a:gd name="connsiteX3" fmla="*/ 180000 w 6858000"/>
              <a:gd name="connsiteY3" fmla="*/ 0 h 3600000"/>
              <a:gd name="connsiteX4" fmla="*/ 6678000 w 6858000"/>
              <a:gd name="connsiteY4" fmla="*/ 0 h 3600000"/>
              <a:gd name="connsiteX5" fmla="*/ 6858000 w 6858000"/>
              <a:gd name="connsiteY5" fmla="*/ 0 h 3600000"/>
              <a:gd name="connsiteX6" fmla="*/ 6858000 w 6858000"/>
              <a:gd name="connsiteY6" fmla="*/ 180000 h 3600000"/>
              <a:gd name="connsiteX7" fmla="*/ 6858000 w 6858000"/>
              <a:gd name="connsiteY7" fmla="*/ 3600000 h 3600000"/>
              <a:gd name="connsiteX8" fmla="*/ 6678000 w 6858000"/>
              <a:gd name="connsiteY8" fmla="*/ 3600000 h 3600000"/>
              <a:gd name="connsiteX9" fmla="*/ 6678000 w 6858000"/>
              <a:gd name="connsiteY9" fmla="*/ 180000 h 3600000"/>
              <a:gd name="connsiteX10" fmla="*/ 180000 w 6858000"/>
              <a:gd name="connsiteY10" fmla="*/ 180000 h 3600000"/>
              <a:gd name="connsiteX11" fmla="*/ 180000 w 6858000"/>
              <a:gd name="connsiteY11" fmla="*/ 3600000 h 36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3600000">
                <a:moveTo>
                  <a:pt x="0" y="3600000"/>
                </a:moveTo>
                <a:lnTo>
                  <a:pt x="0" y="0"/>
                </a:lnTo>
                <a:lnTo>
                  <a:pt x="0" y="0"/>
                </a:lnTo>
                <a:lnTo>
                  <a:pt x="180000" y="0"/>
                </a:lnTo>
                <a:lnTo>
                  <a:pt x="6678000" y="0"/>
                </a:lnTo>
                <a:lnTo>
                  <a:pt x="6858000" y="0"/>
                </a:lnTo>
                <a:lnTo>
                  <a:pt x="6858000" y="180000"/>
                </a:lnTo>
                <a:lnTo>
                  <a:pt x="6858000" y="3600000"/>
                </a:lnTo>
                <a:lnTo>
                  <a:pt x="6678000" y="3600000"/>
                </a:lnTo>
                <a:lnTo>
                  <a:pt x="6678000" y="180000"/>
                </a:lnTo>
                <a:lnTo>
                  <a:pt x="180000" y="180000"/>
                </a:lnTo>
                <a:lnTo>
                  <a:pt x="180000" y="360000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684000" y="808186"/>
            <a:ext cx="7560000" cy="370166"/>
          </a:xfrm>
        </p:spPr>
        <p:txBody>
          <a:bodyPr/>
          <a:lstStyle>
            <a:lvl1pPr>
              <a:defRPr>
                <a:solidFill>
                  <a:schemeClr val="bg1"/>
                </a:solidFill>
              </a:defRPr>
            </a:lvl1pPr>
          </a:lstStyle>
          <a:p>
            <a:r>
              <a:rPr lang="en-US" smtClean="0"/>
              <a:t>Click to edit Master title style</a:t>
            </a:r>
            <a:endParaRPr lang="en-US" dirty="0"/>
          </a:p>
        </p:txBody>
      </p:sp>
      <p:sp>
        <p:nvSpPr>
          <p:cNvPr id="7" name="Footer Placeholder 6"/>
          <p:cNvSpPr>
            <a:spLocks noGrp="1"/>
          </p:cNvSpPr>
          <p:nvPr>
            <p:ph type="ftr" sz="quarter" idx="10"/>
          </p:nvPr>
        </p:nvSpPr>
        <p:spPr/>
        <p:txBody>
          <a:bodyPr/>
          <a:lstStyle/>
          <a:p>
            <a:endParaRPr lang="en-US" dirty="0"/>
          </a:p>
        </p:txBody>
      </p:sp>
      <p:sp>
        <p:nvSpPr>
          <p:cNvPr id="8" name="Slide Number Placeholder 7"/>
          <p:cNvSpPr>
            <a:spLocks noGrp="1"/>
          </p:cNvSpPr>
          <p:nvPr>
            <p:ph type="sldNum" sz="quarter" idx="11"/>
          </p:nvPr>
        </p:nvSpPr>
        <p:spPr/>
        <p:txBody>
          <a:bodyPr/>
          <a:lstStyle/>
          <a:p>
            <a:fld id="{EECC7194-A4D0-457B-9D3E-53681723AFF7}" type="slidenum">
              <a:rPr lang="en-US" smtClean="0"/>
            </a:fld>
            <a:endParaRPr lang="en-US" dirty="0"/>
          </a:p>
        </p:txBody>
      </p:sp>
      <p:sp>
        <p:nvSpPr>
          <p:cNvPr id="5" name="Text Placeholder 4"/>
          <p:cNvSpPr>
            <a:spLocks noGrp="1"/>
          </p:cNvSpPr>
          <p:nvPr>
            <p:ph type="body" sz="quarter" idx="13" hasCustomPrompt="1"/>
          </p:nvPr>
        </p:nvSpPr>
        <p:spPr>
          <a:xfrm>
            <a:off x="1470581" y="2186444"/>
            <a:ext cx="2812282" cy="1242556"/>
          </a:xfrm>
        </p:spPr>
        <p:txBody>
          <a:bodyPr/>
          <a:lstStyle>
            <a:lvl1pPr marL="0" indent="0">
              <a:buNone/>
              <a:defRPr sz="1200">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Description</a:t>
            </a:r>
            <a:endParaRPr lang="en-US" dirty="0"/>
          </a:p>
        </p:txBody>
      </p:sp>
      <p:sp>
        <p:nvSpPr>
          <p:cNvPr id="13" name="Text Placeholder 12"/>
          <p:cNvSpPr>
            <a:spLocks noGrp="1"/>
          </p:cNvSpPr>
          <p:nvPr>
            <p:ph type="body" sz="quarter" idx="14" hasCustomPrompt="1"/>
          </p:nvPr>
        </p:nvSpPr>
        <p:spPr>
          <a:xfrm>
            <a:off x="1470581" y="1775806"/>
            <a:ext cx="2812282" cy="297888"/>
          </a:xfrm>
        </p:spPr>
        <p:txBody>
          <a:bodyPr/>
          <a:lstStyle>
            <a:lvl1pPr marL="0" indent="0">
              <a:buNone/>
              <a:defRPr sz="1800" b="0" cap="none"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Header</a:t>
            </a:r>
            <a:endParaRPr lang="en-US" dirty="0"/>
          </a:p>
        </p:txBody>
      </p:sp>
      <p:sp>
        <p:nvSpPr>
          <p:cNvPr id="15" name="Text Placeholder 4"/>
          <p:cNvSpPr>
            <a:spLocks noGrp="1"/>
          </p:cNvSpPr>
          <p:nvPr>
            <p:ph type="body" sz="quarter" idx="15" hasCustomPrompt="1"/>
          </p:nvPr>
        </p:nvSpPr>
        <p:spPr>
          <a:xfrm>
            <a:off x="5031291" y="2186444"/>
            <a:ext cx="2812282" cy="1242556"/>
          </a:xfrm>
        </p:spPr>
        <p:txBody>
          <a:bodyPr/>
          <a:lstStyle>
            <a:lvl1pPr marL="0" indent="0">
              <a:buNone/>
              <a:defRPr sz="1200">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Description</a:t>
            </a:r>
            <a:endParaRPr lang="en-US" dirty="0"/>
          </a:p>
        </p:txBody>
      </p:sp>
      <p:sp>
        <p:nvSpPr>
          <p:cNvPr id="16" name="Text Placeholder 12"/>
          <p:cNvSpPr>
            <a:spLocks noGrp="1"/>
          </p:cNvSpPr>
          <p:nvPr>
            <p:ph type="body" sz="quarter" idx="16" hasCustomPrompt="1"/>
          </p:nvPr>
        </p:nvSpPr>
        <p:spPr>
          <a:xfrm>
            <a:off x="5031291" y="1775806"/>
            <a:ext cx="2812282" cy="297888"/>
          </a:xfrm>
        </p:spPr>
        <p:txBody>
          <a:bodyPr/>
          <a:lstStyle>
            <a:lvl1pPr marL="0" indent="0">
              <a:buNone/>
              <a:defRPr sz="1800" b="0" cap="none"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Header</a:t>
            </a:r>
            <a:endParaRPr lang="en-US" dirty="0"/>
          </a:p>
        </p:txBody>
      </p:sp>
      <p:sp>
        <p:nvSpPr>
          <p:cNvPr id="17" name="Text Placeholder 4"/>
          <p:cNvSpPr>
            <a:spLocks noGrp="1"/>
          </p:cNvSpPr>
          <p:nvPr>
            <p:ph type="body" sz="quarter" idx="17" hasCustomPrompt="1"/>
          </p:nvPr>
        </p:nvSpPr>
        <p:spPr>
          <a:xfrm>
            <a:off x="8592000" y="2186444"/>
            <a:ext cx="2812282" cy="1242556"/>
          </a:xfrm>
        </p:spPr>
        <p:txBody>
          <a:bodyPr/>
          <a:lstStyle>
            <a:lvl1pPr marL="0" indent="0">
              <a:buNone/>
              <a:defRPr sz="1200">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Description</a:t>
            </a:r>
            <a:endParaRPr lang="en-US" dirty="0"/>
          </a:p>
        </p:txBody>
      </p:sp>
      <p:sp>
        <p:nvSpPr>
          <p:cNvPr id="18" name="Text Placeholder 12"/>
          <p:cNvSpPr>
            <a:spLocks noGrp="1"/>
          </p:cNvSpPr>
          <p:nvPr>
            <p:ph type="body" sz="quarter" idx="18" hasCustomPrompt="1"/>
          </p:nvPr>
        </p:nvSpPr>
        <p:spPr>
          <a:xfrm>
            <a:off x="8592000" y="1775806"/>
            <a:ext cx="2812282" cy="297888"/>
          </a:xfrm>
        </p:spPr>
        <p:txBody>
          <a:bodyPr/>
          <a:lstStyle>
            <a:lvl1pPr marL="0" indent="0">
              <a:buNone/>
              <a:defRPr sz="1800" b="0" cap="none"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Header</a:t>
            </a:r>
            <a:endParaRPr lang="en-US" dirty="0"/>
          </a:p>
        </p:txBody>
      </p:sp>
      <p:sp>
        <p:nvSpPr>
          <p:cNvPr id="19" name="Text Placeholder 4"/>
          <p:cNvSpPr>
            <a:spLocks noGrp="1"/>
          </p:cNvSpPr>
          <p:nvPr>
            <p:ph type="body" sz="quarter" idx="19" hasCustomPrompt="1"/>
          </p:nvPr>
        </p:nvSpPr>
        <p:spPr>
          <a:xfrm>
            <a:off x="1470581" y="4335857"/>
            <a:ext cx="2812282" cy="1242556"/>
          </a:xfrm>
        </p:spPr>
        <p:txBody>
          <a:bodyPr/>
          <a:lstStyle>
            <a:lvl1pPr marL="0" indent="0">
              <a:buNone/>
              <a:defRPr sz="1200">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Description</a:t>
            </a:r>
            <a:endParaRPr lang="en-US" dirty="0"/>
          </a:p>
        </p:txBody>
      </p:sp>
      <p:sp>
        <p:nvSpPr>
          <p:cNvPr id="20" name="Text Placeholder 12"/>
          <p:cNvSpPr>
            <a:spLocks noGrp="1"/>
          </p:cNvSpPr>
          <p:nvPr>
            <p:ph type="body" sz="quarter" idx="20" hasCustomPrompt="1"/>
          </p:nvPr>
        </p:nvSpPr>
        <p:spPr>
          <a:xfrm>
            <a:off x="1470581" y="3925219"/>
            <a:ext cx="2812282" cy="297888"/>
          </a:xfrm>
        </p:spPr>
        <p:txBody>
          <a:bodyPr/>
          <a:lstStyle>
            <a:lvl1pPr marL="0" indent="0">
              <a:buNone/>
              <a:defRPr sz="1800" b="0" cap="none"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Header</a:t>
            </a:r>
            <a:endParaRPr lang="en-US" dirty="0"/>
          </a:p>
        </p:txBody>
      </p:sp>
      <p:sp>
        <p:nvSpPr>
          <p:cNvPr id="21" name="Text Placeholder 4"/>
          <p:cNvSpPr>
            <a:spLocks noGrp="1"/>
          </p:cNvSpPr>
          <p:nvPr>
            <p:ph type="body" sz="quarter" idx="21" hasCustomPrompt="1"/>
          </p:nvPr>
        </p:nvSpPr>
        <p:spPr>
          <a:xfrm>
            <a:off x="5031291" y="4335857"/>
            <a:ext cx="2812282" cy="1242556"/>
          </a:xfrm>
        </p:spPr>
        <p:txBody>
          <a:bodyPr/>
          <a:lstStyle>
            <a:lvl1pPr marL="0" indent="0">
              <a:buNone/>
              <a:defRPr sz="1200">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Description</a:t>
            </a:r>
            <a:endParaRPr lang="en-US" dirty="0"/>
          </a:p>
        </p:txBody>
      </p:sp>
      <p:sp>
        <p:nvSpPr>
          <p:cNvPr id="22" name="Text Placeholder 12"/>
          <p:cNvSpPr>
            <a:spLocks noGrp="1"/>
          </p:cNvSpPr>
          <p:nvPr>
            <p:ph type="body" sz="quarter" idx="22" hasCustomPrompt="1"/>
          </p:nvPr>
        </p:nvSpPr>
        <p:spPr>
          <a:xfrm>
            <a:off x="5031291" y="3925219"/>
            <a:ext cx="2812282" cy="297888"/>
          </a:xfrm>
        </p:spPr>
        <p:txBody>
          <a:bodyPr/>
          <a:lstStyle>
            <a:lvl1pPr marL="0" indent="0">
              <a:buNone/>
              <a:defRPr sz="1800" b="0" cap="none"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Header</a:t>
            </a:r>
            <a:endParaRPr lang="en-US" dirty="0"/>
          </a:p>
        </p:txBody>
      </p:sp>
      <p:sp>
        <p:nvSpPr>
          <p:cNvPr id="23" name="Text Placeholder 4"/>
          <p:cNvSpPr>
            <a:spLocks noGrp="1"/>
          </p:cNvSpPr>
          <p:nvPr>
            <p:ph type="body" sz="quarter" idx="23" hasCustomPrompt="1"/>
          </p:nvPr>
        </p:nvSpPr>
        <p:spPr>
          <a:xfrm>
            <a:off x="8592000" y="4335857"/>
            <a:ext cx="2812282" cy="1242556"/>
          </a:xfrm>
        </p:spPr>
        <p:txBody>
          <a:bodyPr/>
          <a:lstStyle>
            <a:lvl1pPr marL="0" indent="0">
              <a:buNone/>
              <a:defRPr sz="1200">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Description</a:t>
            </a:r>
            <a:endParaRPr lang="en-US" dirty="0"/>
          </a:p>
        </p:txBody>
      </p:sp>
      <p:sp>
        <p:nvSpPr>
          <p:cNvPr id="24" name="Text Placeholder 12"/>
          <p:cNvSpPr>
            <a:spLocks noGrp="1"/>
          </p:cNvSpPr>
          <p:nvPr>
            <p:ph type="body" sz="quarter" idx="24" hasCustomPrompt="1"/>
          </p:nvPr>
        </p:nvSpPr>
        <p:spPr>
          <a:xfrm>
            <a:off x="8592000" y="3925219"/>
            <a:ext cx="2812282" cy="297888"/>
          </a:xfrm>
        </p:spPr>
        <p:txBody>
          <a:bodyPr/>
          <a:lstStyle>
            <a:lvl1pPr marL="0" indent="0">
              <a:buNone/>
              <a:defRPr sz="1800" b="0" cap="none"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Header</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6 x Content Block with Icon">
    <p:spTree>
      <p:nvGrpSpPr>
        <p:cNvPr id="1" name=""/>
        <p:cNvGrpSpPr/>
        <p:nvPr/>
      </p:nvGrpSpPr>
      <p:grpSpPr>
        <a:xfrm>
          <a:off x="0" y="0"/>
          <a:ext cx="0" cy="0"/>
          <a:chOff x="0" y="0"/>
          <a:chExt cx="0" cy="0"/>
        </a:xfrm>
      </p:grpSpPr>
      <p:sp>
        <p:nvSpPr>
          <p:cNvPr id="25" name="Freeform: Shape 24"/>
          <p:cNvSpPr/>
          <p:nvPr userDrawn="1"/>
        </p:nvSpPr>
        <p:spPr>
          <a:xfrm rot="5400000">
            <a:off x="8677500" y="3343500"/>
            <a:ext cx="3429000" cy="3600000"/>
          </a:xfrm>
          <a:custGeom>
            <a:avLst/>
            <a:gdLst>
              <a:gd name="connsiteX0" fmla="*/ 0 w 3429000"/>
              <a:gd name="connsiteY0" fmla="*/ 180000 h 3600000"/>
              <a:gd name="connsiteX1" fmla="*/ 0 w 3429000"/>
              <a:gd name="connsiteY1" fmla="*/ 0 h 3600000"/>
              <a:gd name="connsiteX2" fmla="*/ 3249000 w 3429000"/>
              <a:gd name="connsiteY2" fmla="*/ 0 h 3600000"/>
              <a:gd name="connsiteX3" fmla="*/ 3429000 w 3429000"/>
              <a:gd name="connsiteY3" fmla="*/ 0 h 3600000"/>
              <a:gd name="connsiteX4" fmla="*/ 3429000 w 3429000"/>
              <a:gd name="connsiteY4" fmla="*/ 180000 h 3600000"/>
              <a:gd name="connsiteX5" fmla="*/ 3429000 w 3429000"/>
              <a:gd name="connsiteY5" fmla="*/ 3600000 h 3600000"/>
              <a:gd name="connsiteX6" fmla="*/ 3249000 w 3429000"/>
              <a:gd name="connsiteY6" fmla="*/ 3600000 h 3600000"/>
              <a:gd name="connsiteX7" fmla="*/ 3249000 w 3429000"/>
              <a:gd name="connsiteY7" fmla="*/ 180000 h 36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29000" h="3600000">
                <a:moveTo>
                  <a:pt x="0" y="180000"/>
                </a:moveTo>
                <a:lnTo>
                  <a:pt x="0" y="0"/>
                </a:lnTo>
                <a:lnTo>
                  <a:pt x="3249000" y="0"/>
                </a:lnTo>
                <a:lnTo>
                  <a:pt x="3429000" y="0"/>
                </a:lnTo>
                <a:lnTo>
                  <a:pt x="3429000" y="180000"/>
                </a:lnTo>
                <a:lnTo>
                  <a:pt x="3429000" y="3600000"/>
                </a:lnTo>
                <a:lnTo>
                  <a:pt x="3249000" y="3600000"/>
                </a:lnTo>
                <a:lnTo>
                  <a:pt x="3249000" y="180000"/>
                </a:lnTo>
                <a:close/>
              </a:path>
            </a:pathLst>
          </a:custGeom>
          <a:solidFill>
            <a:schemeClr val="tx1">
              <a:lumMod val="50000"/>
              <a:lumOff val="5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0" name="Text Placeholder 3"/>
          <p:cNvSpPr txBox="1"/>
          <p:nvPr userDrawn="1"/>
        </p:nvSpPr>
        <p:spPr>
          <a:xfrm>
            <a:off x="0" y="-436"/>
            <a:ext cx="12192000" cy="3429436"/>
          </a:xfrm>
          <a:prstGeom prst="rect">
            <a:avLst/>
          </a:prstGeom>
          <a:gradFill>
            <a:gsLst>
              <a:gs pos="0">
                <a:schemeClr val="tx2"/>
              </a:gs>
              <a:gs pos="100000">
                <a:schemeClr val="accent2"/>
              </a:gs>
            </a:gsLst>
            <a:lin ang="14400000" scaled="0"/>
          </a:gradFill>
        </p:spPr>
        <p:txBody>
          <a:bodyPr/>
          <a:lstStyle>
            <a:lvl1pPr marL="266700" indent="-266700" algn="l" defTabSz="914400" rtl="0" eaLnBrk="1" latinLnBrk="0" hangingPunct="1">
              <a:lnSpc>
                <a:spcPct val="100000"/>
              </a:lnSpc>
              <a:spcBef>
                <a:spcPts val="0"/>
              </a:spcBef>
              <a:spcAft>
                <a:spcPts val="1000"/>
              </a:spcAft>
              <a:buClr>
                <a:schemeClr val="accent2"/>
              </a:buClr>
              <a:buFont typeface="Arial" panose="020B0604020202020204" pitchFamily="34" charset="0"/>
              <a:buChar char="●"/>
              <a:defRPr sz="1600" kern="1200">
                <a:solidFill>
                  <a:schemeClr val="tx1"/>
                </a:solidFill>
                <a:latin typeface="+mn-lt"/>
                <a:ea typeface="+mn-ea"/>
                <a:cs typeface="+mn-cs"/>
              </a:defRPr>
            </a:lvl1pPr>
            <a:lvl2pPr marL="447675" indent="-180975" algn="l" defTabSz="914400" rtl="0" eaLnBrk="1" latinLnBrk="0" hangingPunct="1">
              <a:lnSpc>
                <a:spcPct val="100000"/>
              </a:lnSpc>
              <a:spcBef>
                <a:spcPts val="0"/>
              </a:spcBef>
              <a:spcAft>
                <a:spcPts val="1000"/>
              </a:spcAft>
              <a:buClr>
                <a:schemeClr val="accent2"/>
              </a:buClr>
              <a:buFontTx/>
              <a:buChar char="–"/>
              <a:defRPr sz="1400" kern="1200">
                <a:solidFill>
                  <a:schemeClr val="tx1"/>
                </a:solidFill>
                <a:latin typeface="+mn-lt"/>
                <a:ea typeface="+mn-ea"/>
                <a:cs typeface="+mn-cs"/>
              </a:defRPr>
            </a:lvl2pPr>
            <a:lvl3pPr marL="628650" indent="-180975" algn="l" defTabSz="914400" rtl="0" eaLnBrk="1" latinLnBrk="0" hangingPunct="1">
              <a:lnSpc>
                <a:spcPct val="100000"/>
              </a:lnSpc>
              <a:spcBef>
                <a:spcPts val="0"/>
              </a:spcBef>
              <a:spcAft>
                <a:spcPts val="1000"/>
              </a:spcAft>
              <a:buClr>
                <a:schemeClr val="tx1">
                  <a:lumMod val="50000"/>
                  <a:lumOff val="50000"/>
                </a:schemeClr>
              </a:buClr>
              <a:buFont typeface="Arial" panose="020B0604020202020204" pitchFamily="34" charset="0"/>
              <a:buChar char="•"/>
              <a:defRPr sz="1200" kern="1200">
                <a:solidFill>
                  <a:schemeClr val="tx1"/>
                </a:solidFill>
                <a:latin typeface="+mn-lt"/>
                <a:ea typeface="+mn-ea"/>
                <a:cs typeface="+mn-cs"/>
              </a:defRPr>
            </a:lvl3pPr>
            <a:lvl4pPr marL="809625" indent="-180975" algn="l" defTabSz="914400" rtl="0" eaLnBrk="1" latinLnBrk="0" hangingPunct="1">
              <a:lnSpc>
                <a:spcPct val="100000"/>
              </a:lnSpc>
              <a:spcBef>
                <a:spcPts val="0"/>
              </a:spcBef>
              <a:spcAft>
                <a:spcPts val="1000"/>
              </a:spcAft>
              <a:buClr>
                <a:schemeClr val="tx1">
                  <a:lumMod val="75000"/>
                  <a:lumOff val="25000"/>
                </a:schemeClr>
              </a:buClr>
              <a:buSzPct val="80000"/>
              <a:buFont typeface="Courier New" panose="02070309020205020404" pitchFamily="49" charset="0"/>
              <a:buChar char="o"/>
              <a:defRPr sz="1000" kern="1200">
                <a:solidFill>
                  <a:schemeClr val="tx1"/>
                </a:solidFill>
                <a:latin typeface="+mn-lt"/>
                <a:ea typeface="+mn-ea"/>
                <a:cs typeface="+mn-cs"/>
              </a:defRPr>
            </a:lvl4pPr>
            <a:lvl5pPr marL="990600" indent="-180975" algn="l" defTabSz="914400" rtl="0" eaLnBrk="1" latinLnBrk="0" hangingPunct="1">
              <a:lnSpc>
                <a:spcPct val="100000"/>
              </a:lnSpc>
              <a:spcBef>
                <a:spcPts val="0"/>
              </a:spcBef>
              <a:spcAft>
                <a:spcPts val="1000"/>
              </a:spcAft>
              <a:buFont typeface="Arial" panose="020B0604020202020204" pitchFamily="34" charset="0"/>
              <a:buChar char="•"/>
              <a:defRPr sz="1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noProof="0" dirty="0"/>
          </a:p>
        </p:txBody>
      </p:sp>
      <p:sp>
        <p:nvSpPr>
          <p:cNvPr id="2" name="Title 1"/>
          <p:cNvSpPr>
            <a:spLocks noGrp="1"/>
          </p:cNvSpPr>
          <p:nvPr>
            <p:ph type="title"/>
          </p:nvPr>
        </p:nvSpPr>
        <p:spPr>
          <a:xfrm>
            <a:off x="684000" y="808186"/>
            <a:ext cx="7560000" cy="370166"/>
          </a:xfrm>
        </p:spPr>
        <p:txBody>
          <a:bodyPr/>
          <a:lstStyle>
            <a:lvl1pPr>
              <a:defRPr>
                <a:solidFill>
                  <a:schemeClr val="bg1"/>
                </a:solidFill>
              </a:defRPr>
            </a:lvl1pPr>
          </a:lstStyle>
          <a:p>
            <a:r>
              <a:rPr lang="en-US" noProof="0" smtClean="0"/>
              <a:t>Click to edit Master title style</a:t>
            </a:r>
            <a:endParaRPr lang="en-US" noProof="0"/>
          </a:p>
        </p:txBody>
      </p:sp>
      <p:sp>
        <p:nvSpPr>
          <p:cNvPr id="7" name="Footer Placeholder 6"/>
          <p:cNvSpPr>
            <a:spLocks noGrp="1"/>
          </p:cNvSpPr>
          <p:nvPr>
            <p:ph type="ftr" sz="quarter" idx="10"/>
          </p:nvPr>
        </p:nvSpPr>
        <p:spPr/>
        <p:txBody>
          <a:bodyPr/>
          <a:lstStyle/>
          <a:p>
            <a:endParaRPr lang="en-US" noProof="0" dirty="0"/>
          </a:p>
        </p:txBody>
      </p:sp>
      <p:sp>
        <p:nvSpPr>
          <p:cNvPr id="8" name="Slide Number Placeholder 7"/>
          <p:cNvSpPr>
            <a:spLocks noGrp="1"/>
          </p:cNvSpPr>
          <p:nvPr>
            <p:ph type="sldNum" sz="quarter" idx="11"/>
          </p:nvPr>
        </p:nvSpPr>
        <p:spPr/>
        <p:txBody>
          <a:bodyPr/>
          <a:lstStyle/>
          <a:p>
            <a:fld id="{EECC7194-A4D0-457B-9D3E-53681723AFF7}" type="slidenum">
              <a:rPr lang="en-US" noProof="0" smtClean="0"/>
            </a:fld>
            <a:endParaRPr lang="en-US" noProof="0" dirty="0"/>
          </a:p>
        </p:txBody>
      </p:sp>
      <p:sp>
        <p:nvSpPr>
          <p:cNvPr id="5" name="Text Placeholder 4"/>
          <p:cNvSpPr>
            <a:spLocks noGrp="1"/>
          </p:cNvSpPr>
          <p:nvPr>
            <p:ph type="body" sz="quarter" idx="13" hasCustomPrompt="1"/>
          </p:nvPr>
        </p:nvSpPr>
        <p:spPr>
          <a:xfrm>
            <a:off x="682863" y="3668499"/>
            <a:ext cx="3276000" cy="2238815"/>
          </a:xfrm>
        </p:spPr>
        <p:txBody>
          <a:bodyPr lIns="108000"/>
          <a:lstStyle>
            <a:lvl1pPr marL="171450" indent="-171450">
              <a:buClr>
                <a:schemeClr val="accent2"/>
              </a:buClr>
              <a:buFont typeface="Arial" panose="020B0604020202020204" pitchFamily="34" charset="0"/>
              <a:buChar char="•"/>
              <a:defRPr sz="1200">
                <a:solidFill>
                  <a:schemeClr val="tx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Description</a:t>
            </a:r>
            <a:endParaRPr lang="en-US" noProof="0"/>
          </a:p>
        </p:txBody>
      </p:sp>
      <p:sp>
        <p:nvSpPr>
          <p:cNvPr id="13" name="Text Placeholder 12"/>
          <p:cNvSpPr>
            <a:spLocks noGrp="1"/>
          </p:cNvSpPr>
          <p:nvPr>
            <p:ph type="body" sz="quarter" idx="14" hasCustomPrompt="1"/>
          </p:nvPr>
        </p:nvSpPr>
        <p:spPr>
          <a:xfrm>
            <a:off x="682863" y="3068555"/>
            <a:ext cx="3276000" cy="360445"/>
          </a:xfrm>
          <a:solidFill>
            <a:schemeClr val="tx2"/>
          </a:solidFill>
        </p:spPr>
        <p:txBody>
          <a:bodyPr lIns="108000" anchor="ctr"/>
          <a:lstStyle>
            <a:lvl1pPr marL="0" indent="0">
              <a:buNone/>
              <a:defRPr sz="1800" b="0" cap="none"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Header</a:t>
            </a:r>
            <a:endParaRPr lang="en-US" noProof="0"/>
          </a:p>
        </p:txBody>
      </p:sp>
      <p:sp>
        <p:nvSpPr>
          <p:cNvPr id="15" name="Text Placeholder 4"/>
          <p:cNvSpPr>
            <a:spLocks noGrp="1"/>
          </p:cNvSpPr>
          <p:nvPr>
            <p:ph type="body" sz="quarter" idx="15" hasCustomPrompt="1"/>
          </p:nvPr>
        </p:nvSpPr>
        <p:spPr>
          <a:xfrm>
            <a:off x="4445432" y="3668499"/>
            <a:ext cx="3276000" cy="2238815"/>
          </a:xfrm>
        </p:spPr>
        <p:txBody>
          <a:bodyPr lIns="108000"/>
          <a:lstStyle>
            <a:lvl1pPr marL="171450" indent="-171450">
              <a:buClr>
                <a:schemeClr val="accent2"/>
              </a:buClr>
              <a:buFont typeface="Arial" panose="020B0604020202020204" pitchFamily="34" charset="0"/>
              <a:buChar char="•"/>
              <a:defRPr sz="1200">
                <a:solidFill>
                  <a:schemeClr val="tx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Description</a:t>
            </a:r>
            <a:endParaRPr lang="en-US" noProof="0"/>
          </a:p>
        </p:txBody>
      </p:sp>
      <p:sp>
        <p:nvSpPr>
          <p:cNvPr id="16" name="Text Placeholder 12"/>
          <p:cNvSpPr>
            <a:spLocks noGrp="1"/>
          </p:cNvSpPr>
          <p:nvPr>
            <p:ph type="body" sz="quarter" idx="16" hasCustomPrompt="1"/>
          </p:nvPr>
        </p:nvSpPr>
        <p:spPr>
          <a:xfrm>
            <a:off x="4445432" y="3068555"/>
            <a:ext cx="3276000" cy="360445"/>
          </a:xfrm>
          <a:solidFill>
            <a:schemeClr val="tx2"/>
          </a:solidFill>
        </p:spPr>
        <p:txBody>
          <a:bodyPr lIns="108000" anchor="ctr"/>
          <a:lstStyle>
            <a:lvl1pPr marL="0" indent="0">
              <a:buNone/>
              <a:defRPr sz="1800" b="0" cap="none"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Header</a:t>
            </a:r>
            <a:endParaRPr lang="en-US" noProof="0"/>
          </a:p>
        </p:txBody>
      </p:sp>
      <p:sp>
        <p:nvSpPr>
          <p:cNvPr id="17" name="Text Placeholder 4"/>
          <p:cNvSpPr>
            <a:spLocks noGrp="1"/>
          </p:cNvSpPr>
          <p:nvPr>
            <p:ph type="body" sz="quarter" idx="17" hasCustomPrompt="1"/>
          </p:nvPr>
        </p:nvSpPr>
        <p:spPr>
          <a:xfrm>
            <a:off x="8208000" y="3668499"/>
            <a:ext cx="3276000" cy="2238815"/>
          </a:xfrm>
        </p:spPr>
        <p:txBody>
          <a:bodyPr lIns="108000"/>
          <a:lstStyle>
            <a:lvl1pPr marL="171450" indent="-171450">
              <a:buClr>
                <a:schemeClr val="accent2"/>
              </a:buClr>
              <a:buFont typeface="Arial" panose="020B0604020202020204" pitchFamily="34" charset="0"/>
              <a:buChar char="•"/>
              <a:defRPr sz="1200">
                <a:solidFill>
                  <a:schemeClr val="tx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Description</a:t>
            </a:r>
            <a:endParaRPr lang="en-US" noProof="0"/>
          </a:p>
        </p:txBody>
      </p:sp>
      <p:sp>
        <p:nvSpPr>
          <p:cNvPr id="18" name="Text Placeholder 12"/>
          <p:cNvSpPr>
            <a:spLocks noGrp="1"/>
          </p:cNvSpPr>
          <p:nvPr>
            <p:ph type="body" sz="quarter" idx="18" hasCustomPrompt="1"/>
          </p:nvPr>
        </p:nvSpPr>
        <p:spPr>
          <a:xfrm>
            <a:off x="8208000" y="3068555"/>
            <a:ext cx="3276000" cy="360445"/>
          </a:xfrm>
          <a:solidFill>
            <a:schemeClr val="tx2"/>
          </a:solidFill>
        </p:spPr>
        <p:txBody>
          <a:bodyPr lIns="108000" anchor="ctr"/>
          <a:lstStyle>
            <a:lvl1pPr marL="0" indent="0">
              <a:buNone/>
              <a:defRPr sz="1800" b="0" cap="none"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Header</a:t>
            </a:r>
            <a:endParaRPr lang="en-US" noProof="0"/>
          </a:p>
        </p:txBody>
      </p:sp>
      <p:sp>
        <p:nvSpPr>
          <p:cNvPr id="29" name="Picture Placeholder 25"/>
          <p:cNvSpPr>
            <a:spLocks noGrp="1"/>
          </p:cNvSpPr>
          <p:nvPr>
            <p:ph type="pic" sz="quarter" idx="23" hasCustomPrompt="1"/>
          </p:nvPr>
        </p:nvSpPr>
        <p:spPr>
          <a:xfrm>
            <a:off x="1908907" y="2005142"/>
            <a:ext cx="823913" cy="823913"/>
          </a:xfrm>
        </p:spPr>
        <p:txBody>
          <a:bodyPr anchor="ctr"/>
          <a:lstStyle>
            <a:lvl1pPr marL="0" indent="0" algn="ctr">
              <a:buNone/>
              <a:defRPr sz="1050" i="1">
                <a:solidFill>
                  <a:schemeClr val="bg1"/>
                </a:solidFill>
              </a:defRPr>
            </a:lvl1pPr>
          </a:lstStyle>
          <a:p>
            <a:r>
              <a:rPr lang="en-US" noProof="0" dirty="0"/>
              <a:t>Icon</a:t>
            </a:r>
            <a:endParaRPr lang="en-US" noProof="0" dirty="0"/>
          </a:p>
        </p:txBody>
      </p:sp>
      <p:sp>
        <p:nvSpPr>
          <p:cNvPr id="30" name="Picture Placeholder 25"/>
          <p:cNvSpPr>
            <a:spLocks noGrp="1"/>
          </p:cNvSpPr>
          <p:nvPr>
            <p:ph type="pic" sz="quarter" idx="24" hasCustomPrompt="1"/>
          </p:nvPr>
        </p:nvSpPr>
        <p:spPr>
          <a:xfrm>
            <a:off x="5671476" y="2005142"/>
            <a:ext cx="823913" cy="823913"/>
          </a:xfrm>
        </p:spPr>
        <p:txBody>
          <a:bodyPr anchor="ctr"/>
          <a:lstStyle>
            <a:lvl1pPr marL="0" indent="0" algn="ctr">
              <a:buNone/>
              <a:defRPr sz="1050" i="1">
                <a:solidFill>
                  <a:schemeClr val="bg1"/>
                </a:solidFill>
              </a:defRPr>
            </a:lvl1pPr>
          </a:lstStyle>
          <a:p>
            <a:r>
              <a:rPr lang="en-US" noProof="0" dirty="0"/>
              <a:t>Icon</a:t>
            </a:r>
            <a:endParaRPr lang="en-US" noProof="0" dirty="0"/>
          </a:p>
        </p:txBody>
      </p:sp>
      <p:sp>
        <p:nvSpPr>
          <p:cNvPr id="31" name="Picture Placeholder 25"/>
          <p:cNvSpPr>
            <a:spLocks noGrp="1"/>
          </p:cNvSpPr>
          <p:nvPr>
            <p:ph type="pic" sz="quarter" idx="25" hasCustomPrompt="1"/>
          </p:nvPr>
        </p:nvSpPr>
        <p:spPr>
          <a:xfrm>
            <a:off x="9434044" y="2005142"/>
            <a:ext cx="823913" cy="823913"/>
          </a:xfrm>
        </p:spPr>
        <p:txBody>
          <a:bodyPr anchor="ctr"/>
          <a:lstStyle>
            <a:lvl1pPr marL="0" indent="0" algn="ctr">
              <a:buNone/>
              <a:defRPr sz="1050" i="1">
                <a:solidFill>
                  <a:schemeClr val="bg1"/>
                </a:solidFill>
              </a:defRPr>
            </a:lvl1pPr>
          </a:lstStyle>
          <a:p>
            <a:r>
              <a:rPr lang="en-US" noProof="0" dirty="0"/>
              <a:t>Icon</a:t>
            </a:r>
            <a:endParaRPr lang="en-US" noProof="0" dirty="0"/>
          </a:p>
        </p:txBody>
      </p:sp>
      <p:sp>
        <p:nvSpPr>
          <p:cNvPr id="21" name="Text Placeholder 3"/>
          <p:cNvSpPr>
            <a:spLocks noGrp="1"/>
          </p:cNvSpPr>
          <p:nvPr>
            <p:ph type="body" sz="quarter" idx="12" hasCustomPrompt="1"/>
          </p:nvPr>
        </p:nvSpPr>
        <p:spPr>
          <a:xfrm>
            <a:off x="684213" y="1405643"/>
            <a:ext cx="7559675" cy="360000"/>
          </a:xfrm>
        </p:spPr>
        <p:txBody>
          <a:bodyPr/>
          <a:lstStyle>
            <a:lvl1pPr marL="0" indent="0">
              <a:buNone/>
              <a:defRPr sz="2200">
                <a:solidFill>
                  <a:schemeClr val="bg1"/>
                </a:solidFill>
                <a:latin typeface="+mj-lt"/>
              </a:defRPr>
            </a:lvl1pPr>
          </a:lstStyle>
          <a:p>
            <a:pPr lvl="0"/>
            <a:r>
              <a:rPr lang="en-US" noProof="0"/>
              <a:t>SUBTITLE</a:t>
            </a:r>
            <a:endParaRPr lang="en-US" noProof="0"/>
          </a:p>
        </p:txBody>
      </p:sp>
      <p:sp>
        <p:nvSpPr>
          <p:cNvPr id="26" name="Freeform: Shape 25"/>
          <p:cNvSpPr/>
          <p:nvPr userDrawn="1"/>
        </p:nvSpPr>
        <p:spPr>
          <a:xfrm rot="5400000">
            <a:off x="8677500" y="-85500"/>
            <a:ext cx="3429000" cy="3600000"/>
          </a:xfrm>
          <a:custGeom>
            <a:avLst/>
            <a:gdLst>
              <a:gd name="connsiteX0" fmla="*/ 0 w 3429000"/>
              <a:gd name="connsiteY0" fmla="*/ 3600000 h 3600000"/>
              <a:gd name="connsiteX1" fmla="*/ 0 w 3429000"/>
              <a:gd name="connsiteY1" fmla="*/ 0 h 3600000"/>
              <a:gd name="connsiteX2" fmla="*/ 180000 w 3429000"/>
              <a:gd name="connsiteY2" fmla="*/ 0 h 3600000"/>
              <a:gd name="connsiteX3" fmla="*/ 3429000 w 3429000"/>
              <a:gd name="connsiteY3" fmla="*/ 0 h 3600000"/>
              <a:gd name="connsiteX4" fmla="*/ 3429000 w 3429000"/>
              <a:gd name="connsiteY4" fmla="*/ 180000 h 3600000"/>
              <a:gd name="connsiteX5" fmla="*/ 180000 w 3429000"/>
              <a:gd name="connsiteY5" fmla="*/ 180000 h 3600000"/>
              <a:gd name="connsiteX6" fmla="*/ 180000 w 3429000"/>
              <a:gd name="connsiteY6" fmla="*/ 3600000 h 36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29000" h="3600000">
                <a:moveTo>
                  <a:pt x="0" y="3600000"/>
                </a:moveTo>
                <a:lnTo>
                  <a:pt x="0" y="0"/>
                </a:lnTo>
                <a:lnTo>
                  <a:pt x="180000" y="0"/>
                </a:lnTo>
                <a:lnTo>
                  <a:pt x="3429000" y="0"/>
                </a:lnTo>
                <a:lnTo>
                  <a:pt x="3429000" y="180000"/>
                </a:lnTo>
                <a:lnTo>
                  <a:pt x="180000" y="180000"/>
                </a:lnTo>
                <a:lnTo>
                  <a:pt x="180000" y="3600000"/>
                </a:lnTo>
                <a:close/>
              </a:path>
            </a:pathLst>
          </a:custGeom>
          <a:gradFill>
            <a:gsLst>
              <a:gs pos="0">
                <a:schemeClr val="bg1">
                  <a:alpha val="5000"/>
                </a:schemeClr>
              </a:gs>
              <a:gs pos="100000">
                <a:schemeClr val="bg1">
                  <a:alpha val="3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Subtitle Only - Dark">
    <p:spTree>
      <p:nvGrpSpPr>
        <p:cNvPr id="1" name=""/>
        <p:cNvGrpSpPr/>
        <p:nvPr/>
      </p:nvGrpSpPr>
      <p:grpSpPr>
        <a:xfrm>
          <a:off x="0" y="0"/>
          <a:ext cx="0" cy="0"/>
          <a:chOff x="0" y="0"/>
          <a:chExt cx="0" cy="0"/>
        </a:xfrm>
      </p:grpSpPr>
      <p:sp>
        <p:nvSpPr>
          <p:cNvPr id="25" name="Freeform: Shape 24"/>
          <p:cNvSpPr/>
          <p:nvPr userDrawn="1"/>
        </p:nvSpPr>
        <p:spPr>
          <a:xfrm rot="5400000">
            <a:off x="8188485" y="2854485"/>
            <a:ext cx="4407031" cy="3600000"/>
          </a:xfrm>
          <a:custGeom>
            <a:avLst/>
            <a:gdLst>
              <a:gd name="connsiteX0" fmla="*/ 0 w 4407031"/>
              <a:gd name="connsiteY0" fmla="*/ 180000 h 3600000"/>
              <a:gd name="connsiteX1" fmla="*/ 0 w 4407031"/>
              <a:gd name="connsiteY1" fmla="*/ 0 h 3600000"/>
              <a:gd name="connsiteX2" fmla="*/ 4227031 w 4407031"/>
              <a:gd name="connsiteY2" fmla="*/ 0 h 3600000"/>
              <a:gd name="connsiteX3" fmla="*/ 4407031 w 4407031"/>
              <a:gd name="connsiteY3" fmla="*/ 0 h 3600000"/>
              <a:gd name="connsiteX4" fmla="*/ 4407031 w 4407031"/>
              <a:gd name="connsiteY4" fmla="*/ 180000 h 3600000"/>
              <a:gd name="connsiteX5" fmla="*/ 4407031 w 4407031"/>
              <a:gd name="connsiteY5" fmla="*/ 3600000 h 3600000"/>
              <a:gd name="connsiteX6" fmla="*/ 4227031 w 4407031"/>
              <a:gd name="connsiteY6" fmla="*/ 3600000 h 3600000"/>
              <a:gd name="connsiteX7" fmla="*/ 4227031 w 4407031"/>
              <a:gd name="connsiteY7" fmla="*/ 180000 h 36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07031" h="3600000">
                <a:moveTo>
                  <a:pt x="0" y="180000"/>
                </a:moveTo>
                <a:lnTo>
                  <a:pt x="0" y="0"/>
                </a:lnTo>
                <a:lnTo>
                  <a:pt x="4227031" y="0"/>
                </a:lnTo>
                <a:lnTo>
                  <a:pt x="4407031" y="0"/>
                </a:lnTo>
                <a:lnTo>
                  <a:pt x="4407031" y="180000"/>
                </a:lnTo>
                <a:lnTo>
                  <a:pt x="4407031" y="3600000"/>
                </a:lnTo>
                <a:lnTo>
                  <a:pt x="4227031" y="3600000"/>
                </a:lnTo>
                <a:lnTo>
                  <a:pt x="4227031" y="180000"/>
                </a:lnTo>
                <a:close/>
              </a:path>
            </a:pathLst>
          </a:custGeom>
          <a:solidFill>
            <a:schemeClr val="tx1">
              <a:lumMod val="50000"/>
              <a:lumOff val="5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0" name="Text Placeholder 3"/>
          <p:cNvSpPr txBox="1"/>
          <p:nvPr userDrawn="1"/>
        </p:nvSpPr>
        <p:spPr>
          <a:xfrm>
            <a:off x="0" y="-436"/>
            <a:ext cx="12192000" cy="2451405"/>
          </a:xfrm>
          <a:prstGeom prst="rect">
            <a:avLst/>
          </a:prstGeom>
          <a:gradFill>
            <a:gsLst>
              <a:gs pos="0">
                <a:schemeClr val="tx2"/>
              </a:gs>
              <a:gs pos="100000">
                <a:schemeClr val="accent2"/>
              </a:gs>
            </a:gsLst>
            <a:lin ang="14400000" scaled="0"/>
          </a:gradFill>
        </p:spPr>
        <p:txBody>
          <a:bodyPr/>
          <a:lstStyle>
            <a:lvl1pPr marL="266700" indent="-266700" algn="l" defTabSz="914400" rtl="0" eaLnBrk="1" latinLnBrk="0" hangingPunct="1">
              <a:lnSpc>
                <a:spcPct val="100000"/>
              </a:lnSpc>
              <a:spcBef>
                <a:spcPts val="0"/>
              </a:spcBef>
              <a:spcAft>
                <a:spcPts val="1000"/>
              </a:spcAft>
              <a:buClr>
                <a:schemeClr val="accent2"/>
              </a:buClr>
              <a:buFont typeface="Arial" panose="020B0604020202020204" pitchFamily="34" charset="0"/>
              <a:buChar char="●"/>
              <a:defRPr sz="1600" kern="1200">
                <a:solidFill>
                  <a:schemeClr val="tx1"/>
                </a:solidFill>
                <a:latin typeface="+mn-lt"/>
                <a:ea typeface="+mn-ea"/>
                <a:cs typeface="+mn-cs"/>
              </a:defRPr>
            </a:lvl1pPr>
            <a:lvl2pPr marL="447675" indent="-180975" algn="l" defTabSz="914400" rtl="0" eaLnBrk="1" latinLnBrk="0" hangingPunct="1">
              <a:lnSpc>
                <a:spcPct val="100000"/>
              </a:lnSpc>
              <a:spcBef>
                <a:spcPts val="0"/>
              </a:spcBef>
              <a:spcAft>
                <a:spcPts val="1000"/>
              </a:spcAft>
              <a:buClr>
                <a:schemeClr val="accent2"/>
              </a:buClr>
              <a:buFontTx/>
              <a:buChar char="–"/>
              <a:defRPr sz="1400" kern="1200">
                <a:solidFill>
                  <a:schemeClr val="tx1"/>
                </a:solidFill>
                <a:latin typeface="+mn-lt"/>
                <a:ea typeface="+mn-ea"/>
                <a:cs typeface="+mn-cs"/>
              </a:defRPr>
            </a:lvl2pPr>
            <a:lvl3pPr marL="628650" indent="-180975" algn="l" defTabSz="914400" rtl="0" eaLnBrk="1" latinLnBrk="0" hangingPunct="1">
              <a:lnSpc>
                <a:spcPct val="100000"/>
              </a:lnSpc>
              <a:spcBef>
                <a:spcPts val="0"/>
              </a:spcBef>
              <a:spcAft>
                <a:spcPts val="1000"/>
              </a:spcAft>
              <a:buClr>
                <a:schemeClr val="tx1">
                  <a:lumMod val="50000"/>
                  <a:lumOff val="50000"/>
                </a:schemeClr>
              </a:buClr>
              <a:buFont typeface="Arial" panose="020B0604020202020204" pitchFamily="34" charset="0"/>
              <a:buChar char="•"/>
              <a:defRPr sz="1200" kern="1200">
                <a:solidFill>
                  <a:schemeClr val="tx1"/>
                </a:solidFill>
                <a:latin typeface="+mn-lt"/>
                <a:ea typeface="+mn-ea"/>
                <a:cs typeface="+mn-cs"/>
              </a:defRPr>
            </a:lvl3pPr>
            <a:lvl4pPr marL="809625" indent="-180975" algn="l" defTabSz="914400" rtl="0" eaLnBrk="1" latinLnBrk="0" hangingPunct="1">
              <a:lnSpc>
                <a:spcPct val="100000"/>
              </a:lnSpc>
              <a:spcBef>
                <a:spcPts val="0"/>
              </a:spcBef>
              <a:spcAft>
                <a:spcPts val="1000"/>
              </a:spcAft>
              <a:buClr>
                <a:schemeClr val="tx1">
                  <a:lumMod val="75000"/>
                  <a:lumOff val="25000"/>
                </a:schemeClr>
              </a:buClr>
              <a:buSzPct val="80000"/>
              <a:buFont typeface="Courier New" panose="02070309020205020404" pitchFamily="49" charset="0"/>
              <a:buChar char="o"/>
              <a:defRPr sz="1000" kern="1200">
                <a:solidFill>
                  <a:schemeClr val="tx1"/>
                </a:solidFill>
                <a:latin typeface="+mn-lt"/>
                <a:ea typeface="+mn-ea"/>
                <a:cs typeface="+mn-cs"/>
              </a:defRPr>
            </a:lvl4pPr>
            <a:lvl5pPr marL="990600" indent="-180975" algn="l" defTabSz="914400" rtl="0" eaLnBrk="1" latinLnBrk="0" hangingPunct="1">
              <a:lnSpc>
                <a:spcPct val="100000"/>
              </a:lnSpc>
              <a:spcBef>
                <a:spcPts val="0"/>
              </a:spcBef>
              <a:spcAft>
                <a:spcPts val="1000"/>
              </a:spcAft>
              <a:buFont typeface="Arial" panose="020B0604020202020204" pitchFamily="34" charset="0"/>
              <a:buChar char="•"/>
              <a:defRPr sz="1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noProof="0" dirty="0"/>
          </a:p>
        </p:txBody>
      </p:sp>
      <p:sp>
        <p:nvSpPr>
          <p:cNvPr id="2" name="Title 1"/>
          <p:cNvSpPr>
            <a:spLocks noGrp="1"/>
          </p:cNvSpPr>
          <p:nvPr>
            <p:ph type="title"/>
          </p:nvPr>
        </p:nvSpPr>
        <p:spPr>
          <a:xfrm>
            <a:off x="684000" y="808186"/>
            <a:ext cx="7560000" cy="370166"/>
          </a:xfrm>
        </p:spPr>
        <p:txBody>
          <a:bodyPr/>
          <a:lstStyle>
            <a:lvl1pPr>
              <a:defRPr>
                <a:solidFill>
                  <a:schemeClr val="bg1"/>
                </a:solidFill>
              </a:defRPr>
            </a:lvl1pPr>
          </a:lstStyle>
          <a:p>
            <a:r>
              <a:rPr lang="en-US" noProof="0" smtClean="0"/>
              <a:t>Click to edit Master title style</a:t>
            </a:r>
            <a:endParaRPr lang="en-US" noProof="0"/>
          </a:p>
        </p:txBody>
      </p:sp>
      <p:sp>
        <p:nvSpPr>
          <p:cNvPr id="21" name="Text Placeholder 3"/>
          <p:cNvSpPr>
            <a:spLocks noGrp="1"/>
          </p:cNvSpPr>
          <p:nvPr>
            <p:ph type="body" sz="quarter" idx="12" hasCustomPrompt="1"/>
          </p:nvPr>
        </p:nvSpPr>
        <p:spPr>
          <a:xfrm>
            <a:off x="684213" y="1405643"/>
            <a:ext cx="7559675" cy="360000"/>
          </a:xfrm>
        </p:spPr>
        <p:txBody>
          <a:bodyPr/>
          <a:lstStyle>
            <a:lvl1pPr marL="0" indent="0">
              <a:buNone/>
              <a:defRPr sz="2200">
                <a:solidFill>
                  <a:schemeClr val="bg1"/>
                </a:solidFill>
                <a:latin typeface="+mj-lt"/>
              </a:defRPr>
            </a:lvl1pPr>
          </a:lstStyle>
          <a:p>
            <a:pPr lvl="0"/>
            <a:r>
              <a:rPr lang="en-US" noProof="0"/>
              <a:t>SUBTITLE</a:t>
            </a:r>
            <a:endParaRPr lang="en-US" noProof="0"/>
          </a:p>
        </p:txBody>
      </p:sp>
      <p:sp>
        <p:nvSpPr>
          <p:cNvPr id="7" name="Footer Placeholder 6"/>
          <p:cNvSpPr>
            <a:spLocks noGrp="1"/>
          </p:cNvSpPr>
          <p:nvPr>
            <p:ph type="ftr" sz="quarter" idx="10"/>
          </p:nvPr>
        </p:nvSpPr>
        <p:spPr/>
        <p:txBody>
          <a:bodyPr/>
          <a:lstStyle/>
          <a:p>
            <a:endParaRPr lang="en-US" noProof="0" dirty="0"/>
          </a:p>
        </p:txBody>
      </p:sp>
      <p:sp>
        <p:nvSpPr>
          <p:cNvPr id="8" name="Slide Number Placeholder 7"/>
          <p:cNvSpPr>
            <a:spLocks noGrp="1"/>
          </p:cNvSpPr>
          <p:nvPr>
            <p:ph type="sldNum" sz="quarter" idx="11"/>
          </p:nvPr>
        </p:nvSpPr>
        <p:spPr/>
        <p:txBody>
          <a:bodyPr/>
          <a:lstStyle/>
          <a:p>
            <a:fld id="{EECC7194-A4D0-457B-9D3E-53681723AFF7}" type="slidenum">
              <a:rPr lang="en-US" noProof="0" smtClean="0"/>
            </a:fld>
            <a:endParaRPr lang="en-US" noProof="0" dirty="0"/>
          </a:p>
        </p:txBody>
      </p:sp>
      <p:sp>
        <p:nvSpPr>
          <p:cNvPr id="26" name="Freeform: Shape 25"/>
          <p:cNvSpPr/>
          <p:nvPr userDrawn="1"/>
        </p:nvSpPr>
        <p:spPr>
          <a:xfrm rot="5400000">
            <a:off x="9166516" y="-574515"/>
            <a:ext cx="2450969" cy="3600000"/>
          </a:xfrm>
          <a:custGeom>
            <a:avLst/>
            <a:gdLst>
              <a:gd name="connsiteX0" fmla="*/ 0 w 2450969"/>
              <a:gd name="connsiteY0" fmla="*/ 3600000 h 3600000"/>
              <a:gd name="connsiteX1" fmla="*/ 0 w 2450969"/>
              <a:gd name="connsiteY1" fmla="*/ 0 h 3600000"/>
              <a:gd name="connsiteX2" fmla="*/ 180000 w 2450969"/>
              <a:gd name="connsiteY2" fmla="*/ 0 h 3600000"/>
              <a:gd name="connsiteX3" fmla="*/ 2450969 w 2450969"/>
              <a:gd name="connsiteY3" fmla="*/ 0 h 3600000"/>
              <a:gd name="connsiteX4" fmla="*/ 2450969 w 2450969"/>
              <a:gd name="connsiteY4" fmla="*/ 180000 h 3600000"/>
              <a:gd name="connsiteX5" fmla="*/ 180000 w 2450969"/>
              <a:gd name="connsiteY5" fmla="*/ 180000 h 3600000"/>
              <a:gd name="connsiteX6" fmla="*/ 180000 w 2450969"/>
              <a:gd name="connsiteY6" fmla="*/ 3600000 h 36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50969" h="3600000">
                <a:moveTo>
                  <a:pt x="0" y="3600000"/>
                </a:moveTo>
                <a:lnTo>
                  <a:pt x="0" y="0"/>
                </a:lnTo>
                <a:lnTo>
                  <a:pt x="180000" y="0"/>
                </a:lnTo>
                <a:lnTo>
                  <a:pt x="2450969" y="0"/>
                </a:lnTo>
                <a:lnTo>
                  <a:pt x="2450969" y="180000"/>
                </a:lnTo>
                <a:lnTo>
                  <a:pt x="180000" y="180000"/>
                </a:lnTo>
                <a:lnTo>
                  <a:pt x="180000" y="3600000"/>
                </a:lnTo>
                <a:close/>
              </a:path>
            </a:pathLst>
          </a:custGeom>
          <a:gradFill>
            <a:gsLst>
              <a:gs pos="0">
                <a:schemeClr val="bg1">
                  <a:alpha val="5000"/>
                </a:schemeClr>
              </a:gs>
              <a:gs pos="100000">
                <a:schemeClr val="bg1">
                  <a:alpha val="3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Subtitle Only - Full Photo">
    <p:bg>
      <p:bgPr>
        <a:solidFill>
          <a:schemeClr val="bg1"/>
        </a:solidFill>
        <a:effectLst/>
      </p:bgPr>
    </p:bg>
    <p:spTree>
      <p:nvGrpSpPr>
        <p:cNvPr id="1" name=""/>
        <p:cNvGrpSpPr/>
        <p:nvPr/>
      </p:nvGrpSpPr>
      <p:grpSpPr>
        <a:xfrm>
          <a:off x="0" y="0"/>
          <a:ext cx="0" cy="0"/>
          <a:chOff x="0" y="0"/>
          <a:chExt cx="0" cy="0"/>
        </a:xfrm>
      </p:grpSpPr>
      <p:sp>
        <p:nvSpPr>
          <p:cNvPr id="24" name="Picture Placeholder 23"/>
          <p:cNvSpPr>
            <a:spLocks noGrp="1"/>
          </p:cNvSpPr>
          <p:nvPr>
            <p:ph type="pic" sz="quarter" idx="12" hasCustomPrompt="1"/>
          </p:nvPr>
        </p:nvSpPr>
        <p:spPr>
          <a:xfrm>
            <a:off x="180000" y="179109"/>
            <a:ext cx="11832000" cy="6513922"/>
          </a:xfrm>
          <a:custGeom>
            <a:avLst/>
            <a:gdLst>
              <a:gd name="connsiteX0" fmla="*/ 0 w 11832000"/>
              <a:gd name="connsiteY0" fmla="*/ 0 h 6513922"/>
              <a:gd name="connsiteX1" fmla="*/ 8412000 w 11832000"/>
              <a:gd name="connsiteY1" fmla="*/ 0 h 6513922"/>
              <a:gd name="connsiteX2" fmla="*/ 8412000 w 11832000"/>
              <a:gd name="connsiteY2" fmla="*/ 891 h 6513922"/>
              <a:gd name="connsiteX3" fmla="*/ 11832000 w 11832000"/>
              <a:gd name="connsiteY3" fmla="*/ 891 h 6513922"/>
              <a:gd name="connsiteX4" fmla="*/ 11832000 w 11832000"/>
              <a:gd name="connsiteY4" fmla="*/ 6498891 h 6513922"/>
              <a:gd name="connsiteX5" fmla="*/ 8412000 w 11832000"/>
              <a:gd name="connsiteY5" fmla="*/ 6498891 h 6513922"/>
              <a:gd name="connsiteX6" fmla="*/ 8412000 w 11832000"/>
              <a:gd name="connsiteY6" fmla="*/ 6513922 h 6513922"/>
              <a:gd name="connsiteX7" fmla="*/ 0 w 11832000"/>
              <a:gd name="connsiteY7" fmla="*/ 6513922 h 6513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832000" h="6513922">
                <a:moveTo>
                  <a:pt x="0" y="0"/>
                </a:moveTo>
                <a:lnTo>
                  <a:pt x="8412000" y="0"/>
                </a:lnTo>
                <a:lnTo>
                  <a:pt x="8412000" y="891"/>
                </a:lnTo>
                <a:lnTo>
                  <a:pt x="11832000" y="891"/>
                </a:lnTo>
                <a:lnTo>
                  <a:pt x="11832000" y="6498891"/>
                </a:lnTo>
                <a:lnTo>
                  <a:pt x="8412000" y="6498891"/>
                </a:lnTo>
                <a:lnTo>
                  <a:pt x="8412000" y="6513922"/>
                </a:lnTo>
                <a:lnTo>
                  <a:pt x="0" y="6513922"/>
                </a:lnTo>
                <a:close/>
              </a:path>
            </a:pathLst>
          </a:custGeom>
          <a:solidFill>
            <a:schemeClr val="tx1">
              <a:lumMod val="75000"/>
              <a:lumOff val="25000"/>
            </a:schemeClr>
          </a:solidFill>
        </p:spPr>
        <p:txBody>
          <a:bodyPr wrap="square" lIns="0" tIns="1764000" rIns="0" anchor="t">
            <a:noAutofit/>
          </a:bodyPr>
          <a:lstStyle>
            <a:lvl1pPr marL="0" indent="0" algn="ctr">
              <a:lnSpc>
                <a:spcPct val="100000"/>
              </a:lnSpc>
              <a:buNone/>
              <a:defRPr sz="1200" i="1">
                <a:solidFill>
                  <a:schemeClr val="bg1"/>
                </a:solidFill>
              </a:defRPr>
            </a:lvl1pPr>
          </a:lstStyle>
          <a:p>
            <a:r>
              <a:rPr lang="en-US" dirty="0"/>
              <a:t>Drag &amp; Drop Your </a:t>
            </a:r>
            <a:br>
              <a:rPr lang="en-US" dirty="0"/>
            </a:br>
            <a:r>
              <a:rPr lang="en-US" dirty="0"/>
              <a:t>Background Photo Here</a:t>
            </a:r>
            <a:endParaRPr lang="en-US" dirty="0"/>
          </a:p>
        </p:txBody>
      </p:sp>
      <p:sp>
        <p:nvSpPr>
          <p:cNvPr id="2" name="Title 1"/>
          <p:cNvSpPr>
            <a:spLocks noGrp="1"/>
          </p:cNvSpPr>
          <p:nvPr>
            <p:ph type="title"/>
          </p:nvPr>
        </p:nvSpPr>
        <p:spPr>
          <a:xfrm>
            <a:off x="684000" y="808185"/>
            <a:ext cx="7560000" cy="360000"/>
          </a:xfrm>
        </p:spPr>
        <p:txBody>
          <a:bodyPr/>
          <a:lstStyle>
            <a:lvl1pPr>
              <a:defRPr cap="all" baseline="0">
                <a:solidFill>
                  <a:schemeClr val="bg1"/>
                </a:solidFill>
              </a:defRPr>
            </a:lvl1pPr>
          </a:lstStyle>
          <a:p>
            <a:r>
              <a:rPr lang="en-US" smtClean="0"/>
              <a:t>Click to edit Master title style</a:t>
            </a:r>
            <a:endParaRPr lang="en-US" dirty="0"/>
          </a:p>
        </p:txBody>
      </p:sp>
      <p:sp>
        <p:nvSpPr>
          <p:cNvPr id="7" name="Footer Placeholder 6"/>
          <p:cNvSpPr>
            <a:spLocks noGrp="1"/>
          </p:cNvSpPr>
          <p:nvPr>
            <p:ph type="ftr" sz="quarter" idx="10"/>
          </p:nvPr>
        </p:nvSpPr>
        <p:spPr/>
        <p:txBody>
          <a:bodyPr/>
          <a:lstStyle>
            <a:lvl1pPr>
              <a:defRPr>
                <a:solidFill>
                  <a:schemeClr val="bg1"/>
                </a:solidFill>
              </a:defRPr>
            </a:lvl1pPr>
          </a:lstStyle>
          <a:p>
            <a:endParaRPr lang="en-US" dirty="0"/>
          </a:p>
        </p:txBody>
      </p:sp>
      <p:sp>
        <p:nvSpPr>
          <p:cNvPr id="8" name="Slide Number Placeholder 7"/>
          <p:cNvSpPr>
            <a:spLocks noGrp="1"/>
          </p:cNvSpPr>
          <p:nvPr>
            <p:ph type="sldNum" sz="quarter" idx="11"/>
          </p:nvPr>
        </p:nvSpPr>
        <p:spPr/>
        <p:txBody>
          <a:bodyPr/>
          <a:lstStyle/>
          <a:p>
            <a:fld id="{EECC7194-A4D0-457B-9D3E-53681723AFF7}" type="slidenum">
              <a:rPr lang="en-US" smtClean="0"/>
            </a:fld>
            <a:endParaRPr lang="en-US" dirty="0"/>
          </a:p>
        </p:txBody>
      </p:sp>
      <p:sp>
        <p:nvSpPr>
          <p:cNvPr id="9" name="Freeform: Shape 8"/>
          <p:cNvSpPr/>
          <p:nvPr userDrawn="1"/>
        </p:nvSpPr>
        <p:spPr>
          <a:xfrm rot="5400000">
            <a:off x="6963000" y="1629000"/>
            <a:ext cx="6858000" cy="3600000"/>
          </a:xfrm>
          <a:custGeom>
            <a:avLst/>
            <a:gdLst>
              <a:gd name="connsiteX0" fmla="*/ 0 w 6858000"/>
              <a:gd name="connsiteY0" fmla="*/ 3600000 h 3600000"/>
              <a:gd name="connsiteX1" fmla="*/ 0 w 6858000"/>
              <a:gd name="connsiteY1" fmla="*/ 0 h 3600000"/>
              <a:gd name="connsiteX2" fmla="*/ 0 w 6858000"/>
              <a:gd name="connsiteY2" fmla="*/ 0 h 3600000"/>
              <a:gd name="connsiteX3" fmla="*/ 180000 w 6858000"/>
              <a:gd name="connsiteY3" fmla="*/ 0 h 3600000"/>
              <a:gd name="connsiteX4" fmla="*/ 6678000 w 6858000"/>
              <a:gd name="connsiteY4" fmla="*/ 0 h 3600000"/>
              <a:gd name="connsiteX5" fmla="*/ 6858000 w 6858000"/>
              <a:gd name="connsiteY5" fmla="*/ 0 h 3600000"/>
              <a:gd name="connsiteX6" fmla="*/ 6858000 w 6858000"/>
              <a:gd name="connsiteY6" fmla="*/ 180000 h 3600000"/>
              <a:gd name="connsiteX7" fmla="*/ 6858000 w 6858000"/>
              <a:gd name="connsiteY7" fmla="*/ 3600000 h 3600000"/>
              <a:gd name="connsiteX8" fmla="*/ 6678000 w 6858000"/>
              <a:gd name="connsiteY8" fmla="*/ 3600000 h 3600000"/>
              <a:gd name="connsiteX9" fmla="*/ 6678000 w 6858000"/>
              <a:gd name="connsiteY9" fmla="*/ 180000 h 3600000"/>
              <a:gd name="connsiteX10" fmla="*/ 180000 w 6858000"/>
              <a:gd name="connsiteY10" fmla="*/ 180000 h 3600000"/>
              <a:gd name="connsiteX11" fmla="*/ 180000 w 6858000"/>
              <a:gd name="connsiteY11" fmla="*/ 3600000 h 36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3600000">
                <a:moveTo>
                  <a:pt x="0" y="3600000"/>
                </a:moveTo>
                <a:lnTo>
                  <a:pt x="0" y="0"/>
                </a:lnTo>
                <a:lnTo>
                  <a:pt x="0" y="0"/>
                </a:lnTo>
                <a:lnTo>
                  <a:pt x="180000" y="0"/>
                </a:lnTo>
                <a:lnTo>
                  <a:pt x="6678000" y="0"/>
                </a:lnTo>
                <a:lnTo>
                  <a:pt x="6858000" y="0"/>
                </a:lnTo>
                <a:lnTo>
                  <a:pt x="6858000" y="180000"/>
                </a:lnTo>
                <a:lnTo>
                  <a:pt x="6858000" y="3600000"/>
                </a:lnTo>
                <a:lnTo>
                  <a:pt x="6678000" y="3600000"/>
                </a:lnTo>
                <a:lnTo>
                  <a:pt x="6678000" y="180000"/>
                </a:lnTo>
                <a:lnTo>
                  <a:pt x="180000" y="180000"/>
                </a:lnTo>
                <a:lnTo>
                  <a:pt x="180000" y="360000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 Placeholder 3"/>
          <p:cNvSpPr>
            <a:spLocks noGrp="1"/>
          </p:cNvSpPr>
          <p:nvPr>
            <p:ph type="body" sz="quarter" idx="13" hasCustomPrompt="1"/>
          </p:nvPr>
        </p:nvSpPr>
        <p:spPr>
          <a:xfrm>
            <a:off x="684213" y="1405643"/>
            <a:ext cx="7559675" cy="360000"/>
          </a:xfrm>
        </p:spPr>
        <p:txBody>
          <a:bodyPr/>
          <a:lstStyle>
            <a:lvl1pPr marL="0" indent="0">
              <a:buNone/>
              <a:defRPr sz="2200">
                <a:solidFill>
                  <a:schemeClr val="bg1"/>
                </a:solidFill>
                <a:latin typeface="+mj-lt"/>
              </a:defRPr>
            </a:lvl1pPr>
          </a:lstStyle>
          <a:p>
            <a:pPr lvl="0"/>
            <a:r>
              <a:rPr lang="en-US" dirty="0"/>
              <a:t>SUBTITLE</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Subtitle Only - Light">
    <p:spTree>
      <p:nvGrpSpPr>
        <p:cNvPr id="1" name=""/>
        <p:cNvGrpSpPr/>
        <p:nvPr/>
      </p:nvGrpSpPr>
      <p:grpSpPr>
        <a:xfrm>
          <a:off x="0" y="0"/>
          <a:ext cx="0" cy="0"/>
          <a:chOff x="0" y="0"/>
          <a:chExt cx="0" cy="0"/>
        </a:xfrm>
      </p:grpSpPr>
      <p:sp>
        <p:nvSpPr>
          <p:cNvPr id="11" name="Rectangle 10"/>
          <p:cNvSpPr/>
          <p:nvPr userDrawn="1"/>
        </p:nvSpPr>
        <p:spPr>
          <a:xfrm>
            <a:off x="180000" y="179109"/>
            <a:ext cx="11832000" cy="651392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Text Placeholder 3"/>
          <p:cNvSpPr>
            <a:spLocks noGrp="1"/>
          </p:cNvSpPr>
          <p:nvPr>
            <p:ph type="body" sz="quarter" idx="12" hasCustomPrompt="1"/>
          </p:nvPr>
        </p:nvSpPr>
        <p:spPr>
          <a:xfrm>
            <a:off x="684213" y="1405643"/>
            <a:ext cx="7559675" cy="360000"/>
          </a:xfrm>
        </p:spPr>
        <p:txBody>
          <a:bodyPr/>
          <a:lstStyle>
            <a:lvl1pPr marL="0" indent="0">
              <a:buNone/>
              <a:defRPr sz="2200">
                <a:solidFill>
                  <a:schemeClr val="tx1"/>
                </a:solidFill>
                <a:latin typeface="+mj-lt"/>
              </a:defRPr>
            </a:lvl1pPr>
          </a:lstStyle>
          <a:p>
            <a:pPr lvl="0"/>
            <a:r>
              <a:rPr lang="en-US" dirty="0"/>
              <a:t>SUBTITLE</a:t>
            </a:r>
            <a:endParaRPr lang="en-US" dirty="0"/>
          </a:p>
        </p:txBody>
      </p:sp>
      <p:sp>
        <p:nvSpPr>
          <p:cNvPr id="7" name="Footer Placeholder 6"/>
          <p:cNvSpPr>
            <a:spLocks noGrp="1"/>
          </p:cNvSpPr>
          <p:nvPr>
            <p:ph type="ftr" sz="quarter" idx="10"/>
          </p:nvPr>
        </p:nvSpPr>
        <p:spPr/>
        <p:txBody>
          <a:bodyPr/>
          <a:lstStyle/>
          <a:p>
            <a:endParaRPr lang="en-US" dirty="0"/>
          </a:p>
        </p:txBody>
      </p:sp>
      <p:sp>
        <p:nvSpPr>
          <p:cNvPr id="8" name="Slide Number Placeholder 7"/>
          <p:cNvSpPr>
            <a:spLocks noGrp="1"/>
          </p:cNvSpPr>
          <p:nvPr>
            <p:ph type="sldNum" sz="quarter" idx="11"/>
          </p:nvPr>
        </p:nvSpPr>
        <p:spPr/>
        <p:txBody>
          <a:bodyPr/>
          <a:lstStyle/>
          <a:p>
            <a:fld id="{EECC7194-A4D0-457B-9D3E-53681723AFF7}" type="slidenum">
              <a:rPr lang="en-US" smtClean="0"/>
            </a:fld>
            <a:endParaRPr lang="en-US" dirty="0"/>
          </a:p>
        </p:txBody>
      </p:sp>
      <p:sp>
        <p:nvSpPr>
          <p:cNvPr id="3" name="Title 2"/>
          <p:cNvSpPr>
            <a:spLocks noGrp="1"/>
          </p:cNvSpPr>
          <p:nvPr>
            <p:ph type="title"/>
          </p:nvPr>
        </p:nvSpPr>
        <p:spPr/>
        <p:txBody>
          <a:bodyPr/>
          <a:lstStyle/>
          <a:p>
            <a:r>
              <a:rPr lang="en-US" smtClean="0"/>
              <a:t>Click to edit Master title style</a:t>
            </a:r>
            <a:endParaRPr lang="en-US"/>
          </a:p>
        </p:txBody>
      </p:sp>
      <p:sp>
        <p:nvSpPr>
          <p:cNvPr id="10" name="Freeform: Shape 9"/>
          <p:cNvSpPr/>
          <p:nvPr userDrawn="1"/>
        </p:nvSpPr>
        <p:spPr>
          <a:xfrm rot="5400000">
            <a:off x="6963000" y="1629000"/>
            <a:ext cx="6858000" cy="3600000"/>
          </a:xfrm>
          <a:custGeom>
            <a:avLst/>
            <a:gdLst>
              <a:gd name="connsiteX0" fmla="*/ 0 w 6858000"/>
              <a:gd name="connsiteY0" fmla="*/ 3600000 h 3600000"/>
              <a:gd name="connsiteX1" fmla="*/ 0 w 6858000"/>
              <a:gd name="connsiteY1" fmla="*/ 0 h 3600000"/>
              <a:gd name="connsiteX2" fmla="*/ 0 w 6858000"/>
              <a:gd name="connsiteY2" fmla="*/ 0 h 3600000"/>
              <a:gd name="connsiteX3" fmla="*/ 180000 w 6858000"/>
              <a:gd name="connsiteY3" fmla="*/ 0 h 3600000"/>
              <a:gd name="connsiteX4" fmla="*/ 6678000 w 6858000"/>
              <a:gd name="connsiteY4" fmla="*/ 0 h 3600000"/>
              <a:gd name="connsiteX5" fmla="*/ 6858000 w 6858000"/>
              <a:gd name="connsiteY5" fmla="*/ 0 h 3600000"/>
              <a:gd name="connsiteX6" fmla="*/ 6858000 w 6858000"/>
              <a:gd name="connsiteY6" fmla="*/ 180000 h 3600000"/>
              <a:gd name="connsiteX7" fmla="*/ 6858000 w 6858000"/>
              <a:gd name="connsiteY7" fmla="*/ 3600000 h 3600000"/>
              <a:gd name="connsiteX8" fmla="*/ 6678000 w 6858000"/>
              <a:gd name="connsiteY8" fmla="*/ 3600000 h 3600000"/>
              <a:gd name="connsiteX9" fmla="*/ 6678000 w 6858000"/>
              <a:gd name="connsiteY9" fmla="*/ 180000 h 3600000"/>
              <a:gd name="connsiteX10" fmla="*/ 180000 w 6858000"/>
              <a:gd name="connsiteY10" fmla="*/ 180000 h 3600000"/>
              <a:gd name="connsiteX11" fmla="*/ 180000 w 6858000"/>
              <a:gd name="connsiteY11" fmla="*/ 3600000 h 36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3600000">
                <a:moveTo>
                  <a:pt x="0" y="3600000"/>
                </a:moveTo>
                <a:lnTo>
                  <a:pt x="0" y="0"/>
                </a:lnTo>
                <a:lnTo>
                  <a:pt x="0" y="0"/>
                </a:lnTo>
                <a:lnTo>
                  <a:pt x="180000" y="0"/>
                </a:lnTo>
                <a:lnTo>
                  <a:pt x="6678000" y="0"/>
                </a:lnTo>
                <a:lnTo>
                  <a:pt x="6858000" y="0"/>
                </a:lnTo>
                <a:lnTo>
                  <a:pt x="6858000" y="180000"/>
                </a:lnTo>
                <a:lnTo>
                  <a:pt x="6858000" y="3600000"/>
                </a:lnTo>
                <a:lnTo>
                  <a:pt x="6678000" y="3600000"/>
                </a:lnTo>
                <a:lnTo>
                  <a:pt x="6678000" y="180000"/>
                </a:lnTo>
                <a:lnTo>
                  <a:pt x="180000" y="180000"/>
                </a:lnTo>
                <a:lnTo>
                  <a:pt x="180000" y="3600000"/>
                </a:lnTo>
                <a:close/>
              </a:path>
            </a:pathLst>
          </a:cu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4000" y="808186"/>
            <a:ext cx="7560000" cy="370166"/>
          </a:xfrm>
          <a:prstGeom prst="rect">
            <a:avLst/>
          </a:prstGeom>
        </p:spPr>
        <p:txBody>
          <a:bodyPr vert="horz" lIns="0" tIns="0" rIns="0" bIns="0" rtlCol="0" anchor="t">
            <a:noAutofit/>
          </a:bodyPr>
          <a:lstStyle/>
          <a:p>
            <a:r>
              <a:rPr lang="en-US" noProof="0" smtClean="0"/>
              <a:t>Click to edit Master title style</a:t>
            </a:r>
            <a:endParaRPr lang="en-US" noProof="0" dirty="0"/>
          </a:p>
        </p:txBody>
      </p:sp>
      <p:sp>
        <p:nvSpPr>
          <p:cNvPr id="3" name="Text Placeholder 2"/>
          <p:cNvSpPr>
            <a:spLocks noGrp="1"/>
          </p:cNvSpPr>
          <p:nvPr>
            <p:ph type="body" idx="1"/>
          </p:nvPr>
        </p:nvSpPr>
        <p:spPr>
          <a:xfrm>
            <a:off x="684000" y="1825625"/>
            <a:ext cx="10800000" cy="4320000"/>
          </a:xfrm>
          <a:prstGeom prst="rect">
            <a:avLst/>
          </a:prstGeom>
        </p:spPr>
        <p:txBody>
          <a:bodyPr vert="horz" lIns="0" tIns="0" rIns="0" bIns="0" rtlCol="0">
            <a:noAutofit/>
          </a:bodyPr>
          <a:lstStyle/>
          <a:p>
            <a:pPr lvl="0"/>
            <a:r>
              <a:rPr lang="en-US" noProof="0" dirty="0"/>
              <a:t>Edit Master text styles</a:t>
            </a:r>
            <a:endParaRPr lang="en-US" noProof="0" dirty="0"/>
          </a:p>
          <a:p>
            <a:pPr lvl="1"/>
            <a:r>
              <a:rPr lang="en-US" noProof="0" dirty="0"/>
              <a:t>Second level</a:t>
            </a:r>
            <a:endParaRPr lang="en-US" noProof="0" dirty="0"/>
          </a:p>
          <a:p>
            <a:pPr lvl="2"/>
            <a:r>
              <a:rPr lang="en-US" noProof="0" dirty="0"/>
              <a:t>Third level</a:t>
            </a:r>
            <a:endParaRPr lang="en-US" noProof="0" dirty="0"/>
          </a:p>
          <a:p>
            <a:pPr lvl="3"/>
            <a:r>
              <a:rPr lang="en-US" noProof="0" dirty="0"/>
              <a:t>Fourth level</a:t>
            </a:r>
            <a:endParaRPr lang="en-US" noProof="0" dirty="0"/>
          </a:p>
          <a:p>
            <a:pPr lvl="4"/>
            <a:r>
              <a:rPr lang="en-US" noProof="0" dirty="0"/>
              <a:t>Fifth level</a:t>
            </a:r>
            <a:endParaRPr lang="en-US" noProof="0" dirty="0"/>
          </a:p>
        </p:txBody>
      </p:sp>
      <p:sp>
        <p:nvSpPr>
          <p:cNvPr id="5" name="Footer Placeholder 4"/>
          <p:cNvSpPr>
            <a:spLocks noGrp="1"/>
          </p:cNvSpPr>
          <p:nvPr>
            <p:ph type="ftr" sz="quarter" idx="3"/>
          </p:nvPr>
        </p:nvSpPr>
        <p:spPr>
          <a:xfrm>
            <a:off x="288000" y="6192000"/>
            <a:ext cx="7560000" cy="360000"/>
          </a:xfrm>
          <a:prstGeom prst="rect">
            <a:avLst/>
          </a:prstGeom>
        </p:spPr>
        <p:txBody>
          <a:bodyPr vert="horz" lIns="0" tIns="0" rIns="0" bIns="0" rtlCol="0" anchor="b"/>
          <a:lstStyle>
            <a:lvl1pPr algn="l">
              <a:defRPr sz="800">
                <a:solidFill>
                  <a:schemeClr val="tx1">
                    <a:tint val="75000"/>
                  </a:schemeClr>
                </a:solidFill>
              </a:defRPr>
            </a:lvl1pPr>
          </a:lstStyle>
          <a:p>
            <a:endParaRPr lang="en-US" noProof="0" dirty="0"/>
          </a:p>
        </p:txBody>
      </p:sp>
      <p:sp>
        <p:nvSpPr>
          <p:cNvPr id="6" name="Slide Number Placeholder 5"/>
          <p:cNvSpPr>
            <a:spLocks noGrp="1"/>
          </p:cNvSpPr>
          <p:nvPr>
            <p:ph type="sldNum" sz="quarter" idx="4"/>
          </p:nvPr>
        </p:nvSpPr>
        <p:spPr>
          <a:xfrm>
            <a:off x="11575764" y="6241764"/>
            <a:ext cx="270474" cy="270474"/>
          </a:xfrm>
          <a:prstGeom prst="ellipse">
            <a:avLst/>
          </a:prstGeom>
          <a:solidFill>
            <a:schemeClr val="accent1"/>
          </a:solidFill>
        </p:spPr>
        <p:txBody>
          <a:bodyPr vert="horz" lIns="0" tIns="0" rIns="0" bIns="0" rtlCol="0" anchor="ctr"/>
          <a:lstStyle>
            <a:lvl1pPr algn="ctr">
              <a:defRPr sz="1000">
                <a:solidFill>
                  <a:schemeClr val="tx2"/>
                </a:solidFill>
              </a:defRPr>
            </a:lvl1pPr>
          </a:lstStyle>
          <a:p>
            <a:fld id="{EECC7194-A4D0-457B-9D3E-53681723AFF7}" type="slidenum">
              <a:rPr lang="en-US" noProof="0" smtClean="0"/>
            </a:fld>
            <a:endParaRPr lang="en-US" noProof="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dt="0"/>
  <p:txStyles>
    <p:titleStyle>
      <a:lvl1pPr algn="l" defTabSz="914400" rtl="0" eaLnBrk="1" latinLnBrk="0" hangingPunct="1">
        <a:lnSpc>
          <a:spcPct val="90000"/>
        </a:lnSpc>
        <a:spcBef>
          <a:spcPct val="0"/>
        </a:spcBef>
        <a:buNone/>
        <a:defRPr sz="3200" b="1" kern="1200" cap="all" spc="-150" baseline="0">
          <a:solidFill>
            <a:schemeClr val="accent2"/>
          </a:solidFill>
          <a:latin typeface="+mj-lt"/>
          <a:ea typeface="+mj-ea"/>
          <a:cs typeface="+mj-cs"/>
        </a:defRPr>
      </a:lvl1pPr>
    </p:titleStyle>
    <p:bodyStyle>
      <a:lvl1pPr marL="266700" indent="-266700" algn="l" defTabSz="914400" rtl="0" eaLnBrk="1" latinLnBrk="0" hangingPunct="1">
        <a:lnSpc>
          <a:spcPct val="100000"/>
        </a:lnSpc>
        <a:spcBef>
          <a:spcPts val="0"/>
        </a:spcBef>
        <a:spcAft>
          <a:spcPts val="1000"/>
        </a:spcAft>
        <a:buClr>
          <a:schemeClr val="accent2"/>
        </a:buClr>
        <a:buFont typeface="Arial" panose="020B0604020202020204" pitchFamily="34" charset="0"/>
        <a:buChar char="●"/>
        <a:defRPr sz="1600" kern="1200">
          <a:solidFill>
            <a:schemeClr val="tx1"/>
          </a:solidFill>
          <a:latin typeface="+mn-lt"/>
          <a:ea typeface="+mn-ea"/>
          <a:cs typeface="+mn-cs"/>
        </a:defRPr>
      </a:lvl1pPr>
      <a:lvl2pPr marL="447675" indent="-180975" algn="l" defTabSz="914400" rtl="0" eaLnBrk="1" latinLnBrk="0" hangingPunct="1">
        <a:lnSpc>
          <a:spcPct val="100000"/>
        </a:lnSpc>
        <a:spcBef>
          <a:spcPts val="0"/>
        </a:spcBef>
        <a:spcAft>
          <a:spcPts val="1000"/>
        </a:spcAft>
        <a:buClr>
          <a:schemeClr val="accent2"/>
        </a:buClr>
        <a:buFontTx/>
        <a:buChar char="–"/>
        <a:defRPr sz="1400" kern="1200">
          <a:solidFill>
            <a:schemeClr val="tx1"/>
          </a:solidFill>
          <a:latin typeface="+mn-lt"/>
          <a:ea typeface="+mn-ea"/>
          <a:cs typeface="+mn-cs"/>
        </a:defRPr>
      </a:lvl2pPr>
      <a:lvl3pPr marL="628650" indent="-180975" algn="l" defTabSz="914400" rtl="0" eaLnBrk="1" latinLnBrk="0" hangingPunct="1">
        <a:lnSpc>
          <a:spcPct val="100000"/>
        </a:lnSpc>
        <a:spcBef>
          <a:spcPts val="0"/>
        </a:spcBef>
        <a:spcAft>
          <a:spcPts val="1000"/>
        </a:spcAft>
        <a:buClr>
          <a:schemeClr val="tx1">
            <a:lumMod val="50000"/>
            <a:lumOff val="50000"/>
          </a:schemeClr>
        </a:buClr>
        <a:buFont typeface="Arial" panose="020B0604020202020204" pitchFamily="34" charset="0"/>
        <a:buChar char="•"/>
        <a:defRPr sz="1200" kern="1200">
          <a:solidFill>
            <a:schemeClr val="tx1"/>
          </a:solidFill>
          <a:latin typeface="+mn-lt"/>
          <a:ea typeface="+mn-ea"/>
          <a:cs typeface="+mn-cs"/>
        </a:defRPr>
      </a:lvl3pPr>
      <a:lvl4pPr marL="809625" indent="-180975" algn="l" defTabSz="914400" rtl="0" eaLnBrk="1" latinLnBrk="0" hangingPunct="1">
        <a:lnSpc>
          <a:spcPct val="100000"/>
        </a:lnSpc>
        <a:spcBef>
          <a:spcPts val="0"/>
        </a:spcBef>
        <a:spcAft>
          <a:spcPts val="1000"/>
        </a:spcAft>
        <a:buClr>
          <a:schemeClr val="tx1">
            <a:lumMod val="75000"/>
            <a:lumOff val="25000"/>
          </a:schemeClr>
        </a:buClr>
        <a:buSzPct val="80000"/>
        <a:buFont typeface="Courier New" panose="02070309020205020404" pitchFamily="49" charset="0"/>
        <a:buChar char="o"/>
        <a:defRPr sz="1000" kern="1200">
          <a:solidFill>
            <a:schemeClr val="tx1"/>
          </a:solidFill>
          <a:latin typeface="+mn-lt"/>
          <a:ea typeface="+mn-ea"/>
          <a:cs typeface="+mn-cs"/>
        </a:defRPr>
      </a:lvl4pPr>
      <a:lvl5pPr marL="990600" indent="-180975" algn="l" defTabSz="914400" rtl="0" eaLnBrk="1" latinLnBrk="0" hangingPunct="1">
        <a:lnSpc>
          <a:spcPct val="100000"/>
        </a:lnSpc>
        <a:spcBef>
          <a:spcPts val="0"/>
        </a:spcBef>
        <a:spcAft>
          <a:spcPts val="1000"/>
        </a:spcAft>
        <a:buFont typeface="Arial" panose="020B0604020202020204" pitchFamily="34" charset="0"/>
        <a:buChar char="•"/>
        <a:defRPr sz="1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jpeg"/><Relationship Id="rId1" Type="http://schemas.openxmlformats.org/officeDocument/2006/relationships/image" Target="../media/image1.jpe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4.jpe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5.jpe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6.jpe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7.jpe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image" Target="../media/image8.jpeg"/><Relationship Id="rId1" Type="http://schemas.openxmlformats.org/officeDocument/2006/relationships/image" Target="../media/image7.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9.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alpha val="80000"/>
          </a:schemeClr>
        </a:solidFill>
        <a:effectLst/>
      </p:bgPr>
    </p:bg>
    <p:spTree>
      <p:nvGrpSpPr>
        <p:cNvPr id="1" name=""/>
        <p:cNvGrpSpPr/>
        <p:nvPr/>
      </p:nvGrpSpPr>
      <p:grpSpPr>
        <a:xfrm>
          <a:off x="0" y="0"/>
          <a:ext cx="0" cy="0"/>
          <a:chOff x="0" y="0"/>
          <a:chExt cx="0" cy="0"/>
        </a:xfrm>
      </p:grpSpPr>
      <p:pic>
        <p:nvPicPr>
          <p:cNvPr id="14" name="Picture Placeholder 13" descr="Doctor pointing on a large display"/>
          <p:cNvPicPr>
            <a:picLocks noGrp="1" noChangeAspect="1"/>
          </p:cNvPicPr>
          <p:nvPr>
            <p:ph type="pic" sz="quarter" idx="12"/>
          </p:nvPr>
        </p:nvPicPr>
        <p:blipFill>
          <a:blip r:embed="rId1" cstate="screen"/>
          <a:srcRect/>
          <a:stretch>
            <a:fillRect/>
          </a:stretch>
        </p:blipFill>
        <p:spPr>
          <a:xfrm>
            <a:off x="0" y="0"/>
            <a:ext cx="12192000" cy="6858000"/>
          </a:xfrm>
        </p:spPr>
      </p:pic>
      <p:sp>
        <p:nvSpPr>
          <p:cNvPr id="3" name="Title 2"/>
          <p:cNvSpPr>
            <a:spLocks noGrp="1"/>
          </p:cNvSpPr>
          <p:nvPr>
            <p:ph type="ctrTitle"/>
          </p:nvPr>
        </p:nvSpPr>
        <p:spPr>
          <a:xfrm>
            <a:off x="2635356" y="246519"/>
            <a:ext cx="8794645" cy="5955955"/>
          </a:xfrm>
        </p:spPr>
        <p:txBody>
          <a:bodyPr/>
          <a:lstStyle/>
          <a:p>
            <a:pPr>
              <a:lnSpc>
                <a:spcPct val="110000"/>
              </a:lnSpc>
            </a:pPr>
            <a:r>
              <a:rPr lang="en-US" sz="2800" dirty="0"/>
              <a:t>Prediction and Detection of Cancer Disease Using Machine Learning</a:t>
            </a:r>
            <a:endParaRPr lang="en-US" sz="2800" dirty="0"/>
          </a:p>
        </p:txBody>
      </p:sp>
      <p:sp>
        <p:nvSpPr>
          <p:cNvPr id="4" name="Subtitle 3"/>
          <p:cNvSpPr>
            <a:spLocks noGrp="1"/>
          </p:cNvSpPr>
          <p:nvPr>
            <p:ph type="subTitle" idx="1"/>
          </p:nvPr>
        </p:nvSpPr>
        <p:spPr>
          <a:xfrm>
            <a:off x="3903024" y="4164227"/>
            <a:ext cx="6864036" cy="2446020"/>
          </a:xfrm>
          <a:gradFill>
            <a:gsLst>
              <a:gs pos="8000">
                <a:schemeClr val="tx2"/>
              </a:gs>
              <a:gs pos="100000">
                <a:schemeClr val="accent2"/>
              </a:gs>
            </a:gsLst>
            <a:lin ang="14400000" scaled="0"/>
          </a:gradFill>
        </p:spPr>
        <p:txBody>
          <a:bodyPr>
            <a:normAutofit fontScale="85000" lnSpcReduction="10000"/>
          </a:bodyPr>
          <a:lstStyle/>
          <a:p>
            <a:endParaRPr lang="en-IN" dirty="0" smtClean="0"/>
          </a:p>
          <a:p>
            <a:r>
              <a:rPr lang="en-IN" dirty="0" smtClean="0"/>
              <a:t> </a:t>
            </a:r>
            <a:endParaRPr lang="en-IN" dirty="0" smtClean="0"/>
          </a:p>
          <a:p>
            <a:r>
              <a:rPr lang="en-US" altLang="en-IN" dirty="0"/>
              <a:t>Addanki Sriram</a:t>
            </a:r>
            <a:r>
              <a:rPr lang="en-IN" dirty="0"/>
              <a:t> </a:t>
            </a:r>
            <a:r>
              <a:rPr lang="en-IN" dirty="0" smtClean="0"/>
              <a:t>     2011CS02043</a:t>
            </a:r>
            <a:r>
              <a:rPr lang="en-US" altLang="en-IN" dirty="0" smtClean="0"/>
              <a:t>4</a:t>
            </a:r>
            <a:endParaRPr lang="en-IN" dirty="0" smtClean="0"/>
          </a:p>
          <a:p>
            <a:endParaRPr lang="en-IN" dirty="0" smtClean="0"/>
          </a:p>
          <a:p>
            <a:endParaRPr lang="en-IN" dirty="0"/>
          </a:p>
          <a:p>
            <a:r>
              <a:rPr lang="en-IN" dirty="0" smtClean="0"/>
              <a:t> </a:t>
            </a:r>
            <a:r>
              <a:rPr lang="en-IN" dirty="0"/>
              <a:t>GUIDED BY: </a:t>
            </a:r>
            <a:r>
              <a:rPr lang="en-IN" dirty="0" smtClean="0"/>
              <a:t>    </a:t>
            </a:r>
            <a:r>
              <a:rPr lang="en-IN" dirty="0" err="1" smtClean="0"/>
              <a:t>Prof</a:t>
            </a:r>
            <a:r>
              <a:rPr lang="en-IN" dirty="0" err="1"/>
              <a:t>.</a:t>
            </a:r>
            <a:r>
              <a:rPr lang="en-IN" dirty="0"/>
              <a:t> RAJESHWARI </a:t>
            </a:r>
            <a:endParaRPr lang="en-US" dirty="0"/>
          </a:p>
        </p:txBody>
      </p:sp>
      <p:sp>
        <p:nvSpPr>
          <p:cNvPr id="15" name="Rectangle 14"/>
          <p:cNvSpPr/>
          <p:nvPr/>
        </p:nvSpPr>
        <p:spPr>
          <a:xfrm>
            <a:off x="3903024" y="4896463"/>
            <a:ext cx="2885950" cy="45719"/>
          </a:xfrm>
          <a:prstGeom prst="rect">
            <a:avLst/>
          </a:prstGeom>
          <a:solidFill>
            <a:schemeClr val="tx1">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6" name="Picture 2" descr="https://tse2.mm.bing.net/th?id=OIP.qehk-SJbO37aexSCJOvxTwHaEK&amp;pid=Api&amp;P=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14219" y="524536"/>
            <a:ext cx="1996782" cy="112055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pic>
        <p:nvPicPr>
          <p:cNvPr id="28" name="Picture Placeholder 27" descr="Woman walking through a door"/>
          <p:cNvPicPr>
            <a:picLocks noGrp="1" noChangeAspect="1"/>
          </p:cNvPicPr>
          <p:nvPr>
            <p:ph type="pic" sz="quarter" idx="12"/>
          </p:nvPr>
        </p:nvPicPr>
        <p:blipFill rotWithShape="1">
          <a:blip r:embed="rId1" cstate="screen"/>
          <a:srcRect/>
          <a:stretch>
            <a:fillRect/>
          </a:stretch>
        </p:blipFill>
        <p:spPr>
          <a:xfrm>
            <a:off x="0" y="0"/>
            <a:ext cx="12012000" cy="6858000"/>
          </a:xfrm>
        </p:spPr>
      </p:pic>
      <p:sp>
        <p:nvSpPr>
          <p:cNvPr id="15" name="Rectangle 14"/>
          <p:cNvSpPr/>
          <p:nvPr/>
        </p:nvSpPr>
        <p:spPr>
          <a:xfrm>
            <a:off x="1569877" y="0"/>
            <a:ext cx="6058185" cy="6858000"/>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 Placeholder 3"/>
          <p:cNvSpPr>
            <a:spLocks noGrp="1"/>
          </p:cNvSpPr>
          <p:nvPr>
            <p:ph type="body" sz="quarter" idx="13"/>
          </p:nvPr>
        </p:nvSpPr>
        <p:spPr>
          <a:xfrm>
            <a:off x="724807" y="416794"/>
            <a:ext cx="6903253" cy="6441206"/>
          </a:xfrm>
          <a:gradFill>
            <a:gsLst>
              <a:gs pos="0">
                <a:schemeClr val="tx2"/>
              </a:gs>
              <a:gs pos="100000">
                <a:schemeClr val="accent2"/>
              </a:gs>
            </a:gsLst>
            <a:lin ang="14400000" scaled="0"/>
          </a:gradFill>
        </p:spPr>
        <p:txBody>
          <a:bodyPr>
            <a:normAutofit/>
          </a:bodyPr>
          <a:lstStyle/>
          <a:p>
            <a:r>
              <a:rPr lang="en-US" sz="1800" dirty="0" smtClean="0"/>
              <a:t>Machine learning </a:t>
            </a:r>
            <a:r>
              <a:rPr lang="en-US" sz="1800" dirty="0"/>
              <a:t>is used in almost all the medical fields by the diagnostics and doctors especially in predicting and detecting the risk of cancer. This growing trend of machine learning utilization in this approach enables the researchers to survey on the various types and approaches of machine learning . Machine learning is increasingly being employed in cancer detection and diagnosis. Cancer prediction will become quite easy in the future and we can predict it without the need of going to the hospitals. As we can see many technologies are being used and tested in the medical field. So, by this we can say that this will make us easier </a:t>
            </a:r>
            <a:r>
              <a:rPr lang="en-US" sz="1800" dirty="0" smtClean="0"/>
              <a:t>in </a:t>
            </a:r>
            <a:r>
              <a:rPr lang="en-US" sz="1800" dirty="0"/>
              <a:t>the future to detect cancer. </a:t>
            </a:r>
            <a:endParaRPr lang="en-US" sz="1800" dirty="0"/>
          </a:p>
        </p:txBody>
      </p:sp>
      <p:sp>
        <p:nvSpPr>
          <p:cNvPr id="3" name="Title 2"/>
          <p:cNvSpPr>
            <a:spLocks noGrp="1"/>
          </p:cNvSpPr>
          <p:nvPr>
            <p:ph type="title"/>
          </p:nvPr>
        </p:nvSpPr>
        <p:spPr>
          <a:xfrm>
            <a:off x="2256856" y="897923"/>
            <a:ext cx="4585966" cy="1008000"/>
          </a:xfrm>
        </p:spPr>
        <p:txBody>
          <a:bodyPr/>
          <a:lstStyle/>
          <a:p>
            <a:r>
              <a:rPr lang="en-IN" dirty="0"/>
              <a:t>ABSTRACT</a:t>
            </a:r>
            <a:endParaRPr lang="en-US" dirty="0"/>
          </a:p>
        </p:txBody>
      </p:sp>
      <p:sp>
        <p:nvSpPr>
          <p:cNvPr id="9" name="object 7" descr="Beige rectangle"/>
          <p:cNvSpPr/>
          <p:nvPr/>
        </p:nvSpPr>
        <p:spPr bwMode="white">
          <a:xfrm>
            <a:off x="1338590" y="1579195"/>
            <a:ext cx="4104000" cy="0"/>
          </a:xfrm>
          <a:custGeom>
            <a:avLst/>
            <a:gdLst/>
            <a:ahLst/>
            <a:cxnLst/>
            <a:rect l="l" t="t" r="r" b="b"/>
            <a:pathLst>
              <a:path w="3935729">
                <a:moveTo>
                  <a:pt x="0" y="0"/>
                </a:moveTo>
                <a:lnTo>
                  <a:pt x="3935349" y="0"/>
                </a:lnTo>
              </a:path>
            </a:pathLst>
          </a:custGeom>
          <a:ln w="54863">
            <a:solidFill>
              <a:schemeClr val="accent1"/>
            </a:solidFill>
          </a:ln>
        </p:spPr>
        <p:txBody>
          <a:bodyPr wrap="square" lIns="0" tIns="0" rIns="0" bIns="0" rtlCol="0"/>
          <a:lstStyle/>
          <a:p>
            <a:endParaRPr lang="en-US" dirty="0"/>
          </a:p>
        </p:txBody>
      </p:sp>
      <p:grpSp>
        <p:nvGrpSpPr>
          <p:cNvPr id="36" name="Group 35" descr="Icon Lightbulb"/>
          <p:cNvGrpSpPr>
            <a:grpSpLocks noChangeAspect="1"/>
          </p:cNvGrpSpPr>
          <p:nvPr/>
        </p:nvGrpSpPr>
        <p:grpSpPr>
          <a:xfrm>
            <a:off x="1568634" y="835156"/>
            <a:ext cx="362015" cy="584795"/>
            <a:chOff x="1684741" y="3186732"/>
            <a:chExt cx="530027" cy="856197"/>
          </a:xfrm>
        </p:grpSpPr>
        <p:sp>
          <p:nvSpPr>
            <p:cNvPr id="32" name="Freeform: Shape 31"/>
            <p:cNvSpPr/>
            <p:nvPr/>
          </p:nvSpPr>
          <p:spPr>
            <a:xfrm>
              <a:off x="1817248" y="3777916"/>
              <a:ext cx="265013" cy="61157"/>
            </a:xfrm>
            <a:custGeom>
              <a:avLst/>
              <a:gdLst>
                <a:gd name="connsiteX0" fmla="*/ 30578 w 265013"/>
                <a:gd name="connsiteY0" fmla="*/ 0 h 61156"/>
                <a:gd name="connsiteX1" fmla="*/ 234435 w 265013"/>
                <a:gd name="connsiteY1" fmla="*/ 0 h 61156"/>
                <a:gd name="connsiteX2" fmla="*/ 265013 w 265013"/>
                <a:gd name="connsiteY2" fmla="*/ 30578 h 61156"/>
                <a:gd name="connsiteX3" fmla="*/ 234435 w 265013"/>
                <a:gd name="connsiteY3" fmla="*/ 61157 h 61156"/>
                <a:gd name="connsiteX4" fmla="*/ 30578 w 265013"/>
                <a:gd name="connsiteY4" fmla="*/ 61157 h 61156"/>
                <a:gd name="connsiteX5" fmla="*/ 0 w 265013"/>
                <a:gd name="connsiteY5" fmla="*/ 30578 h 61156"/>
                <a:gd name="connsiteX6" fmla="*/ 30578 w 265013"/>
                <a:gd name="connsiteY6" fmla="*/ 0 h 61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013" h="61156">
                  <a:moveTo>
                    <a:pt x="30578" y="0"/>
                  </a:moveTo>
                  <a:lnTo>
                    <a:pt x="234435" y="0"/>
                  </a:lnTo>
                  <a:cubicBezTo>
                    <a:pt x="251763" y="0"/>
                    <a:pt x="265013" y="13251"/>
                    <a:pt x="265013" y="30578"/>
                  </a:cubicBezTo>
                  <a:cubicBezTo>
                    <a:pt x="265013" y="47906"/>
                    <a:pt x="251763" y="61157"/>
                    <a:pt x="234435" y="61157"/>
                  </a:cubicBezTo>
                  <a:lnTo>
                    <a:pt x="30578" y="61157"/>
                  </a:lnTo>
                  <a:cubicBezTo>
                    <a:pt x="13251" y="61157"/>
                    <a:pt x="0" y="47906"/>
                    <a:pt x="0" y="30578"/>
                  </a:cubicBezTo>
                  <a:cubicBezTo>
                    <a:pt x="0" y="13251"/>
                    <a:pt x="13251" y="0"/>
                    <a:pt x="30578" y="0"/>
                  </a:cubicBezTo>
                  <a:close/>
                </a:path>
              </a:pathLst>
            </a:custGeom>
            <a:solidFill>
              <a:schemeClr val="accent1"/>
            </a:solidFill>
            <a:ln w="10120" cap="flat">
              <a:noFill/>
              <a:prstDash val="solid"/>
              <a:miter/>
            </a:ln>
          </p:spPr>
          <p:txBody>
            <a:bodyPr rtlCol="0" anchor="ctr"/>
            <a:lstStyle/>
            <a:p>
              <a:endParaRPr lang="en-US" dirty="0"/>
            </a:p>
          </p:txBody>
        </p:sp>
        <p:sp>
          <p:nvSpPr>
            <p:cNvPr id="33" name="Freeform: Shape 32"/>
            <p:cNvSpPr/>
            <p:nvPr/>
          </p:nvSpPr>
          <p:spPr>
            <a:xfrm>
              <a:off x="1817248" y="3879844"/>
              <a:ext cx="265013" cy="61157"/>
            </a:xfrm>
            <a:custGeom>
              <a:avLst/>
              <a:gdLst>
                <a:gd name="connsiteX0" fmla="*/ 30578 w 265013"/>
                <a:gd name="connsiteY0" fmla="*/ 0 h 61156"/>
                <a:gd name="connsiteX1" fmla="*/ 234435 w 265013"/>
                <a:gd name="connsiteY1" fmla="*/ 0 h 61156"/>
                <a:gd name="connsiteX2" fmla="*/ 265013 w 265013"/>
                <a:gd name="connsiteY2" fmla="*/ 30578 h 61156"/>
                <a:gd name="connsiteX3" fmla="*/ 234435 w 265013"/>
                <a:gd name="connsiteY3" fmla="*/ 61157 h 61156"/>
                <a:gd name="connsiteX4" fmla="*/ 30578 w 265013"/>
                <a:gd name="connsiteY4" fmla="*/ 61157 h 61156"/>
                <a:gd name="connsiteX5" fmla="*/ 0 w 265013"/>
                <a:gd name="connsiteY5" fmla="*/ 30578 h 61156"/>
                <a:gd name="connsiteX6" fmla="*/ 30578 w 265013"/>
                <a:gd name="connsiteY6" fmla="*/ 0 h 61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013" h="61156">
                  <a:moveTo>
                    <a:pt x="30578" y="0"/>
                  </a:moveTo>
                  <a:lnTo>
                    <a:pt x="234435" y="0"/>
                  </a:lnTo>
                  <a:cubicBezTo>
                    <a:pt x="251763" y="0"/>
                    <a:pt x="265013" y="13251"/>
                    <a:pt x="265013" y="30578"/>
                  </a:cubicBezTo>
                  <a:cubicBezTo>
                    <a:pt x="265013" y="47906"/>
                    <a:pt x="251763" y="61157"/>
                    <a:pt x="234435" y="61157"/>
                  </a:cubicBezTo>
                  <a:lnTo>
                    <a:pt x="30578" y="61157"/>
                  </a:lnTo>
                  <a:cubicBezTo>
                    <a:pt x="13251" y="61157"/>
                    <a:pt x="0" y="47906"/>
                    <a:pt x="0" y="30578"/>
                  </a:cubicBezTo>
                  <a:cubicBezTo>
                    <a:pt x="0" y="13251"/>
                    <a:pt x="13251" y="0"/>
                    <a:pt x="30578" y="0"/>
                  </a:cubicBezTo>
                  <a:close/>
                </a:path>
              </a:pathLst>
            </a:custGeom>
            <a:solidFill>
              <a:schemeClr val="accent1"/>
            </a:solidFill>
            <a:ln w="10120" cap="flat">
              <a:noFill/>
              <a:prstDash val="solid"/>
              <a:miter/>
            </a:ln>
          </p:spPr>
          <p:txBody>
            <a:bodyPr rtlCol="0" anchor="ctr"/>
            <a:lstStyle/>
            <a:p>
              <a:endParaRPr lang="en-US" dirty="0"/>
            </a:p>
          </p:txBody>
        </p:sp>
        <p:sp>
          <p:nvSpPr>
            <p:cNvPr id="34" name="Freeform: Shape 33"/>
            <p:cNvSpPr/>
            <p:nvPr/>
          </p:nvSpPr>
          <p:spPr>
            <a:xfrm>
              <a:off x="1883501" y="3981772"/>
              <a:ext cx="132507" cy="61157"/>
            </a:xfrm>
            <a:custGeom>
              <a:avLst/>
              <a:gdLst>
                <a:gd name="connsiteX0" fmla="*/ 0 w 132506"/>
                <a:gd name="connsiteY0" fmla="*/ 0 h 61156"/>
                <a:gd name="connsiteX1" fmla="*/ 66253 w 132506"/>
                <a:gd name="connsiteY1" fmla="*/ 61157 h 61156"/>
                <a:gd name="connsiteX2" fmla="*/ 132507 w 132506"/>
                <a:gd name="connsiteY2" fmla="*/ 0 h 61156"/>
                <a:gd name="connsiteX3" fmla="*/ 0 w 132506"/>
                <a:gd name="connsiteY3" fmla="*/ 0 h 61156"/>
              </a:gdLst>
              <a:ahLst/>
              <a:cxnLst>
                <a:cxn ang="0">
                  <a:pos x="connsiteX0" y="connsiteY0"/>
                </a:cxn>
                <a:cxn ang="0">
                  <a:pos x="connsiteX1" y="connsiteY1"/>
                </a:cxn>
                <a:cxn ang="0">
                  <a:pos x="connsiteX2" y="connsiteY2"/>
                </a:cxn>
                <a:cxn ang="0">
                  <a:pos x="connsiteX3" y="connsiteY3"/>
                </a:cxn>
              </a:cxnLst>
              <a:rect l="l" t="t" r="r" b="b"/>
              <a:pathLst>
                <a:path w="132506" h="61156">
                  <a:moveTo>
                    <a:pt x="0" y="0"/>
                  </a:moveTo>
                  <a:cubicBezTo>
                    <a:pt x="3058" y="34656"/>
                    <a:pt x="31598" y="61157"/>
                    <a:pt x="66253" y="61157"/>
                  </a:cubicBezTo>
                  <a:cubicBezTo>
                    <a:pt x="100909" y="61157"/>
                    <a:pt x="129449" y="34656"/>
                    <a:pt x="132507" y="0"/>
                  </a:cubicBezTo>
                  <a:lnTo>
                    <a:pt x="0" y="0"/>
                  </a:lnTo>
                  <a:close/>
                </a:path>
              </a:pathLst>
            </a:custGeom>
            <a:solidFill>
              <a:schemeClr val="accent1"/>
            </a:solidFill>
            <a:ln w="10120" cap="flat">
              <a:noFill/>
              <a:prstDash val="solid"/>
              <a:miter/>
            </a:ln>
          </p:spPr>
          <p:txBody>
            <a:bodyPr rtlCol="0" anchor="ctr"/>
            <a:lstStyle/>
            <a:p>
              <a:endParaRPr lang="en-US" dirty="0"/>
            </a:p>
          </p:txBody>
        </p:sp>
        <p:sp>
          <p:nvSpPr>
            <p:cNvPr id="35" name="Freeform: Shape 34"/>
            <p:cNvSpPr/>
            <p:nvPr/>
          </p:nvSpPr>
          <p:spPr>
            <a:xfrm>
              <a:off x="1684741" y="3186732"/>
              <a:ext cx="530027" cy="550412"/>
            </a:xfrm>
            <a:custGeom>
              <a:avLst/>
              <a:gdLst>
                <a:gd name="connsiteX0" fmla="*/ 265013 w 530026"/>
                <a:gd name="connsiteY0" fmla="*/ 0 h 550412"/>
                <a:gd name="connsiteX1" fmla="*/ 265013 w 530026"/>
                <a:gd name="connsiteY1" fmla="*/ 0 h 550412"/>
                <a:gd name="connsiteX2" fmla="*/ 265013 w 530026"/>
                <a:gd name="connsiteY2" fmla="*/ 0 h 550412"/>
                <a:gd name="connsiteX3" fmla="*/ 0 w 530026"/>
                <a:gd name="connsiteY3" fmla="*/ 261956 h 550412"/>
                <a:gd name="connsiteX4" fmla="*/ 0 w 530026"/>
                <a:gd name="connsiteY4" fmla="*/ 271129 h 550412"/>
                <a:gd name="connsiteX5" fmla="*/ 18347 w 530026"/>
                <a:gd name="connsiteY5" fmla="*/ 362864 h 550412"/>
                <a:gd name="connsiteX6" fmla="*/ 64215 w 530026"/>
                <a:gd name="connsiteY6" fmla="*/ 438291 h 550412"/>
                <a:gd name="connsiteX7" fmla="*/ 126391 w 530026"/>
                <a:gd name="connsiteY7" fmla="*/ 539200 h 550412"/>
                <a:gd name="connsiteX8" fmla="*/ 144738 w 530026"/>
                <a:gd name="connsiteY8" fmla="*/ 550412 h 550412"/>
                <a:gd name="connsiteX9" fmla="*/ 385289 w 530026"/>
                <a:gd name="connsiteY9" fmla="*/ 550412 h 550412"/>
                <a:gd name="connsiteX10" fmla="*/ 403636 w 530026"/>
                <a:gd name="connsiteY10" fmla="*/ 539200 h 550412"/>
                <a:gd name="connsiteX11" fmla="*/ 465812 w 530026"/>
                <a:gd name="connsiteY11" fmla="*/ 438291 h 550412"/>
                <a:gd name="connsiteX12" fmla="*/ 511680 w 530026"/>
                <a:gd name="connsiteY12" fmla="*/ 362864 h 550412"/>
                <a:gd name="connsiteX13" fmla="*/ 530027 w 530026"/>
                <a:gd name="connsiteY13" fmla="*/ 271129 h 550412"/>
                <a:gd name="connsiteX14" fmla="*/ 530027 w 530026"/>
                <a:gd name="connsiteY14" fmla="*/ 261956 h 550412"/>
                <a:gd name="connsiteX15" fmla="*/ 265013 w 530026"/>
                <a:gd name="connsiteY15" fmla="*/ 0 h 550412"/>
                <a:gd name="connsiteX16" fmla="*/ 468870 w 530026"/>
                <a:gd name="connsiteY16" fmla="*/ 270110 h 550412"/>
                <a:gd name="connsiteX17" fmla="*/ 454600 w 530026"/>
                <a:gd name="connsiteY17" fmla="*/ 341460 h 550412"/>
                <a:gd name="connsiteX18" fmla="*/ 419944 w 530026"/>
                <a:gd name="connsiteY18" fmla="*/ 397520 h 550412"/>
                <a:gd name="connsiteX19" fmla="*/ 360826 w 530026"/>
                <a:gd name="connsiteY19" fmla="*/ 489256 h 550412"/>
                <a:gd name="connsiteX20" fmla="*/ 265013 w 530026"/>
                <a:gd name="connsiteY20" fmla="*/ 489256 h 550412"/>
                <a:gd name="connsiteX21" fmla="*/ 170220 w 530026"/>
                <a:gd name="connsiteY21" fmla="*/ 489256 h 550412"/>
                <a:gd name="connsiteX22" fmla="*/ 111102 w 530026"/>
                <a:gd name="connsiteY22" fmla="*/ 397520 h 550412"/>
                <a:gd name="connsiteX23" fmla="*/ 76446 w 530026"/>
                <a:gd name="connsiteY23" fmla="*/ 341460 h 550412"/>
                <a:gd name="connsiteX24" fmla="*/ 62176 w 530026"/>
                <a:gd name="connsiteY24" fmla="*/ 270110 h 550412"/>
                <a:gd name="connsiteX25" fmla="*/ 62176 w 530026"/>
                <a:gd name="connsiteY25" fmla="*/ 261956 h 550412"/>
                <a:gd name="connsiteX26" fmla="*/ 266033 w 530026"/>
                <a:gd name="connsiteY26" fmla="*/ 60138 h 550412"/>
                <a:gd name="connsiteX27" fmla="*/ 266033 w 530026"/>
                <a:gd name="connsiteY27" fmla="*/ 60138 h 550412"/>
                <a:gd name="connsiteX28" fmla="*/ 266033 w 530026"/>
                <a:gd name="connsiteY28" fmla="*/ 60138 h 550412"/>
                <a:gd name="connsiteX29" fmla="*/ 266033 w 530026"/>
                <a:gd name="connsiteY29" fmla="*/ 60138 h 550412"/>
                <a:gd name="connsiteX30" fmla="*/ 266033 w 530026"/>
                <a:gd name="connsiteY30" fmla="*/ 60138 h 550412"/>
                <a:gd name="connsiteX31" fmla="*/ 266033 w 530026"/>
                <a:gd name="connsiteY31" fmla="*/ 60138 h 550412"/>
                <a:gd name="connsiteX32" fmla="*/ 266033 w 530026"/>
                <a:gd name="connsiteY32" fmla="*/ 60138 h 550412"/>
                <a:gd name="connsiteX33" fmla="*/ 469889 w 530026"/>
                <a:gd name="connsiteY33" fmla="*/ 261956 h 550412"/>
                <a:gd name="connsiteX34" fmla="*/ 469889 w 530026"/>
                <a:gd name="connsiteY34" fmla="*/ 270110 h 550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530026" h="550412">
                  <a:moveTo>
                    <a:pt x="265013" y="0"/>
                  </a:moveTo>
                  <a:cubicBezTo>
                    <a:pt x="265013" y="0"/>
                    <a:pt x="265013" y="0"/>
                    <a:pt x="265013" y="0"/>
                  </a:cubicBezTo>
                  <a:cubicBezTo>
                    <a:pt x="265013" y="0"/>
                    <a:pt x="265013" y="0"/>
                    <a:pt x="265013" y="0"/>
                  </a:cubicBezTo>
                  <a:cubicBezTo>
                    <a:pt x="120275" y="1019"/>
                    <a:pt x="3058" y="117217"/>
                    <a:pt x="0" y="261956"/>
                  </a:cubicBezTo>
                  <a:lnTo>
                    <a:pt x="0" y="271129"/>
                  </a:lnTo>
                  <a:cubicBezTo>
                    <a:pt x="1019" y="302727"/>
                    <a:pt x="7135" y="333305"/>
                    <a:pt x="18347" y="362864"/>
                  </a:cubicBezTo>
                  <a:cubicBezTo>
                    <a:pt x="29559" y="390385"/>
                    <a:pt x="44848" y="415867"/>
                    <a:pt x="64215" y="438291"/>
                  </a:cubicBezTo>
                  <a:cubicBezTo>
                    <a:pt x="88678" y="464793"/>
                    <a:pt x="115179" y="516776"/>
                    <a:pt x="126391" y="539200"/>
                  </a:cubicBezTo>
                  <a:cubicBezTo>
                    <a:pt x="129449" y="546335"/>
                    <a:pt x="136584" y="550412"/>
                    <a:pt x="144738" y="550412"/>
                  </a:cubicBezTo>
                  <a:lnTo>
                    <a:pt x="385289" y="550412"/>
                  </a:lnTo>
                  <a:cubicBezTo>
                    <a:pt x="393443" y="550412"/>
                    <a:pt x="400578" y="546335"/>
                    <a:pt x="403636" y="539200"/>
                  </a:cubicBezTo>
                  <a:cubicBezTo>
                    <a:pt x="414848" y="516776"/>
                    <a:pt x="441349" y="464793"/>
                    <a:pt x="465812" y="438291"/>
                  </a:cubicBezTo>
                  <a:cubicBezTo>
                    <a:pt x="485178" y="415867"/>
                    <a:pt x="501487" y="390385"/>
                    <a:pt x="511680" y="362864"/>
                  </a:cubicBezTo>
                  <a:cubicBezTo>
                    <a:pt x="522892" y="333305"/>
                    <a:pt x="529008" y="302727"/>
                    <a:pt x="530027" y="271129"/>
                  </a:cubicBezTo>
                  <a:lnTo>
                    <a:pt x="530027" y="261956"/>
                  </a:lnTo>
                  <a:cubicBezTo>
                    <a:pt x="526969" y="117217"/>
                    <a:pt x="409752" y="1019"/>
                    <a:pt x="265013" y="0"/>
                  </a:cubicBezTo>
                  <a:close/>
                  <a:moveTo>
                    <a:pt x="468870" y="270110"/>
                  </a:moveTo>
                  <a:cubicBezTo>
                    <a:pt x="467851" y="294573"/>
                    <a:pt x="462754" y="319035"/>
                    <a:pt x="454600" y="341460"/>
                  </a:cubicBezTo>
                  <a:cubicBezTo>
                    <a:pt x="446446" y="361845"/>
                    <a:pt x="435234" y="381212"/>
                    <a:pt x="419944" y="397520"/>
                  </a:cubicBezTo>
                  <a:cubicBezTo>
                    <a:pt x="396501" y="426060"/>
                    <a:pt x="376115" y="456638"/>
                    <a:pt x="360826" y="489256"/>
                  </a:cubicBezTo>
                  <a:lnTo>
                    <a:pt x="265013" y="489256"/>
                  </a:lnTo>
                  <a:lnTo>
                    <a:pt x="170220" y="489256"/>
                  </a:lnTo>
                  <a:cubicBezTo>
                    <a:pt x="153912" y="456638"/>
                    <a:pt x="133526" y="426060"/>
                    <a:pt x="111102" y="397520"/>
                  </a:cubicBezTo>
                  <a:cubicBezTo>
                    <a:pt x="96832" y="381212"/>
                    <a:pt x="84600" y="361845"/>
                    <a:pt x="76446" y="341460"/>
                  </a:cubicBezTo>
                  <a:cubicBezTo>
                    <a:pt x="67273" y="319035"/>
                    <a:pt x="63196" y="294573"/>
                    <a:pt x="62176" y="270110"/>
                  </a:cubicBezTo>
                  <a:lnTo>
                    <a:pt x="62176" y="261956"/>
                  </a:lnTo>
                  <a:cubicBezTo>
                    <a:pt x="64215" y="150854"/>
                    <a:pt x="154931" y="61157"/>
                    <a:pt x="266033" y="60138"/>
                  </a:cubicBezTo>
                  <a:lnTo>
                    <a:pt x="266033" y="60138"/>
                  </a:lnTo>
                  <a:lnTo>
                    <a:pt x="266033" y="60138"/>
                  </a:lnTo>
                  <a:cubicBezTo>
                    <a:pt x="266033" y="60138"/>
                    <a:pt x="266033" y="60138"/>
                    <a:pt x="266033" y="60138"/>
                  </a:cubicBezTo>
                  <a:cubicBezTo>
                    <a:pt x="266033" y="60138"/>
                    <a:pt x="266033" y="60138"/>
                    <a:pt x="266033" y="60138"/>
                  </a:cubicBezTo>
                  <a:lnTo>
                    <a:pt x="266033" y="60138"/>
                  </a:lnTo>
                  <a:lnTo>
                    <a:pt x="266033" y="60138"/>
                  </a:lnTo>
                  <a:cubicBezTo>
                    <a:pt x="377134" y="61157"/>
                    <a:pt x="467851" y="149835"/>
                    <a:pt x="469889" y="261956"/>
                  </a:cubicBezTo>
                  <a:lnTo>
                    <a:pt x="469889" y="270110"/>
                  </a:lnTo>
                  <a:close/>
                </a:path>
              </a:pathLst>
            </a:custGeom>
            <a:solidFill>
              <a:schemeClr val="accent1"/>
            </a:solidFill>
            <a:ln w="10120" cap="flat">
              <a:noFill/>
              <a:prstDash val="solid"/>
              <a:miter/>
            </a:ln>
          </p:spPr>
          <p:txBody>
            <a:bodyPr rtlCol="0" anchor="ctr"/>
            <a:lstStyle/>
            <a:p>
              <a:endParaRPr lang="en-US" dirty="0"/>
            </a:p>
          </p:txBody>
        </p:sp>
      </p:grpSp>
      <p:sp>
        <p:nvSpPr>
          <p:cNvPr id="48" name="Rectangle 47"/>
          <p:cNvSpPr/>
          <p:nvPr/>
        </p:nvSpPr>
        <p:spPr>
          <a:xfrm>
            <a:off x="1569877" y="5904087"/>
            <a:ext cx="6058183" cy="45719"/>
          </a:xfrm>
          <a:prstGeom prst="rect">
            <a:avLst/>
          </a:prstGeom>
          <a:solidFill>
            <a:schemeClr val="tx1">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Slide Number Placeholder 51"/>
          <p:cNvSpPr>
            <a:spLocks noGrp="1"/>
          </p:cNvSpPr>
          <p:nvPr>
            <p:ph type="sldNum" sz="quarter" idx="11"/>
          </p:nvPr>
        </p:nvSpPr>
        <p:spPr/>
        <p:txBody>
          <a:bodyPr/>
          <a:lstStyle/>
          <a:p>
            <a:fld id="{EECC7194-A4D0-457B-9D3E-53681723AFF7}" type="slidenum">
              <a:rPr lang="en-US" smtClean="0"/>
            </a:fld>
            <a:endParaRPr lang="en-US" dirty="0"/>
          </a:p>
        </p:txBody>
      </p:sp>
      <p:grpSp>
        <p:nvGrpSpPr>
          <p:cNvPr id="14" name="Group 13"/>
          <p:cNvGrpSpPr>
            <a:grpSpLocks noChangeAspect="1"/>
          </p:cNvGrpSpPr>
          <p:nvPr/>
        </p:nvGrpSpPr>
        <p:grpSpPr>
          <a:xfrm>
            <a:off x="1259933" y="674345"/>
            <a:ext cx="906419" cy="906419"/>
            <a:chOff x="5482999" y="1607028"/>
            <a:chExt cx="1200866" cy="1200866"/>
          </a:xfrm>
        </p:grpSpPr>
        <p:sp>
          <p:nvSpPr>
            <p:cNvPr id="16" name="Rectangle 15"/>
            <p:cNvSpPr/>
            <p:nvPr/>
          </p:nvSpPr>
          <p:spPr>
            <a:xfrm>
              <a:off x="5587207" y="1711236"/>
              <a:ext cx="992451" cy="992451"/>
            </a:xfrm>
            <a:prstGeom prst="rect">
              <a:avLst/>
            </a:prstGeom>
            <a:noFill/>
            <a:ln w="6350">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p:cNvSpPr/>
            <p:nvPr/>
          </p:nvSpPr>
          <p:spPr>
            <a:xfrm>
              <a:off x="5482999" y="1607028"/>
              <a:ext cx="1200866" cy="1200866"/>
            </a:xfrm>
            <a:prstGeom prst="rect">
              <a:avLst/>
            </a:prstGeom>
            <a:noFill/>
            <a:ln w="6350">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43" name="Picture 14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5964701" y="215131"/>
            <a:ext cx="5514535" cy="3020438"/>
          </a:xfrm>
          <a:prstGeom prst="rect">
            <a:avLst/>
          </a:prstGeom>
        </p:spPr>
      </p:pic>
      <p:sp>
        <p:nvSpPr>
          <p:cNvPr id="142" name="Rectangle 141"/>
          <p:cNvSpPr/>
          <p:nvPr/>
        </p:nvSpPr>
        <p:spPr>
          <a:xfrm>
            <a:off x="667265" y="469557"/>
            <a:ext cx="11281719" cy="5478423"/>
          </a:xfrm>
          <a:prstGeom prst="rect">
            <a:avLst/>
          </a:prstGeom>
        </p:spPr>
        <p:txBody>
          <a:bodyPr wrap="square">
            <a:spAutoFit/>
          </a:bodyPr>
          <a:lstStyle/>
          <a:p>
            <a:r>
              <a:rPr lang="en-US" sz="4000" dirty="0" smtClean="0"/>
              <a:t>                                                                           INTRODUCTION</a:t>
            </a:r>
            <a:endParaRPr lang="en-US" sz="4000" dirty="0" smtClean="0"/>
          </a:p>
          <a:p>
            <a:endParaRPr lang="en-US" dirty="0"/>
          </a:p>
          <a:p>
            <a:endParaRPr lang="en-US" dirty="0" smtClean="0"/>
          </a:p>
          <a:p>
            <a:endParaRPr lang="en-US" dirty="0"/>
          </a:p>
          <a:p>
            <a:r>
              <a:rPr lang="en-US" dirty="0" smtClean="0"/>
              <a:t> </a:t>
            </a:r>
            <a:endParaRPr lang="en-US" dirty="0" smtClean="0"/>
          </a:p>
          <a:p>
            <a:r>
              <a:rPr lang="en-US" b="1" dirty="0" smtClean="0"/>
              <a:t> </a:t>
            </a:r>
            <a:r>
              <a:rPr lang="en-US" b="1" dirty="0"/>
              <a:t>Problem Definition</a:t>
            </a:r>
            <a:r>
              <a:rPr lang="en-US" b="1" dirty="0" smtClean="0"/>
              <a:t>:</a:t>
            </a:r>
            <a:endParaRPr lang="en-US" b="1" dirty="0" smtClean="0"/>
          </a:p>
          <a:p>
            <a:endParaRPr lang="en-US" dirty="0" smtClean="0"/>
          </a:p>
          <a:p>
            <a:r>
              <a:rPr lang="en-US" dirty="0" smtClean="0"/>
              <a:t> </a:t>
            </a:r>
            <a:r>
              <a:rPr lang="en-US" dirty="0"/>
              <a:t>Prediction and Detection of Cancer disease in Human beings Using Machine Learning</a:t>
            </a:r>
            <a:r>
              <a:rPr lang="en-US" dirty="0" smtClean="0"/>
              <a:t>.</a:t>
            </a:r>
            <a:endParaRPr lang="en-US" dirty="0" smtClean="0"/>
          </a:p>
          <a:p>
            <a:endParaRPr lang="en-US" dirty="0" smtClean="0"/>
          </a:p>
          <a:p>
            <a:r>
              <a:rPr lang="en-US" b="1" dirty="0" smtClean="0"/>
              <a:t> </a:t>
            </a:r>
            <a:r>
              <a:rPr lang="en-US" b="1" dirty="0"/>
              <a:t>OBJECTIVE</a:t>
            </a:r>
            <a:r>
              <a:rPr lang="en-US" b="1" dirty="0" smtClean="0"/>
              <a:t>:</a:t>
            </a:r>
            <a:endParaRPr lang="en-US" b="1" dirty="0" smtClean="0"/>
          </a:p>
          <a:p>
            <a:endParaRPr lang="en-US" dirty="0"/>
          </a:p>
          <a:p>
            <a:r>
              <a:rPr lang="en-US" dirty="0" smtClean="0"/>
              <a:t> </a:t>
            </a:r>
            <a:r>
              <a:rPr lang="en-US" dirty="0"/>
              <a:t>❖ Disease will be predicted using Naive Bayesian algorithm which works on probabilistic approach more specifically Multinomial NB since multiple symptoms are taken</a:t>
            </a:r>
            <a:r>
              <a:rPr lang="en-US" dirty="0" smtClean="0"/>
              <a:t>.</a:t>
            </a:r>
            <a:endParaRPr lang="en-US" dirty="0" smtClean="0"/>
          </a:p>
          <a:p>
            <a:endParaRPr lang="en-US" dirty="0" smtClean="0"/>
          </a:p>
          <a:p>
            <a:r>
              <a:rPr lang="en-US" dirty="0" smtClean="0"/>
              <a:t> </a:t>
            </a:r>
            <a:r>
              <a:rPr lang="en-US" dirty="0"/>
              <a:t>❖ The goal is to classify whether the cancer is benign or malignant. To achieve this we have used machine learning classification methods to fit a function that can predict the discrete class of new input.</a:t>
            </a:r>
            <a:endParaRPr lang="en-IN"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p:cNvSpPr/>
          <p:nvPr/>
        </p:nvSpPr>
        <p:spPr>
          <a:xfrm>
            <a:off x="1087395" y="1334530"/>
            <a:ext cx="10392031" cy="4401205"/>
          </a:xfrm>
          <a:prstGeom prst="rect">
            <a:avLst/>
          </a:prstGeom>
        </p:spPr>
        <p:txBody>
          <a:bodyPr wrap="square">
            <a:spAutoFit/>
          </a:bodyPr>
          <a:lstStyle/>
          <a:p>
            <a:r>
              <a:rPr lang="en-IN" dirty="0" smtClean="0"/>
              <a:t>                                   </a:t>
            </a:r>
            <a:r>
              <a:rPr lang="en-IN" sz="2800" dirty="0" smtClean="0"/>
              <a:t> </a:t>
            </a:r>
            <a:r>
              <a:rPr lang="en-IN" sz="2800" dirty="0"/>
              <a:t>SOFTWARE </a:t>
            </a:r>
            <a:r>
              <a:rPr lang="en-IN" sz="2800" dirty="0" smtClean="0"/>
              <a:t>REQUIREMENTS</a:t>
            </a:r>
            <a:endParaRPr lang="en-IN" sz="2800" dirty="0" smtClean="0"/>
          </a:p>
          <a:p>
            <a:r>
              <a:rPr lang="en-IN" dirty="0" smtClean="0"/>
              <a:t> </a:t>
            </a:r>
            <a:endParaRPr lang="en-IN" dirty="0" smtClean="0"/>
          </a:p>
          <a:p>
            <a:r>
              <a:rPr lang="en-IN" dirty="0" smtClean="0"/>
              <a:t>• SOFTWARE REQUIREMENTS</a:t>
            </a:r>
            <a:endParaRPr lang="en-IN" dirty="0" smtClean="0"/>
          </a:p>
          <a:p>
            <a:endParaRPr lang="en-IN" dirty="0" smtClean="0"/>
          </a:p>
          <a:p>
            <a:r>
              <a:rPr lang="en-IN" dirty="0" smtClean="0"/>
              <a:t> </a:t>
            </a:r>
            <a:r>
              <a:rPr lang="en-IN" dirty="0"/>
              <a:t>➢</a:t>
            </a:r>
            <a:r>
              <a:rPr lang="en-IN" dirty="0" err="1"/>
              <a:t>Jupyter</a:t>
            </a:r>
            <a:r>
              <a:rPr lang="en-IN" dirty="0"/>
              <a:t> Notebook </a:t>
            </a:r>
            <a:endParaRPr lang="en-IN" dirty="0" smtClean="0"/>
          </a:p>
          <a:p>
            <a:r>
              <a:rPr lang="en-IN" dirty="0" smtClean="0"/>
              <a:t>➢</a:t>
            </a:r>
            <a:r>
              <a:rPr lang="en-IN" dirty="0"/>
              <a:t>Google </a:t>
            </a:r>
            <a:r>
              <a:rPr lang="en-IN" dirty="0" err="1"/>
              <a:t>Colaboratory</a:t>
            </a:r>
            <a:r>
              <a:rPr lang="en-IN" dirty="0"/>
              <a:t> </a:t>
            </a:r>
            <a:endParaRPr lang="en-IN" dirty="0" smtClean="0"/>
          </a:p>
          <a:p>
            <a:r>
              <a:rPr lang="en-IN" dirty="0" smtClean="0"/>
              <a:t>➢ </a:t>
            </a:r>
            <a:r>
              <a:rPr lang="en-IN" dirty="0" err="1"/>
              <a:t>Pycharm</a:t>
            </a:r>
            <a:r>
              <a:rPr lang="en-IN" dirty="0"/>
              <a:t> </a:t>
            </a:r>
            <a:endParaRPr lang="en-IN" dirty="0" smtClean="0"/>
          </a:p>
          <a:p>
            <a:pPr marL="285750" indent="-285750">
              <a:buFont typeface="Wingdings" panose="05000000000000000000" pitchFamily="2" charset="2"/>
              <a:buChar char="Ø"/>
            </a:pPr>
            <a:r>
              <a:rPr lang="en-US" dirty="0" smtClean="0"/>
              <a:t>VS Code</a:t>
            </a:r>
            <a:endParaRPr lang="en-IN" dirty="0" smtClean="0"/>
          </a:p>
          <a:p>
            <a:endParaRPr lang="en-US" dirty="0"/>
          </a:p>
          <a:p>
            <a:endParaRPr lang="en-US" dirty="0" smtClean="0"/>
          </a:p>
          <a:p>
            <a:pPr marL="285750" indent="-285750">
              <a:buFont typeface="Arial" panose="020B0604020202020204" pitchFamily="34" charset="0"/>
              <a:buChar char="•"/>
            </a:pPr>
            <a:r>
              <a:rPr lang="en-IN" dirty="0" smtClean="0"/>
              <a:t>HARDWARE </a:t>
            </a:r>
            <a:r>
              <a:rPr lang="en-IN" dirty="0"/>
              <a:t>REQUIREMENTS</a:t>
            </a:r>
            <a:endParaRPr lang="en-US" dirty="0"/>
          </a:p>
          <a:p>
            <a:endParaRPr lang="en-IN" dirty="0" smtClean="0"/>
          </a:p>
          <a:p>
            <a:r>
              <a:rPr lang="en-IN" dirty="0" smtClean="0"/>
              <a:t>➢</a:t>
            </a:r>
            <a:r>
              <a:rPr lang="en-IN" dirty="0"/>
              <a:t>8 GB RAM </a:t>
            </a:r>
            <a:endParaRPr lang="en-IN" dirty="0" smtClean="0"/>
          </a:p>
          <a:p>
            <a:r>
              <a:rPr lang="en-IN" dirty="0" smtClean="0"/>
              <a:t>➢</a:t>
            </a:r>
            <a:r>
              <a:rPr lang="en-IN" dirty="0"/>
              <a:t>128 GB ROM </a:t>
            </a:r>
            <a:endParaRPr lang="en-IN" dirty="0" smtClean="0"/>
          </a:p>
          <a:p>
            <a:r>
              <a:rPr lang="en-IN" dirty="0" smtClean="0"/>
              <a:t>➢ </a:t>
            </a:r>
            <a:r>
              <a:rPr lang="en-IN" dirty="0"/>
              <a:t>PROCESSOR ABOVE 1.4 GHz </a:t>
            </a:r>
            <a:endParaRPr lang="en-IN" dirty="0"/>
          </a:p>
        </p:txBody>
      </p:sp>
      <p:pic>
        <p:nvPicPr>
          <p:cNvPr id="30" name="Picture 29"/>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846278" y="1931597"/>
            <a:ext cx="5072184" cy="3804138"/>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683888" y="808186"/>
            <a:ext cx="7560000" cy="370166"/>
          </a:xfrm>
        </p:spPr>
        <p:txBody>
          <a:bodyPr>
            <a:normAutofit fontScale="90000"/>
          </a:bodyPr>
          <a:lstStyle/>
          <a:p>
            <a:r>
              <a:rPr lang="en-IN" dirty="0" smtClean="0">
                <a:solidFill>
                  <a:schemeClr val="tx2">
                    <a:lumMod val="25000"/>
                    <a:lumOff val="75000"/>
                  </a:schemeClr>
                </a:solidFill>
              </a:rPr>
              <a:t>EXISTING </a:t>
            </a:r>
            <a:r>
              <a:rPr lang="en-IN" dirty="0">
                <a:solidFill>
                  <a:schemeClr val="tx2">
                    <a:lumMod val="25000"/>
                    <a:lumOff val="75000"/>
                  </a:schemeClr>
                </a:solidFill>
              </a:rPr>
              <a:t>SYSTEM</a:t>
            </a:r>
            <a:endParaRPr lang="en-IN" dirty="0">
              <a:solidFill>
                <a:schemeClr val="tx2">
                  <a:lumMod val="25000"/>
                  <a:lumOff val="75000"/>
                </a:schemeClr>
              </a:solidFill>
            </a:endParaRPr>
          </a:p>
        </p:txBody>
      </p:sp>
      <p:pic>
        <p:nvPicPr>
          <p:cNvPr id="10" name="Picture 9"/>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7323755" y="2542406"/>
            <a:ext cx="4290646" cy="2409497"/>
          </a:xfrm>
          <a:prstGeom prst="rect">
            <a:avLst/>
          </a:prstGeom>
        </p:spPr>
      </p:pic>
      <p:sp>
        <p:nvSpPr>
          <p:cNvPr id="7" name="Rectangle 6"/>
          <p:cNvSpPr/>
          <p:nvPr/>
        </p:nvSpPr>
        <p:spPr>
          <a:xfrm>
            <a:off x="382108" y="1547482"/>
            <a:ext cx="11232293" cy="4832092"/>
          </a:xfrm>
          <a:prstGeom prst="rect">
            <a:avLst/>
          </a:prstGeom>
        </p:spPr>
        <p:txBody>
          <a:bodyPr wrap="square">
            <a:spAutoFit/>
          </a:bodyPr>
          <a:lstStyle/>
          <a:p>
            <a:r>
              <a:rPr lang="en-US" dirty="0">
                <a:solidFill>
                  <a:schemeClr val="bg1"/>
                </a:solidFill>
              </a:rPr>
              <a:t>✓ Because of high quantity data in CT images and blurred boundaries, tumor segmentation and classification is very hard. </a:t>
            </a:r>
            <a:endParaRPr lang="en-US" dirty="0" smtClean="0">
              <a:solidFill>
                <a:schemeClr val="bg1"/>
              </a:solidFill>
            </a:endParaRPr>
          </a:p>
          <a:p>
            <a:r>
              <a:rPr lang="en-US" dirty="0" smtClean="0">
                <a:solidFill>
                  <a:schemeClr val="bg1"/>
                </a:solidFill>
              </a:rPr>
              <a:t>✓ </a:t>
            </a:r>
            <a:r>
              <a:rPr lang="en-US" dirty="0">
                <a:solidFill>
                  <a:schemeClr val="bg1"/>
                </a:solidFill>
              </a:rPr>
              <a:t>In MR images, the amount of data is too much for manual interpretation and analysis</a:t>
            </a:r>
            <a:r>
              <a:rPr lang="en-US" dirty="0" smtClean="0">
                <a:solidFill>
                  <a:schemeClr val="bg1"/>
                </a:solidFill>
              </a:rPr>
              <a:t>.</a:t>
            </a:r>
            <a:endParaRPr lang="en-US" dirty="0" smtClean="0">
              <a:solidFill>
                <a:schemeClr val="bg1"/>
              </a:solidFill>
            </a:endParaRPr>
          </a:p>
          <a:p>
            <a:endParaRPr lang="en-US" sz="3200" b="1" dirty="0">
              <a:solidFill>
                <a:schemeClr val="bg1"/>
              </a:solidFill>
            </a:endParaRPr>
          </a:p>
          <a:p>
            <a:endParaRPr lang="en-US" sz="3200" b="1" dirty="0" smtClean="0">
              <a:solidFill>
                <a:schemeClr val="bg1"/>
              </a:solidFill>
            </a:endParaRPr>
          </a:p>
          <a:p>
            <a:endParaRPr lang="en-US" sz="3200" b="1" dirty="0">
              <a:solidFill>
                <a:schemeClr val="bg1"/>
              </a:solidFill>
            </a:endParaRPr>
          </a:p>
          <a:p>
            <a:r>
              <a:rPr lang="en-US" sz="3200" b="1" dirty="0" smtClean="0">
                <a:solidFill>
                  <a:schemeClr val="tx2">
                    <a:lumMod val="25000"/>
                    <a:lumOff val="75000"/>
                  </a:schemeClr>
                </a:solidFill>
              </a:rPr>
              <a:t>PROPOSED SYSTEM</a:t>
            </a:r>
            <a:endParaRPr lang="en-US" sz="3200" b="1" dirty="0" smtClean="0">
              <a:solidFill>
                <a:schemeClr val="tx2">
                  <a:lumMod val="25000"/>
                  <a:lumOff val="75000"/>
                </a:schemeClr>
              </a:solidFill>
            </a:endParaRPr>
          </a:p>
          <a:p>
            <a:endParaRPr lang="en-US" dirty="0" smtClean="0"/>
          </a:p>
          <a:p>
            <a:r>
              <a:rPr lang="en-US" dirty="0" smtClean="0"/>
              <a:t> </a:t>
            </a:r>
            <a:r>
              <a:rPr lang="en-US" dirty="0"/>
              <a:t>✓This work as automatic cancer detection method to increase the accuracy and yield and decrease the diagnosis time</a:t>
            </a:r>
            <a:r>
              <a:rPr lang="en-US" dirty="0" smtClean="0"/>
              <a:t>.</a:t>
            </a:r>
            <a:endParaRPr lang="en-US" dirty="0" smtClean="0"/>
          </a:p>
          <a:p>
            <a:r>
              <a:rPr lang="en-US" dirty="0" smtClean="0"/>
              <a:t> </a:t>
            </a:r>
            <a:endParaRPr lang="en-US" dirty="0" smtClean="0"/>
          </a:p>
          <a:p>
            <a:r>
              <a:rPr lang="en-US" dirty="0" smtClean="0"/>
              <a:t>✓</a:t>
            </a:r>
            <a:r>
              <a:rPr lang="en-US" dirty="0"/>
              <a:t>The goal is classifying the tissues to three classes of normal, benign and malignant</a:t>
            </a:r>
            <a:r>
              <a:rPr lang="en-US" dirty="0" smtClean="0"/>
              <a:t>.</a:t>
            </a:r>
            <a:endParaRPr lang="en-US" dirty="0" smtClean="0"/>
          </a:p>
          <a:p>
            <a:endParaRPr lang="en-US" dirty="0" smtClean="0"/>
          </a:p>
          <a:p>
            <a:r>
              <a:rPr lang="en-US" dirty="0" smtClean="0"/>
              <a:t> </a:t>
            </a:r>
            <a:r>
              <a:rPr lang="en-US" dirty="0"/>
              <a:t>✓Accurate detection of size and location of cancer plays a vital role in the diagnosis of cancer.</a:t>
            </a:r>
            <a:endParaRPr lang="en-IN"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2175176" y="1384962"/>
            <a:ext cx="2917329" cy="370166"/>
          </a:xfrm>
        </p:spPr>
        <p:txBody>
          <a:bodyPr/>
          <a:lstStyle/>
          <a:p>
            <a:r>
              <a:rPr lang="en-US" dirty="0" smtClean="0"/>
              <a:t>MODULES:</a:t>
            </a:r>
            <a:endParaRPr lang="en-IN" dirty="0"/>
          </a:p>
        </p:txBody>
      </p:sp>
      <p:sp>
        <p:nvSpPr>
          <p:cNvPr id="10" name="Text Placeholder 9"/>
          <p:cNvSpPr>
            <a:spLocks noGrp="1"/>
          </p:cNvSpPr>
          <p:nvPr>
            <p:ph type="body" sz="quarter" idx="12"/>
          </p:nvPr>
        </p:nvSpPr>
        <p:spPr>
          <a:xfrm>
            <a:off x="684325" y="2742074"/>
            <a:ext cx="7559675" cy="3011612"/>
          </a:xfrm>
        </p:spPr>
        <p:txBody>
          <a:bodyPr>
            <a:normAutofit/>
          </a:bodyPr>
          <a:lstStyle/>
          <a:p>
            <a:pPr marL="342900" indent="-342900">
              <a:buFont typeface="Wingdings" panose="05000000000000000000" pitchFamily="2" charset="2"/>
              <a:buChar char="ü"/>
            </a:pPr>
            <a:r>
              <a:rPr lang="en-US" sz="2800" dirty="0" smtClean="0">
                <a:solidFill>
                  <a:schemeClr val="tx1"/>
                </a:solidFill>
              </a:rPr>
              <a:t>Naïve Bayesian</a:t>
            </a:r>
            <a:endParaRPr lang="en-US" sz="2800" dirty="0" smtClean="0">
              <a:solidFill>
                <a:schemeClr val="tx1"/>
              </a:solidFill>
            </a:endParaRPr>
          </a:p>
          <a:p>
            <a:pPr marL="342900" indent="-342900">
              <a:buFont typeface="Wingdings" panose="05000000000000000000" pitchFamily="2" charset="2"/>
              <a:buChar char="ü"/>
            </a:pPr>
            <a:r>
              <a:rPr lang="en-US" sz="2800" dirty="0" err="1" smtClean="0">
                <a:solidFill>
                  <a:schemeClr val="tx1"/>
                </a:solidFill>
              </a:rPr>
              <a:t>Scikit</a:t>
            </a:r>
            <a:r>
              <a:rPr lang="en-US" sz="2800" dirty="0" smtClean="0">
                <a:solidFill>
                  <a:schemeClr val="tx1"/>
                </a:solidFill>
              </a:rPr>
              <a:t>-learn</a:t>
            </a:r>
            <a:endParaRPr lang="en-US" sz="2800" dirty="0" smtClean="0">
              <a:solidFill>
                <a:schemeClr val="tx1"/>
              </a:solidFill>
            </a:endParaRPr>
          </a:p>
          <a:p>
            <a:pPr marL="342900" indent="-342900">
              <a:buFont typeface="Wingdings" panose="05000000000000000000" pitchFamily="2" charset="2"/>
              <a:buChar char="ü"/>
            </a:pPr>
            <a:r>
              <a:rPr lang="en-US" sz="2800" dirty="0" err="1" smtClean="0">
                <a:solidFill>
                  <a:schemeClr val="tx1"/>
                </a:solidFill>
              </a:rPr>
              <a:t>Keras</a:t>
            </a:r>
            <a:endParaRPr lang="en-US" sz="2800" dirty="0" smtClean="0">
              <a:solidFill>
                <a:schemeClr val="tx1"/>
              </a:solidFill>
            </a:endParaRPr>
          </a:p>
          <a:p>
            <a:pPr marL="342900" indent="-342900">
              <a:buFont typeface="Wingdings" panose="05000000000000000000" pitchFamily="2" charset="2"/>
              <a:buChar char="ü"/>
            </a:pPr>
            <a:r>
              <a:rPr lang="en-US" sz="2800" dirty="0" smtClean="0">
                <a:solidFill>
                  <a:schemeClr val="tx1"/>
                </a:solidFill>
              </a:rPr>
              <a:t>Tensor flow</a:t>
            </a:r>
            <a:endParaRPr lang="en-US" sz="2800" dirty="0" smtClean="0">
              <a:solidFill>
                <a:schemeClr val="tx1"/>
              </a:solidFill>
            </a:endParaRPr>
          </a:p>
          <a:p>
            <a:pPr marL="342900" indent="-342900">
              <a:buFont typeface="Wingdings" panose="05000000000000000000" pitchFamily="2" charset="2"/>
              <a:buChar char="ü"/>
            </a:pPr>
            <a:endParaRPr lang="en-US" sz="2800" dirty="0" smtClean="0">
              <a:solidFill>
                <a:schemeClr val="tx1"/>
              </a:solidFill>
            </a:endParaRPr>
          </a:p>
          <a:p>
            <a:endParaRPr lang="en-US" sz="2800" dirty="0" smtClean="0">
              <a:solidFill>
                <a:schemeClr val="tx1"/>
              </a:solidFill>
            </a:endParaRPr>
          </a:p>
          <a:p>
            <a:pPr marL="342900" indent="-342900">
              <a:buFont typeface="Wingdings" panose="05000000000000000000" pitchFamily="2" charset="2"/>
              <a:buChar char="ü"/>
            </a:pPr>
            <a:endParaRPr lang="en-US" sz="2800" dirty="0" smtClean="0">
              <a:solidFill>
                <a:schemeClr val="tx1"/>
              </a:solidFill>
            </a:endParaRPr>
          </a:p>
          <a:p>
            <a:pPr marL="342900" indent="-342900">
              <a:buFont typeface="Wingdings" panose="05000000000000000000" pitchFamily="2" charset="2"/>
              <a:buChar char="ü"/>
            </a:pPr>
            <a:endParaRPr lang="en-US" sz="2800" dirty="0" smtClean="0">
              <a:solidFill>
                <a:schemeClr val="tx1"/>
              </a:solidFill>
            </a:endParaRPr>
          </a:p>
          <a:p>
            <a:pPr marL="342900" indent="-342900">
              <a:buFont typeface="Wingdings" panose="05000000000000000000" pitchFamily="2" charset="2"/>
              <a:buChar char="ü"/>
            </a:pPr>
            <a:endParaRPr lang="en-IN" sz="2800" dirty="0">
              <a:solidFill>
                <a:schemeClr val="tx1"/>
              </a:solidFill>
            </a:endParaRPr>
          </a:p>
        </p:txBody>
      </p:sp>
      <p:pic>
        <p:nvPicPr>
          <p:cNvPr id="12" name="Picture 1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3798277" y="2802339"/>
            <a:ext cx="7311292" cy="2951347"/>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
        <p:cNvGrpSpPr/>
        <p:nvPr/>
      </p:nvGrpSpPr>
      <p:grpSpPr>
        <a:xfrm>
          <a:off x="0" y="0"/>
          <a:ext cx="0" cy="0"/>
          <a:chOff x="0" y="0"/>
          <a:chExt cx="0" cy="0"/>
        </a:xfrm>
      </p:grpSpPr>
      <p:pic>
        <p:nvPicPr>
          <p:cNvPr id="44" name="Picture 4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0333" y="1318063"/>
            <a:ext cx="10170942" cy="5377387"/>
          </a:xfrm>
          <a:prstGeom prst="rect">
            <a:avLst/>
          </a:prstGeom>
        </p:spPr>
      </p:pic>
      <p:sp>
        <p:nvSpPr>
          <p:cNvPr id="39" name="Rectangle 38"/>
          <p:cNvSpPr/>
          <p:nvPr/>
        </p:nvSpPr>
        <p:spPr>
          <a:xfrm>
            <a:off x="4476057" y="487066"/>
            <a:ext cx="3472425" cy="830997"/>
          </a:xfrm>
          <a:prstGeom prst="rect">
            <a:avLst/>
          </a:prstGeom>
        </p:spPr>
        <p:txBody>
          <a:bodyPr wrap="none">
            <a:spAutoFit/>
          </a:bodyPr>
          <a:lstStyle/>
          <a:p>
            <a:r>
              <a:rPr lang="en-IN" sz="4800" dirty="0"/>
              <a:t>Architecture</a:t>
            </a:r>
            <a:endParaRPr lang="en-IN" sz="48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pattFill prst="diagBrick">
          <a:fgClr>
            <a:schemeClr val="accent1"/>
          </a:fgClr>
          <a:bgClr>
            <a:schemeClr val="bg1"/>
          </a:bgClr>
        </a:patt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4539308" y="931754"/>
            <a:ext cx="7560000" cy="370166"/>
          </a:xfrm>
        </p:spPr>
        <p:txBody>
          <a:bodyPr/>
          <a:lstStyle/>
          <a:p>
            <a:r>
              <a:rPr lang="en-US" dirty="0"/>
              <a:t>conclusion</a:t>
            </a:r>
            <a:endParaRPr lang="en-IN" dirty="0"/>
          </a:p>
        </p:txBody>
      </p:sp>
      <p:sp>
        <p:nvSpPr>
          <p:cNvPr id="7" name="Rectangle 6"/>
          <p:cNvSpPr/>
          <p:nvPr/>
        </p:nvSpPr>
        <p:spPr>
          <a:xfrm>
            <a:off x="1198605" y="1742304"/>
            <a:ext cx="10602098" cy="2677656"/>
          </a:xfrm>
          <a:prstGeom prst="rect">
            <a:avLst/>
          </a:prstGeom>
        </p:spPr>
        <p:txBody>
          <a:bodyPr wrap="square">
            <a:spAutoFit/>
          </a:bodyPr>
          <a:lstStyle/>
          <a:p>
            <a:r>
              <a:rPr lang="en-US" sz="2800" dirty="0"/>
              <a:t>Cancer has become a threat to life, so it is important to diagnose the cancer in initial stages for proper treatment. Nowadays, many machine learning approaches are used to classify the </a:t>
            </a:r>
            <a:r>
              <a:rPr lang="en-US" sz="2800" dirty="0" err="1"/>
              <a:t>tumour</a:t>
            </a:r>
            <a:r>
              <a:rPr lang="en-US" sz="2800" dirty="0"/>
              <a:t> cells correctly. This paper demonstrates that neural network technology is very effective in detection of cancer and has given motive to dig deeper into the concept of ANN. </a:t>
            </a:r>
            <a:endParaRPr lang="en-IN" sz="28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Placeholder 16" descr="Scientist looking at test tube"/>
          <p:cNvPicPr>
            <a:picLocks noGrp="1" noChangeAspect="1"/>
          </p:cNvPicPr>
          <p:nvPr>
            <p:ph type="pic" sz="quarter" idx="12"/>
          </p:nvPr>
        </p:nvPicPr>
        <p:blipFill>
          <a:blip r:embed="rId1" cstate="screen"/>
          <a:srcRect/>
          <a:stretch>
            <a:fillRect/>
          </a:stretch>
        </p:blipFill>
        <p:spPr/>
      </p:pic>
      <p:sp>
        <p:nvSpPr>
          <p:cNvPr id="4" name="Text Placeholder 3"/>
          <p:cNvSpPr>
            <a:spLocks noGrp="1"/>
          </p:cNvSpPr>
          <p:nvPr>
            <p:ph type="body" sz="quarter" idx="13"/>
          </p:nvPr>
        </p:nvSpPr>
        <p:spPr/>
        <p:txBody>
          <a:bodyPr/>
          <a:lstStyle/>
          <a:p>
            <a:r>
              <a:rPr lang="en-US" dirty="0"/>
              <a:t>Mirjam Nilsson</a:t>
            </a:r>
            <a:endParaRPr lang="en-US" dirty="0"/>
          </a:p>
        </p:txBody>
      </p:sp>
      <p:sp>
        <p:nvSpPr>
          <p:cNvPr id="5" name="Text Placeholder 4"/>
          <p:cNvSpPr>
            <a:spLocks noGrp="1"/>
          </p:cNvSpPr>
          <p:nvPr>
            <p:ph type="body" sz="quarter" idx="14"/>
          </p:nvPr>
        </p:nvSpPr>
        <p:spPr/>
        <p:txBody>
          <a:bodyPr/>
          <a:lstStyle/>
          <a:p>
            <a:endParaRPr lang="en-US" dirty="0"/>
          </a:p>
        </p:txBody>
      </p:sp>
      <p:sp>
        <p:nvSpPr>
          <p:cNvPr id="6" name="Text Placeholder 5"/>
          <p:cNvSpPr>
            <a:spLocks noGrp="1"/>
          </p:cNvSpPr>
          <p:nvPr>
            <p:ph type="body" sz="quarter" idx="15"/>
          </p:nvPr>
        </p:nvSpPr>
        <p:spPr/>
        <p:txBody>
          <a:bodyPr/>
          <a:lstStyle/>
          <a:p>
            <a:endParaRPr lang="en-US" dirty="0"/>
          </a:p>
        </p:txBody>
      </p:sp>
      <p:sp>
        <p:nvSpPr>
          <p:cNvPr id="7" name="Text Placeholder 6"/>
          <p:cNvSpPr>
            <a:spLocks noGrp="1"/>
          </p:cNvSpPr>
          <p:nvPr>
            <p:ph type="body" sz="quarter" idx="16"/>
          </p:nvPr>
        </p:nvSpPr>
        <p:spPr>
          <a:xfrm>
            <a:off x="1917700" y="4791978"/>
            <a:ext cx="3314700" cy="234961"/>
          </a:xfrm>
        </p:spPr>
        <p:txBody>
          <a:bodyPr/>
          <a:lstStyle/>
          <a:p>
            <a:r>
              <a:rPr lang="en-US" dirty="0" smtClean="0"/>
              <a:t>E</a:t>
            </a:r>
            <a:endParaRPr lang="en-US" dirty="0"/>
          </a:p>
        </p:txBody>
      </p:sp>
      <p:sp>
        <p:nvSpPr>
          <p:cNvPr id="18" name="Rectangle 17"/>
          <p:cNvSpPr/>
          <p:nvPr/>
        </p:nvSpPr>
        <p:spPr>
          <a:xfrm>
            <a:off x="781399" y="2238573"/>
            <a:ext cx="10629202" cy="1190427"/>
          </a:xfrm>
          <a:prstGeom prst="rect">
            <a:avLst/>
          </a:prstGeom>
          <a:noFill/>
          <a:ln w="6350">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object 7" descr="Beige rectangle"/>
          <p:cNvSpPr/>
          <p:nvPr/>
        </p:nvSpPr>
        <p:spPr bwMode="white">
          <a:xfrm flipV="1">
            <a:off x="1204699" y="3791668"/>
            <a:ext cx="3470764" cy="45719"/>
          </a:xfrm>
          <a:custGeom>
            <a:avLst/>
            <a:gdLst/>
            <a:ahLst/>
            <a:cxnLst/>
            <a:rect l="l" t="t" r="r" b="b"/>
            <a:pathLst>
              <a:path w="3935729">
                <a:moveTo>
                  <a:pt x="0" y="0"/>
                </a:moveTo>
                <a:lnTo>
                  <a:pt x="3935349" y="0"/>
                </a:lnTo>
              </a:path>
            </a:pathLst>
          </a:custGeom>
          <a:ln w="54863">
            <a:solidFill>
              <a:schemeClr val="accent1"/>
            </a:solidFill>
          </a:ln>
        </p:spPr>
        <p:txBody>
          <a:bodyPr wrap="square" lIns="0" tIns="0" rIns="0" bIns="0" rtlCol="0"/>
          <a:lstStyle/>
          <a:p>
            <a:endParaRPr dirty="0"/>
          </a:p>
        </p:txBody>
      </p:sp>
      <p:grpSp>
        <p:nvGrpSpPr>
          <p:cNvPr id="46" name="Group 45" descr="Icon Phone"/>
          <p:cNvGrpSpPr/>
          <p:nvPr/>
        </p:nvGrpSpPr>
        <p:grpSpPr>
          <a:xfrm>
            <a:off x="1365937" y="5637315"/>
            <a:ext cx="297521" cy="297521"/>
            <a:chOff x="1334697" y="5606075"/>
            <a:chExt cx="360000" cy="360000"/>
          </a:xfrm>
        </p:grpSpPr>
        <p:sp>
          <p:nvSpPr>
            <p:cNvPr id="47" name="Freeform: Shape 46"/>
            <p:cNvSpPr/>
            <p:nvPr/>
          </p:nvSpPr>
          <p:spPr>
            <a:xfrm>
              <a:off x="1423220" y="5624464"/>
              <a:ext cx="257175" cy="257175"/>
            </a:xfrm>
            <a:custGeom>
              <a:avLst/>
              <a:gdLst>
                <a:gd name="connsiteX0" fmla="*/ 0 w 257175"/>
                <a:gd name="connsiteY0" fmla="*/ 163664 h 257175"/>
                <a:gd name="connsiteX1" fmla="*/ 163664 w 257175"/>
                <a:gd name="connsiteY1" fmla="*/ 0 h 257175"/>
                <a:gd name="connsiteX2" fmla="*/ 261323 w 257175"/>
                <a:gd name="connsiteY2" fmla="*/ 97659 h 257175"/>
                <a:gd name="connsiteX3" fmla="*/ 97659 w 257175"/>
                <a:gd name="connsiteY3" fmla="*/ 261323 h 257175"/>
              </a:gdLst>
              <a:ahLst/>
              <a:cxnLst>
                <a:cxn ang="0">
                  <a:pos x="connsiteX0" y="connsiteY0"/>
                </a:cxn>
                <a:cxn ang="0">
                  <a:pos x="connsiteX1" y="connsiteY1"/>
                </a:cxn>
                <a:cxn ang="0">
                  <a:pos x="connsiteX2" y="connsiteY2"/>
                </a:cxn>
                <a:cxn ang="0">
                  <a:pos x="connsiteX3" y="connsiteY3"/>
                </a:cxn>
              </a:cxnLst>
              <a:rect l="l" t="t" r="r" b="b"/>
              <a:pathLst>
                <a:path w="257175" h="257175">
                  <a:moveTo>
                    <a:pt x="0" y="163664"/>
                  </a:moveTo>
                  <a:lnTo>
                    <a:pt x="163664" y="0"/>
                  </a:lnTo>
                  <a:lnTo>
                    <a:pt x="261323" y="97659"/>
                  </a:lnTo>
                  <a:lnTo>
                    <a:pt x="97659" y="261323"/>
                  </a:lnTo>
                  <a:close/>
                </a:path>
              </a:pathLst>
            </a:custGeom>
            <a:noFill/>
            <a:ln w="23813" cap="flat">
              <a:solidFill>
                <a:schemeClr val="accent1"/>
              </a:solidFill>
              <a:prstDash val="solid"/>
              <a:round/>
            </a:ln>
          </p:spPr>
          <p:txBody>
            <a:bodyPr rtlCol="0" anchor="ctr"/>
            <a:lstStyle/>
            <a:p>
              <a:endParaRPr lang="en-US" dirty="0"/>
            </a:p>
          </p:txBody>
        </p:sp>
        <p:sp>
          <p:nvSpPr>
            <p:cNvPr id="48" name="Freeform: Shape 47"/>
            <p:cNvSpPr/>
            <p:nvPr/>
          </p:nvSpPr>
          <p:spPr>
            <a:xfrm>
              <a:off x="1491815" y="5800385"/>
              <a:ext cx="9525" cy="9525"/>
            </a:xfrm>
            <a:custGeom>
              <a:avLst/>
              <a:gdLst>
                <a:gd name="connsiteX0" fmla="*/ 0 w 9525"/>
                <a:gd name="connsiteY0" fmla="*/ 0 h 9525"/>
                <a:gd name="connsiteX1" fmla="*/ 17145 w 9525"/>
                <a:gd name="connsiteY1" fmla="*/ 18098 h 9525"/>
              </a:gdLst>
              <a:ahLst/>
              <a:cxnLst>
                <a:cxn ang="0">
                  <a:pos x="connsiteX0" y="connsiteY0"/>
                </a:cxn>
                <a:cxn ang="0">
                  <a:pos x="connsiteX1" y="connsiteY1"/>
                </a:cxn>
              </a:cxnLst>
              <a:rect l="l" t="t" r="r" b="b"/>
              <a:pathLst>
                <a:path w="9525" h="9525">
                  <a:moveTo>
                    <a:pt x="0" y="0"/>
                  </a:moveTo>
                  <a:lnTo>
                    <a:pt x="17145" y="18098"/>
                  </a:lnTo>
                </a:path>
              </a:pathLst>
            </a:custGeom>
            <a:ln w="23813" cap="flat">
              <a:solidFill>
                <a:schemeClr val="accent1"/>
              </a:solidFill>
              <a:prstDash val="solid"/>
              <a:round/>
            </a:ln>
          </p:spPr>
          <p:txBody>
            <a:bodyPr rtlCol="0" anchor="ctr"/>
            <a:lstStyle/>
            <a:p>
              <a:endParaRPr lang="en-US" dirty="0"/>
            </a:p>
          </p:txBody>
        </p:sp>
        <p:sp>
          <p:nvSpPr>
            <p:cNvPr id="49" name="Freeform: Shape 48"/>
            <p:cNvSpPr/>
            <p:nvPr/>
          </p:nvSpPr>
          <p:spPr>
            <a:xfrm>
              <a:off x="1334697" y="5606075"/>
              <a:ext cx="360000" cy="360000"/>
            </a:xfrm>
            <a:custGeom>
              <a:avLst/>
              <a:gdLst>
                <a:gd name="connsiteX0" fmla="*/ 0 w 360000"/>
                <a:gd name="connsiteY0" fmla="*/ 0 h 360000"/>
                <a:gd name="connsiteX1" fmla="*/ 185104 w 360000"/>
                <a:gd name="connsiteY1" fmla="*/ 0 h 360000"/>
                <a:gd name="connsiteX2" fmla="*/ 185104 w 360000"/>
                <a:gd name="connsiteY2" fmla="*/ 172694 h 360000"/>
                <a:gd name="connsiteX3" fmla="*/ 360000 w 360000"/>
                <a:gd name="connsiteY3" fmla="*/ 172694 h 360000"/>
                <a:gd name="connsiteX4" fmla="*/ 360000 w 360000"/>
                <a:gd name="connsiteY4" fmla="*/ 360000 h 360000"/>
                <a:gd name="connsiteX5" fmla="*/ 0 w 360000"/>
                <a:gd name="connsiteY5" fmla="*/ 360000 h 360000"/>
                <a:gd name="connsiteX0-1" fmla="*/ 185104 w 360000"/>
                <a:gd name="connsiteY0-2" fmla="*/ 172694 h 360000"/>
                <a:gd name="connsiteX1-3" fmla="*/ 360000 w 360000"/>
                <a:gd name="connsiteY1-4" fmla="*/ 172694 h 360000"/>
                <a:gd name="connsiteX2-5" fmla="*/ 360000 w 360000"/>
                <a:gd name="connsiteY2-6" fmla="*/ 360000 h 360000"/>
                <a:gd name="connsiteX3-7" fmla="*/ 0 w 360000"/>
                <a:gd name="connsiteY3-8" fmla="*/ 360000 h 360000"/>
                <a:gd name="connsiteX4-9" fmla="*/ 0 w 360000"/>
                <a:gd name="connsiteY4-10" fmla="*/ 0 h 360000"/>
                <a:gd name="connsiteX5-11" fmla="*/ 185104 w 360000"/>
                <a:gd name="connsiteY5-12" fmla="*/ 0 h 360000"/>
                <a:gd name="connsiteX6" fmla="*/ 276544 w 360000"/>
                <a:gd name="connsiteY6" fmla="*/ 264134 h 360000"/>
                <a:gd name="connsiteX0-13" fmla="*/ 185104 w 360000"/>
                <a:gd name="connsiteY0-14" fmla="*/ 172694 h 360000"/>
                <a:gd name="connsiteX1-15" fmla="*/ 360000 w 360000"/>
                <a:gd name="connsiteY1-16" fmla="*/ 172694 h 360000"/>
                <a:gd name="connsiteX2-17" fmla="*/ 360000 w 360000"/>
                <a:gd name="connsiteY2-18" fmla="*/ 360000 h 360000"/>
                <a:gd name="connsiteX3-19" fmla="*/ 0 w 360000"/>
                <a:gd name="connsiteY3-20" fmla="*/ 360000 h 360000"/>
                <a:gd name="connsiteX4-21" fmla="*/ 0 w 360000"/>
                <a:gd name="connsiteY4-22" fmla="*/ 0 h 360000"/>
                <a:gd name="connsiteX5-23" fmla="*/ 185104 w 360000"/>
                <a:gd name="connsiteY5-24" fmla="*/ 0 h 360000"/>
                <a:gd name="connsiteX0-25" fmla="*/ 360000 w 360000"/>
                <a:gd name="connsiteY0-26" fmla="*/ 172694 h 360000"/>
                <a:gd name="connsiteX1-27" fmla="*/ 360000 w 360000"/>
                <a:gd name="connsiteY1-28" fmla="*/ 360000 h 360000"/>
                <a:gd name="connsiteX2-29" fmla="*/ 0 w 360000"/>
                <a:gd name="connsiteY2-30" fmla="*/ 360000 h 360000"/>
                <a:gd name="connsiteX3-31" fmla="*/ 0 w 360000"/>
                <a:gd name="connsiteY3-32" fmla="*/ 0 h 360000"/>
                <a:gd name="connsiteX4-33" fmla="*/ 185104 w 360000"/>
                <a:gd name="connsiteY4-34" fmla="*/ 0 h 360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60000" h="360000">
                  <a:moveTo>
                    <a:pt x="360000" y="172694"/>
                  </a:moveTo>
                  <a:lnTo>
                    <a:pt x="360000" y="360000"/>
                  </a:lnTo>
                  <a:lnTo>
                    <a:pt x="0" y="360000"/>
                  </a:lnTo>
                  <a:lnTo>
                    <a:pt x="0" y="0"/>
                  </a:lnTo>
                  <a:lnTo>
                    <a:pt x="185104" y="0"/>
                  </a:lnTo>
                </a:path>
              </a:pathLst>
            </a:custGeom>
            <a:noFill/>
            <a:ln w="9525" cap="flat">
              <a:solidFill>
                <a:schemeClr val="bg1">
                  <a:lumMod val="75000"/>
                </a:schemeClr>
              </a:solidFill>
              <a:prstDash val="solid"/>
              <a:miter/>
            </a:ln>
          </p:spPr>
          <p:txBody>
            <a:bodyPr rtlCol="0" anchor="ctr"/>
            <a:lstStyle/>
            <a:p>
              <a:endParaRPr lang="en-US" dirty="0"/>
            </a:p>
          </p:txBody>
        </p:sp>
      </p:grpSp>
      <p:grpSp>
        <p:nvGrpSpPr>
          <p:cNvPr id="50" name="Group 49" descr="Icon Email"/>
          <p:cNvGrpSpPr/>
          <p:nvPr/>
        </p:nvGrpSpPr>
        <p:grpSpPr>
          <a:xfrm>
            <a:off x="1365937" y="5133777"/>
            <a:ext cx="297521" cy="297521"/>
            <a:chOff x="1334697" y="5102537"/>
            <a:chExt cx="360000" cy="360000"/>
          </a:xfrm>
        </p:grpSpPr>
        <p:grpSp>
          <p:nvGrpSpPr>
            <p:cNvPr id="51" name="Group 50"/>
            <p:cNvGrpSpPr/>
            <p:nvPr/>
          </p:nvGrpSpPr>
          <p:grpSpPr>
            <a:xfrm>
              <a:off x="1413695" y="5129259"/>
              <a:ext cx="257175" cy="257175"/>
              <a:chOff x="1423220" y="5138784"/>
              <a:chExt cx="257175" cy="257175"/>
            </a:xfrm>
          </p:grpSpPr>
          <p:sp>
            <p:nvSpPr>
              <p:cNvPr id="53" name="Freeform: Shape 52"/>
              <p:cNvSpPr/>
              <p:nvPr/>
            </p:nvSpPr>
            <p:spPr>
              <a:xfrm>
                <a:off x="1423220" y="5138784"/>
                <a:ext cx="257175" cy="257175"/>
              </a:xfrm>
              <a:custGeom>
                <a:avLst/>
                <a:gdLst>
                  <a:gd name="connsiteX0" fmla="*/ 0 w 257175"/>
                  <a:gd name="connsiteY0" fmla="*/ 163664 h 257175"/>
                  <a:gd name="connsiteX1" fmla="*/ 163664 w 257175"/>
                  <a:gd name="connsiteY1" fmla="*/ 0 h 257175"/>
                  <a:gd name="connsiteX2" fmla="*/ 261323 w 257175"/>
                  <a:gd name="connsiteY2" fmla="*/ 97659 h 257175"/>
                  <a:gd name="connsiteX3" fmla="*/ 97659 w 257175"/>
                  <a:gd name="connsiteY3" fmla="*/ 261323 h 257175"/>
                </a:gdLst>
                <a:ahLst/>
                <a:cxnLst>
                  <a:cxn ang="0">
                    <a:pos x="connsiteX0" y="connsiteY0"/>
                  </a:cxn>
                  <a:cxn ang="0">
                    <a:pos x="connsiteX1" y="connsiteY1"/>
                  </a:cxn>
                  <a:cxn ang="0">
                    <a:pos x="connsiteX2" y="connsiteY2"/>
                  </a:cxn>
                  <a:cxn ang="0">
                    <a:pos x="connsiteX3" y="connsiteY3"/>
                  </a:cxn>
                </a:cxnLst>
                <a:rect l="l" t="t" r="r" b="b"/>
                <a:pathLst>
                  <a:path w="257175" h="257175">
                    <a:moveTo>
                      <a:pt x="0" y="163664"/>
                    </a:moveTo>
                    <a:lnTo>
                      <a:pt x="163664" y="0"/>
                    </a:lnTo>
                    <a:lnTo>
                      <a:pt x="261323" y="97659"/>
                    </a:lnTo>
                    <a:lnTo>
                      <a:pt x="97659" y="261323"/>
                    </a:lnTo>
                    <a:close/>
                  </a:path>
                </a:pathLst>
              </a:custGeom>
              <a:noFill/>
              <a:ln w="23813" cap="flat">
                <a:solidFill>
                  <a:schemeClr val="accent1"/>
                </a:solidFill>
                <a:prstDash val="solid"/>
                <a:round/>
              </a:ln>
            </p:spPr>
            <p:txBody>
              <a:bodyPr rtlCol="0" anchor="ctr"/>
              <a:lstStyle/>
              <a:p>
                <a:endParaRPr lang="en-US" dirty="0"/>
              </a:p>
            </p:txBody>
          </p:sp>
          <p:sp>
            <p:nvSpPr>
              <p:cNvPr id="54" name="Freeform: Shape 53"/>
              <p:cNvSpPr/>
              <p:nvPr/>
            </p:nvSpPr>
            <p:spPr>
              <a:xfrm>
                <a:off x="1427045" y="5144212"/>
                <a:ext cx="161925" cy="161925"/>
              </a:xfrm>
              <a:custGeom>
                <a:avLst/>
                <a:gdLst>
                  <a:gd name="connsiteX0" fmla="*/ 0 w 161925"/>
                  <a:gd name="connsiteY0" fmla="*/ 162878 h 161925"/>
                  <a:gd name="connsiteX1" fmla="*/ 141923 w 161925"/>
                  <a:gd name="connsiteY1" fmla="*/ 135255 h 161925"/>
                  <a:gd name="connsiteX2" fmla="*/ 162878 w 161925"/>
                  <a:gd name="connsiteY2" fmla="*/ 0 h 161925"/>
                </a:gdLst>
                <a:ahLst/>
                <a:cxnLst>
                  <a:cxn ang="0">
                    <a:pos x="connsiteX0" y="connsiteY0"/>
                  </a:cxn>
                  <a:cxn ang="0">
                    <a:pos x="connsiteX1" y="connsiteY1"/>
                  </a:cxn>
                  <a:cxn ang="0">
                    <a:pos x="connsiteX2" y="connsiteY2"/>
                  </a:cxn>
                </a:cxnLst>
                <a:rect l="l" t="t" r="r" b="b"/>
                <a:pathLst>
                  <a:path w="161925" h="161925">
                    <a:moveTo>
                      <a:pt x="0" y="162878"/>
                    </a:moveTo>
                    <a:lnTo>
                      <a:pt x="141923" y="135255"/>
                    </a:lnTo>
                    <a:lnTo>
                      <a:pt x="162878" y="0"/>
                    </a:lnTo>
                  </a:path>
                </a:pathLst>
              </a:custGeom>
              <a:noFill/>
              <a:ln w="23813" cap="flat">
                <a:solidFill>
                  <a:schemeClr val="accent1"/>
                </a:solidFill>
                <a:prstDash val="solid"/>
                <a:round/>
              </a:ln>
            </p:spPr>
            <p:txBody>
              <a:bodyPr rtlCol="0" anchor="ctr"/>
              <a:lstStyle/>
              <a:p>
                <a:endParaRPr lang="en-US" dirty="0"/>
              </a:p>
            </p:txBody>
          </p:sp>
        </p:grpSp>
        <p:sp>
          <p:nvSpPr>
            <p:cNvPr id="52" name="Freeform: Shape 51"/>
            <p:cNvSpPr/>
            <p:nvPr/>
          </p:nvSpPr>
          <p:spPr>
            <a:xfrm>
              <a:off x="1334697" y="5102537"/>
              <a:ext cx="360000" cy="360000"/>
            </a:xfrm>
            <a:custGeom>
              <a:avLst/>
              <a:gdLst>
                <a:gd name="connsiteX0" fmla="*/ 0 w 360000"/>
                <a:gd name="connsiteY0" fmla="*/ 0 h 360000"/>
                <a:gd name="connsiteX1" fmla="*/ 185104 w 360000"/>
                <a:gd name="connsiteY1" fmla="*/ 0 h 360000"/>
                <a:gd name="connsiteX2" fmla="*/ 185104 w 360000"/>
                <a:gd name="connsiteY2" fmla="*/ 172694 h 360000"/>
                <a:gd name="connsiteX3" fmla="*/ 360000 w 360000"/>
                <a:gd name="connsiteY3" fmla="*/ 172694 h 360000"/>
                <a:gd name="connsiteX4" fmla="*/ 360000 w 360000"/>
                <a:gd name="connsiteY4" fmla="*/ 360000 h 360000"/>
                <a:gd name="connsiteX5" fmla="*/ 0 w 360000"/>
                <a:gd name="connsiteY5" fmla="*/ 360000 h 360000"/>
                <a:gd name="connsiteX0-1" fmla="*/ 185104 w 360000"/>
                <a:gd name="connsiteY0-2" fmla="*/ 172694 h 360000"/>
                <a:gd name="connsiteX1-3" fmla="*/ 360000 w 360000"/>
                <a:gd name="connsiteY1-4" fmla="*/ 172694 h 360000"/>
                <a:gd name="connsiteX2-5" fmla="*/ 360000 w 360000"/>
                <a:gd name="connsiteY2-6" fmla="*/ 360000 h 360000"/>
                <a:gd name="connsiteX3-7" fmla="*/ 0 w 360000"/>
                <a:gd name="connsiteY3-8" fmla="*/ 360000 h 360000"/>
                <a:gd name="connsiteX4-9" fmla="*/ 0 w 360000"/>
                <a:gd name="connsiteY4-10" fmla="*/ 0 h 360000"/>
                <a:gd name="connsiteX5-11" fmla="*/ 185104 w 360000"/>
                <a:gd name="connsiteY5-12" fmla="*/ 0 h 360000"/>
                <a:gd name="connsiteX6" fmla="*/ 276544 w 360000"/>
                <a:gd name="connsiteY6" fmla="*/ 264134 h 360000"/>
                <a:gd name="connsiteX0-13" fmla="*/ 185104 w 360000"/>
                <a:gd name="connsiteY0-14" fmla="*/ 172694 h 360000"/>
                <a:gd name="connsiteX1-15" fmla="*/ 360000 w 360000"/>
                <a:gd name="connsiteY1-16" fmla="*/ 172694 h 360000"/>
                <a:gd name="connsiteX2-17" fmla="*/ 360000 w 360000"/>
                <a:gd name="connsiteY2-18" fmla="*/ 360000 h 360000"/>
                <a:gd name="connsiteX3-19" fmla="*/ 0 w 360000"/>
                <a:gd name="connsiteY3-20" fmla="*/ 360000 h 360000"/>
                <a:gd name="connsiteX4-21" fmla="*/ 0 w 360000"/>
                <a:gd name="connsiteY4-22" fmla="*/ 0 h 360000"/>
                <a:gd name="connsiteX5-23" fmla="*/ 185104 w 360000"/>
                <a:gd name="connsiteY5-24" fmla="*/ 0 h 360000"/>
                <a:gd name="connsiteX0-25" fmla="*/ 360000 w 360000"/>
                <a:gd name="connsiteY0-26" fmla="*/ 172694 h 360000"/>
                <a:gd name="connsiteX1-27" fmla="*/ 360000 w 360000"/>
                <a:gd name="connsiteY1-28" fmla="*/ 360000 h 360000"/>
                <a:gd name="connsiteX2-29" fmla="*/ 0 w 360000"/>
                <a:gd name="connsiteY2-30" fmla="*/ 360000 h 360000"/>
                <a:gd name="connsiteX3-31" fmla="*/ 0 w 360000"/>
                <a:gd name="connsiteY3-32" fmla="*/ 0 h 360000"/>
                <a:gd name="connsiteX4-33" fmla="*/ 185104 w 360000"/>
                <a:gd name="connsiteY4-34" fmla="*/ 0 h 360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60000" h="360000">
                  <a:moveTo>
                    <a:pt x="360000" y="172694"/>
                  </a:moveTo>
                  <a:lnTo>
                    <a:pt x="360000" y="360000"/>
                  </a:lnTo>
                  <a:lnTo>
                    <a:pt x="0" y="360000"/>
                  </a:lnTo>
                  <a:lnTo>
                    <a:pt x="0" y="0"/>
                  </a:lnTo>
                  <a:lnTo>
                    <a:pt x="185104" y="0"/>
                  </a:lnTo>
                </a:path>
              </a:pathLst>
            </a:custGeom>
            <a:noFill/>
            <a:ln w="9525" cap="flat">
              <a:solidFill>
                <a:schemeClr val="bg1">
                  <a:lumMod val="75000"/>
                </a:schemeClr>
              </a:solidFill>
              <a:prstDash val="solid"/>
              <a:miter/>
            </a:ln>
          </p:spPr>
          <p:txBody>
            <a:bodyPr rtlCol="0" anchor="ctr"/>
            <a:lstStyle/>
            <a:p>
              <a:endParaRPr lang="en-US" dirty="0"/>
            </a:p>
          </p:txBody>
        </p:sp>
      </p:grpSp>
      <p:grpSp>
        <p:nvGrpSpPr>
          <p:cNvPr id="55" name="Group 54" descr="Icon Person"/>
          <p:cNvGrpSpPr/>
          <p:nvPr/>
        </p:nvGrpSpPr>
        <p:grpSpPr>
          <a:xfrm>
            <a:off x="1365937" y="4611901"/>
            <a:ext cx="297521" cy="297521"/>
            <a:chOff x="1334697" y="4580661"/>
            <a:chExt cx="360000" cy="360000"/>
          </a:xfrm>
        </p:grpSpPr>
        <p:grpSp>
          <p:nvGrpSpPr>
            <p:cNvPr id="56" name="Group 55"/>
            <p:cNvGrpSpPr/>
            <p:nvPr/>
          </p:nvGrpSpPr>
          <p:grpSpPr>
            <a:xfrm>
              <a:off x="1421012" y="4633770"/>
              <a:ext cx="180975" cy="231458"/>
              <a:chOff x="1443237" y="4633770"/>
              <a:chExt cx="180975" cy="231458"/>
            </a:xfrm>
          </p:grpSpPr>
          <p:sp>
            <p:nvSpPr>
              <p:cNvPr id="58" name="Freeform: Shape 57"/>
              <p:cNvSpPr/>
              <p:nvPr/>
            </p:nvSpPr>
            <p:spPr>
              <a:xfrm>
                <a:off x="1478479" y="4633770"/>
                <a:ext cx="114300" cy="114300"/>
              </a:xfrm>
              <a:custGeom>
                <a:avLst/>
                <a:gdLst>
                  <a:gd name="connsiteX0" fmla="*/ 118110 w 114300"/>
                  <a:gd name="connsiteY0" fmla="*/ 59055 h 114300"/>
                  <a:gd name="connsiteX1" fmla="*/ 59055 w 114300"/>
                  <a:gd name="connsiteY1" fmla="*/ 118110 h 114300"/>
                  <a:gd name="connsiteX2" fmla="*/ 0 w 114300"/>
                  <a:gd name="connsiteY2" fmla="*/ 59055 h 114300"/>
                  <a:gd name="connsiteX3" fmla="*/ 59055 w 114300"/>
                  <a:gd name="connsiteY3" fmla="*/ 0 h 114300"/>
                  <a:gd name="connsiteX4" fmla="*/ 118110 w 114300"/>
                  <a:gd name="connsiteY4" fmla="*/ 59055 h 1143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300" h="114300">
                    <a:moveTo>
                      <a:pt x="118110" y="59055"/>
                    </a:moveTo>
                    <a:cubicBezTo>
                      <a:pt x="118110" y="91440"/>
                      <a:pt x="91440" y="118110"/>
                      <a:pt x="59055" y="118110"/>
                    </a:cubicBezTo>
                    <a:cubicBezTo>
                      <a:pt x="26670" y="118110"/>
                      <a:pt x="0" y="91440"/>
                      <a:pt x="0" y="59055"/>
                    </a:cubicBezTo>
                    <a:cubicBezTo>
                      <a:pt x="0" y="26670"/>
                      <a:pt x="26670" y="0"/>
                      <a:pt x="59055" y="0"/>
                    </a:cubicBezTo>
                    <a:cubicBezTo>
                      <a:pt x="91440" y="0"/>
                      <a:pt x="118110" y="25718"/>
                      <a:pt x="118110" y="59055"/>
                    </a:cubicBezTo>
                    <a:close/>
                  </a:path>
                </a:pathLst>
              </a:custGeom>
              <a:noFill/>
              <a:ln w="23813" cap="flat">
                <a:solidFill>
                  <a:schemeClr val="accent1"/>
                </a:solidFill>
                <a:prstDash val="solid"/>
                <a:miter/>
              </a:ln>
            </p:spPr>
            <p:txBody>
              <a:bodyPr rtlCol="0" anchor="ctr"/>
              <a:lstStyle/>
              <a:p>
                <a:endParaRPr lang="en-US" dirty="0"/>
              </a:p>
            </p:txBody>
          </p:sp>
          <p:sp>
            <p:nvSpPr>
              <p:cNvPr id="59" name="Freeform: Shape 58"/>
              <p:cNvSpPr/>
              <p:nvPr/>
            </p:nvSpPr>
            <p:spPr>
              <a:xfrm>
                <a:off x="1443237" y="4798553"/>
                <a:ext cx="180975" cy="66675"/>
              </a:xfrm>
              <a:custGeom>
                <a:avLst/>
                <a:gdLst>
                  <a:gd name="connsiteX0" fmla="*/ 0 w 180975"/>
                  <a:gd name="connsiteY0" fmla="*/ 72390 h 66675"/>
                  <a:gd name="connsiteX1" fmla="*/ 94298 w 180975"/>
                  <a:gd name="connsiteY1" fmla="*/ 0 h 66675"/>
                  <a:gd name="connsiteX2" fmla="*/ 188595 w 180975"/>
                  <a:gd name="connsiteY2" fmla="*/ 72390 h 66675"/>
                </a:gdLst>
                <a:ahLst/>
                <a:cxnLst>
                  <a:cxn ang="0">
                    <a:pos x="connsiteX0" y="connsiteY0"/>
                  </a:cxn>
                  <a:cxn ang="0">
                    <a:pos x="connsiteX1" y="connsiteY1"/>
                  </a:cxn>
                  <a:cxn ang="0">
                    <a:pos x="connsiteX2" y="connsiteY2"/>
                  </a:cxn>
                </a:cxnLst>
                <a:rect l="l" t="t" r="r" b="b"/>
                <a:pathLst>
                  <a:path w="180975" h="66675">
                    <a:moveTo>
                      <a:pt x="0" y="72390"/>
                    </a:moveTo>
                    <a:cubicBezTo>
                      <a:pt x="0" y="20955"/>
                      <a:pt x="41910" y="0"/>
                      <a:pt x="94298" y="0"/>
                    </a:cubicBezTo>
                    <a:cubicBezTo>
                      <a:pt x="146685" y="0"/>
                      <a:pt x="188595" y="20955"/>
                      <a:pt x="188595" y="72390"/>
                    </a:cubicBezTo>
                  </a:path>
                </a:pathLst>
              </a:custGeom>
              <a:noFill/>
              <a:ln w="23813" cap="flat">
                <a:solidFill>
                  <a:schemeClr val="accent1"/>
                </a:solidFill>
                <a:prstDash val="solid"/>
                <a:miter/>
              </a:ln>
            </p:spPr>
            <p:txBody>
              <a:bodyPr rtlCol="0" anchor="ctr"/>
              <a:lstStyle/>
              <a:p>
                <a:endParaRPr lang="en-US" dirty="0"/>
              </a:p>
            </p:txBody>
          </p:sp>
        </p:grpSp>
        <p:sp>
          <p:nvSpPr>
            <p:cNvPr id="57" name="Freeform: Shape 56"/>
            <p:cNvSpPr/>
            <p:nvPr/>
          </p:nvSpPr>
          <p:spPr>
            <a:xfrm>
              <a:off x="1334697" y="4580661"/>
              <a:ext cx="360000" cy="360000"/>
            </a:xfrm>
            <a:custGeom>
              <a:avLst/>
              <a:gdLst>
                <a:gd name="connsiteX0" fmla="*/ 0 w 360000"/>
                <a:gd name="connsiteY0" fmla="*/ 0 h 360000"/>
                <a:gd name="connsiteX1" fmla="*/ 83322 w 360000"/>
                <a:gd name="connsiteY1" fmla="*/ 0 h 360000"/>
                <a:gd name="connsiteX2" fmla="*/ 83322 w 360000"/>
                <a:gd name="connsiteY2" fmla="*/ 68850 h 360000"/>
                <a:gd name="connsiteX3" fmla="*/ 276679 w 360000"/>
                <a:gd name="connsiteY3" fmla="*/ 68850 h 360000"/>
                <a:gd name="connsiteX4" fmla="*/ 276679 w 360000"/>
                <a:gd name="connsiteY4" fmla="*/ 0 h 360000"/>
                <a:gd name="connsiteX5" fmla="*/ 360000 w 360000"/>
                <a:gd name="connsiteY5" fmla="*/ 0 h 360000"/>
                <a:gd name="connsiteX6" fmla="*/ 360000 w 360000"/>
                <a:gd name="connsiteY6" fmla="*/ 360000 h 360000"/>
                <a:gd name="connsiteX7" fmla="*/ 0 w 360000"/>
                <a:gd name="connsiteY7" fmla="*/ 360000 h 360000"/>
                <a:gd name="connsiteX0-1" fmla="*/ 276679 w 368119"/>
                <a:gd name="connsiteY0-2" fmla="*/ 68850 h 360000"/>
                <a:gd name="connsiteX1-3" fmla="*/ 276679 w 368119"/>
                <a:gd name="connsiteY1-4" fmla="*/ 0 h 360000"/>
                <a:gd name="connsiteX2-5" fmla="*/ 360000 w 368119"/>
                <a:gd name="connsiteY2-6" fmla="*/ 0 h 360000"/>
                <a:gd name="connsiteX3-7" fmla="*/ 360000 w 368119"/>
                <a:gd name="connsiteY3-8" fmla="*/ 360000 h 360000"/>
                <a:gd name="connsiteX4-9" fmla="*/ 0 w 368119"/>
                <a:gd name="connsiteY4-10" fmla="*/ 360000 h 360000"/>
                <a:gd name="connsiteX5-11" fmla="*/ 0 w 368119"/>
                <a:gd name="connsiteY5-12" fmla="*/ 0 h 360000"/>
                <a:gd name="connsiteX6-13" fmla="*/ 83322 w 368119"/>
                <a:gd name="connsiteY6-14" fmla="*/ 0 h 360000"/>
                <a:gd name="connsiteX7-15" fmla="*/ 83322 w 368119"/>
                <a:gd name="connsiteY7-16" fmla="*/ 68850 h 360000"/>
                <a:gd name="connsiteX8" fmla="*/ 368119 w 368119"/>
                <a:gd name="connsiteY8" fmla="*/ 160290 h 360000"/>
                <a:gd name="connsiteX0-17" fmla="*/ 276679 w 360000"/>
                <a:gd name="connsiteY0-18" fmla="*/ 68850 h 360000"/>
                <a:gd name="connsiteX1-19" fmla="*/ 276679 w 360000"/>
                <a:gd name="connsiteY1-20" fmla="*/ 0 h 360000"/>
                <a:gd name="connsiteX2-21" fmla="*/ 360000 w 360000"/>
                <a:gd name="connsiteY2-22" fmla="*/ 0 h 360000"/>
                <a:gd name="connsiteX3-23" fmla="*/ 360000 w 360000"/>
                <a:gd name="connsiteY3-24" fmla="*/ 360000 h 360000"/>
                <a:gd name="connsiteX4-25" fmla="*/ 0 w 360000"/>
                <a:gd name="connsiteY4-26" fmla="*/ 360000 h 360000"/>
                <a:gd name="connsiteX5-27" fmla="*/ 0 w 360000"/>
                <a:gd name="connsiteY5-28" fmla="*/ 0 h 360000"/>
                <a:gd name="connsiteX6-29" fmla="*/ 83322 w 360000"/>
                <a:gd name="connsiteY6-30" fmla="*/ 0 h 360000"/>
                <a:gd name="connsiteX7-31" fmla="*/ 83322 w 360000"/>
                <a:gd name="connsiteY7-32" fmla="*/ 68850 h 360000"/>
                <a:gd name="connsiteX0-33" fmla="*/ 276679 w 360000"/>
                <a:gd name="connsiteY0-34" fmla="*/ 68850 h 360000"/>
                <a:gd name="connsiteX1-35" fmla="*/ 276679 w 360000"/>
                <a:gd name="connsiteY1-36" fmla="*/ 0 h 360000"/>
                <a:gd name="connsiteX2-37" fmla="*/ 360000 w 360000"/>
                <a:gd name="connsiteY2-38" fmla="*/ 0 h 360000"/>
                <a:gd name="connsiteX3-39" fmla="*/ 360000 w 360000"/>
                <a:gd name="connsiteY3-40" fmla="*/ 360000 h 360000"/>
                <a:gd name="connsiteX4-41" fmla="*/ 0 w 360000"/>
                <a:gd name="connsiteY4-42" fmla="*/ 360000 h 360000"/>
                <a:gd name="connsiteX5-43" fmla="*/ 0 w 360000"/>
                <a:gd name="connsiteY5-44" fmla="*/ 0 h 360000"/>
                <a:gd name="connsiteX6-45" fmla="*/ 83322 w 360000"/>
                <a:gd name="connsiteY6-46" fmla="*/ 0 h 360000"/>
                <a:gd name="connsiteX0-47" fmla="*/ 276679 w 360000"/>
                <a:gd name="connsiteY0-48" fmla="*/ 0 h 360000"/>
                <a:gd name="connsiteX1-49" fmla="*/ 360000 w 360000"/>
                <a:gd name="connsiteY1-50" fmla="*/ 0 h 360000"/>
                <a:gd name="connsiteX2-51" fmla="*/ 360000 w 360000"/>
                <a:gd name="connsiteY2-52" fmla="*/ 360000 h 360000"/>
                <a:gd name="connsiteX3-53" fmla="*/ 0 w 360000"/>
                <a:gd name="connsiteY3-54" fmla="*/ 360000 h 360000"/>
                <a:gd name="connsiteX4-55" fmla="*/ 0 w 360000"/>
                <a:gd name="connsiteY4-56" fmla="*/ 0 h 360000"/>
                <a:gd name="connsiteX5-57" fmla="*/ 83322 w 360000"/>
                <a:gd name="connsiteY5-58" fmla="*/ 0 h 36000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360000" h="360000">
                  <a:moveTo>
                    <a:pt x="276679" y="0"/>
                  </a:moveTo>
                  <a:lnTo>
                    <a:pt x="360000" y="0"/>
                  </a:lnTo>
                  <a:lnTo>
                    <a:pt x="360000" y="360000"/>
                  </a:lnTo>
                  <a:lnTo>
                    <a:pt x="0" y="360000"/>
                  </a:lnTo>
                  <a:lnTo>
                    <a:pt x="0" y="0"/>
                  </a:lnTo>
                  <a:lnTo>
                    <a:pt x="83322" y="0"/>
                  </a:lnTo>
                </a:path>
              </a:pathLst>
            </a:custGeom>
            <a:noFill/>
            <a:ln w="9525" cap="flat">
              <a:solidFill>
                <a:schemeClr val="bg1">
                  <a:lumMod val="75000"/>
                </a:schemeClr>
              </a:solidFill>
              <a:prstDash val="solid"/>
              <a:miter/>
            </a:ln>
          </p:spPr>
          <p:txBody>
            <a:bodyPr rtlCol="0" anchor="ctr"/>
            <a:lstStyle/>
            <a:p>
              <a:endParaRPr lang="en-US" dirty="0"/>
            </a:p>
          </p:txBody>
        </p:sp>
      </p:grpSp>
      <p:sp>
        <p:nvSpPr>
          <p:cNvPr id="2" name="Title 1"/>
          <p:cNvSpPr>
            <a:spLocks noGrp="1"/>
          </p:cNvSpPr>
          <p:nvPr>
            <p:ph type="ctrTitle"/>
          </p:nvPr>
        </p:nvSpPr>
        <p:spPr/>
        <p:txBody>
          <a:bodyPr/>
          <a:lstStyle/>
          <a:p>
            <a:r>
              <a:rPr lang="en-US" dirty="0" smtClean="0"/>
              <a:t>Thank</a:t>
            </a:r>
            <a:br>
              <a:rPr lang="en-US" dirty="0" smtClean="0"/>
            </a:br>
            <a:r>
              <a:rPr lang="en-US" dirty="0"/>
              <a:t> </a:t>
            </a:r>
            <a:r>
              <a:rPr lang="en-US" dirty="0" smtClean="0"/>
              <a:t>  you</a:t>
            </a:r>
            <a:endParaRPr lang="en-IN"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MS Healthcare Pitch">
      <a:dk1>
        <a:sysClr val="windowText" lastClr="000000"/>
      </a:dk1>
      <a:lt1>
        <a:sysClr val="window" lastClr="FFFFFF"/>
      </a:lt1>
      <a:dk2>
        <a:srgbClr val="00292E"/>
      </a:dk2>
      <a:lt2>
        <a:srgbClr val="64B2C1"/>
      </a:lt2>
      <a:accent1>
        <a:srgbClr val="F0CDA1"/>
      </a:accent1>
      <a:accent2>
        <a:srgbClr val="107082"/>
      </a:accent2>
      <a:accent3>
        <a:srgbClr val="054854"/>
      </a:accent3>
      <a:accent4>
        <a:srgbClr val="00AEEF"/>
      </a:accent4>
      <a:accent5>
        <a:srgbClr val="F99927"/>
      </a:accent5>
      <a:accent6>
        <a:srgbClr val="EC7216"/>
      </a:accent6>
      <a:hlink>
        <a:srgbClr val="000000"/>
      </a:hlink>
      <a:folHlink>
        <a:srgbClr val="000000"/>
      </a:folHlink>
    </a:clrScheme>
    <a:fontScheme name="MS Healthcare Pitch">
      <a:majorFont>
        <a:latin typeface="Gill Sans MT"/>
        <a:ea typeface=""/>
        <a:cs typeface=""/>
      </a:majorFont>
      <a:minorFont>
        <a:latin typeface="Arial "/>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gradFill>
          <a:gsLst>
            <a:gs pos="0">
              <a:schemeClr val="tx2"/>
            </a:gs>
            <a:gs pos="100000">
              <a:schemeClr val="accent2"/>
            </a:gs>
          </a:gsLst>
          <a:lin ang="14400000" scaled="0"/>
        </a:gra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p : p r o p e r t i e s   x m l n s : p = " h t t p : / / s c h e m a s . m i c r o s o f t . c o m / o f f i c e / 2 0 0 6 / m e t a d a t a / p r o p e r t i e s "   x m l n s : x s i = " h t t p : / / w w w . w 3 . o r g / 2 0 0 1 / X M L S c h e m a - i n s t a n c e "   x m l n s : p c = " h t t p : / / s c h e m a s . m i c r o s o f t . c o m / o f f i c e / i n f o p a t h / 2 0 0 7 / P a r t n e r C o n t r o l s " > < d o c u m e n t M a n a g e m e n t > < M e d i a S e r v i c e K e y P o i n t s   x m l n s = " 7 1 a f 3 2 4 3 - 3 d d 4 - 4 a 8 d - 8 c 0 d - d d 7 6 d a 1 f 0 2 a 5 " > g j h < / M e d i a S e r v i c e K e y P o i n t s > < / d o c u m e n t M a n a g e m e n t > < / p : p r o p e r t i e s > 
</file>

<file path=customXml/item2.xml>��< ? m s o - c o n t e n t T y p e ? > < F o r m T e m p l a t e s   x m l n s = " h t t p : / / s c h e m a s . m i c r o s o f t . c o m / s h a r e p o i n t / v 3 / c o n t e n t t y p e / f o r m s " > < D i s p l a y > D o c u m e n t L i b r a r y F o r m < / D i s p l a y > < E d i t > D o c u m e n t L i b r a r y F o r m < / E d i t > < N e w > D o c u m e n t L i b r a r y F o r m < / N e w > < / F o r m T e m p l a t e s > 
</file>

<file path=customXml/item3.xml>��< ? x m l   v e r s i o n = " 1 . 0 " ? > < c t : c o n t e n t T y p e S c h e m a   c t : _ = " "   m a : _ = " "   m a : c o n t e n t T y p e N a m e = " D o c u m e n t "   m a : c o n t e n t T y p e I D = " 0 x 0 1 0 1 0 0 7 9 F 1 1 1 E D 3 5 F 8 C C 4 7 9 4 4 9 6 0 9 E 8 A 0 9 2 3 A 6 "   m a : c o n t e n t T y p e V e r s i o n = " 1 1 "   m a : c o n t e n t T y p e D e s c r i p t i o n = " C r e a t e   a   n e w   d o c u m e n t . "   m a : c o n t e n t T y p e S c o p e = " "   m a : v e r s i o n I D = " 1 c 2 e b 7 a 3 2 e 6 6 f b 6 e 4 2 6 0 f 3 7 7 1 5 4 6 a 5 e 2 "   x m l n s : c t = " h t t p : / / s c h e m a s . m i c r o s o f t . c o m / o f f i c e / 2 0 0 6 / m e t a d a t a / c o n t e n t T y p e "   x m l n s : m a = " h t t p : / / s c h e m a s . m i c r o s o f t . c o m / o f f i c e / 2 0 0 6 / m e t a d a t a / p r o p e r t i e s / m e t a A t t r i b u t e s " >  
 < x s d : s c h e m a   t a r g e t N a m e s p a c e = " h t t p : / / s c h e m a s . m i c r o s o f t . c o m / o f f i c e / 2 0 0 6 / m e t a d a t a / p r o p e r t i e s "   m a : r o o t = " t r u e "   m a : f i e l d s I D = " 0 4 e 1 f 6 4 7 9 c 4 8 b 0 8 9 7 4 b a 7 3 b 5 c a 9 7 3 4 8 9 "   n s 2 : _ = " "   n s 3 : _ = " "   x m l n s : x s d = " h t t p : / / w w w . w 3 . o r g / 2 0 0 1 / X M L S c h e m a "   x m l n s : x s = " h t t p : / / w w w . w 3 . o r g / 2 0 0 1 / X M L S c h e m a "   x m l n s : p = " h t t p : / / s c h e m a s . m i c r o s o f t . c o m / o f f i c e / 2 0 0 6 / m e t a d a t a / p r o p e r t i e s "   x m l n s : n s 2 = " 7 1 a f 3 2 4 3 - 3 d d 4 - 4 a 8 d - 8 c 0 d - d d 7 6 d a 1 f 0 2 a 5 "   x m l n s : n s 3 = " 1 6 c 0 5 7 2 7 - a a 7 5 - 4 e 4 a - 9 b 5 f - 8 a 8 0 a 1 1 6 5 8 9 1 " >  
 < x s d : i m p o r t   n a m e s p a c e = " 7 1 a f 3 2 4 3 - 3 d d 4 - 4 a 8 d - 8 c 0 d - d d 7 6 d a 1 f 0 2 a 5 " / >  
 < x s d : i m p o r t   n a m e s p a c e = " 1 6 c 0 5 7 2 7 - a a 7 5 - 4 e 4 a - 9 b 5 f - 8 a 8 0 a 1 1 6 5 8 9 1 " / >  
 < x s d : e l e m e n t   n a m e = " p r o p e r t i e s " >  
 < x s d : c o m p l e x T y p e >  
 < x s d : s e q u e n c e >  
 < x s d : e l e m e n t   n a m e = " d o c u m e n t M a n a g e m e n t " >  
 < x s d : c o m p l e x T y p e >  
 < x s d : a l l >  
 < x s d : e l e m e n t   r e f = " n s 2 : M e d i a S e r v i c e M e t a d a t a "   m i n O c c u r s = " 0 " / >  
 < x s d : e l e m e n t   r e f = " n s 2 : M e d i a S e r v i c e F a s t M e t a d a t a "   m i n O c c u r s = " 0 " / >  
 < x s d : e l e m e n t   r e f = " n s 2 : M e d i a S e r v i c e O C R "   m i n O c c u r s = " 0 " / >  
 < x s d : e l e m e n t   r e f = " n s 2 : M e d i a S e r v i c e A u t o T a g s "   m i n O c c u r s = " 0 " / >  
 < x s d : e l e m e n t   r e f = " n s 2 : M e d i a S e r v i c e E v e n t H a s h C o d e "   m i n O c c u r s = " 0 " / >  
 < x s d : e l e m e n t   r e f = " n s 2 : M e d i a S e r v i c e G e n e r a t i o n T i m e "   m i n O c c u r s = " 0 " / >  
 < x s d : e l e m e n t   r e f = " n s 3 : S h a r e d W i t h U s e r s "   m i n O c c u r s = " 0 " / >  
 < x s d : e l e m e n t   r e f = " n s 3 : S h a r e d W i t h D e t a i l s "   m i n O c c u r s = " 0 " / >  
 < x s d : e l e m e n t   r e f = " n s 2 : M e d i a S e r v i c e A u t o K e y P o i n t s "   m i n O c c u r s = " 0 " / >  
 < x s d : e l e m e n t   r e f = " n s 2 : M e d i a S e r v i c e K e y P o i n t s "   m i n O c c u r s = " 0 " / >  
 < x s d : e l e m e n t   r e f = " n s 2 : M e d i a S e r v i c e D a t e T a k e n "   m i n O c c u r s = " 0 " / >  
 < / x s d : a l l >  
 < / x s d : c o m p l e x T y p e >  
 < / x s d : e l e m e n t >  
 < / x s d : s e q u e n c e >  
 < / x s d : c o m p l e x T y p e >  
 < / x s d : e l e m e n t >  
 < / x s d : s c h e m a >  
 < x s d : s c h e m a   t a r g e t N a m e s p a c e = " 7 1 a f 3 2 4 3 - 3 d d 4 - 4 a 8 d - 8 c 0 d - d d 7 6 d a 1 f 0 2 a 5 "   e l e m e n t F o r m D e f a u l t = " q u a l i f i e d "   x m l n s : x s d = " h t t p : / / w w w . w 3 . o r g / 2 0 0 1 / X M L S c h e m a "   x m l n s : x s = " h t t p : / / w w w . w 3 . o r g / 2 0 0 1 / X M L S c h e m a "   x m l n s : d m s = " h t t p : / / s c h e m a s . m i c r o s o f t . c o m / o f f i c e / 2 0 0 6 / d o c u m e n t M a n a g e m e n t / t y p e s "   x m l n s : p c = " h t t p : / / s c h e m a s . m i c r o s o f t . c o m / o f f i c e / i n f o p a t h / 2 0 0 7 / P a r t n e r C o n t r o l s " >  
 < x s d : i m p o r t   n a m e s p a c e = " h t t p : / / s c h e m a s . m i c r o s o f t . c o m / o f f i c e / 2 0 0 6 / d o c u m e n t M a n a g e m e n t / t y p e s " / >  
 < x s d : i m p o r t   n a m e s p a c e = " h t t p : / / s c h e m a s . m i c r o s o f t . c o m / o f f i c e / i n f o p a t h / 2 0 0 7 / P a r t n e r C o n t r o l s " / >  
 < x s d : e l e m e n t   n a m e = " M e d i a S e r v i c e M e t a d a t a "   m a : i n d e x = " 8 "   n i l l a b l e = " t r u e "   m a : d i s p l a y N a m e = " M e d i a S e r v i c e M e t a d a t a "   m a : h i d d e n = " t r u e "   m a : i n t e r n a l N a m e = " M e d i a S e r v i c e M e t a d a t a "   m a : r e a d O n l y = " t r u e " >  
 < x s d : s i m p l e T y p e >  
 < x s d : r e s t r i c t i o n   b a s e = " d m s : N o t e " / >  
 < / x s d : s i m p l e T y p e >  
 < / x s d : e l e m e n t >  
 < x s d : e l e m e n t   n a m e = " M e d i a S e r v i c e F a s t M e t a d a t a "   m a : i n d e x = " 9 "   n i l l a b l e = " t r u e "   m a : d i s p l a y N a m e = " M e d i a S e r v i c e F a s t M e t a d a t a "   m a : h i d d e n = " t r u e "   m a : i n t e r n a l N a m e = " M e d i a S e r v i c e F a s t M e t a d a t a "   m a : r e a d O n l y = " t r u e " >  
 < x s d : s i m p l e T y p e >  
 < x s d : r e s t r i c t i o n   b a s e = " d m s : N o t e " / >  
 < / x s d : s i m p l e T y p e >  
 < / x s d : e l e m e n t >  
 < x s d : e l e m e n t   n a m e = " M e d i a S e r v i c e O C R "   m a : i n d e x = " 1 0 "   n i l l a b l e = " t r u e "   m a : d i s p l a y N a m e = " M e d i a S e r v i c e O C R "   m a : i n t e r n a l N a m e = " M e d i a S e r v i c e O C R "   m a : r e a d O n l y = " t r u e " >  
 < x s d : s i m p l e T y p e >  
 < x s d : r e s t r i c t i o n   b a s e = " d m s : N o t e " >  
 < x s d : m a x L e n g t h   v a l u e = " 2 5 5 " / >  
 < / x s d : r e s t r i c t i o n >  
 < / x s d : s i m p l e T y p e >  
 < / x s d : e l e m e n t >  
 < x s d : e l e m e n t   n a m e = " M e d i a S e r v i c e A u t o T a g s "   m a : i n d e x = " 1 1 "   n i l l a b l e = " t r u e "   m a : d i s p l a y N a m e = " M e d i a S e r v i c e A u t o T a g s "   m a : i n t e r n a l N a m e = " M e d i a S e r v i c e A u t o T a g s "   m a : r e a d O n l y = " t r u e " >  
 < x s d : s i m p l e T y p e >  
 < x s d : r e s t r i c t i o n   b a s e = " d m s : T e x t " / >  
 < / x s d : s i m p l e T y p e >  
 < / x s d : e l e m e n t >  
 < x s d : e l e m e n t   n a m e = " M e d i a S e r v i c e E v e n t H a s h C o d e "   m a : i n d e x = " 1 2 "   n i l l a b l e = " t r u e "   m a : d i s p l a y N a m e = " M e d i a S e r v i c e E v e n t H a s h C o d e "   m a : h i d d e n = " t r u e "   m a : i n t e r n a l N a m e = " M e d i a S e r v i c e E v e n t H a s h C o d e "   m a : r e a d O n l y = " t r u e " >  
 < x s d : s i m p l e T y p e >  
 < x s d : r e s t r i c t i o n   b a s e = " d m s : T e x t " / >  
 < / x s d : s i m p l e T y p e >  
 < / x s d : e l e m e n t >  
 < x s d : e l e m e n t   n a m e = " M e d i a S e r v i c e G e n e r a t i o n T i m e "   m a : i n d e x = " 1 3 "   n i l l a b l e = " t r u e "   m a : d i s p l a y N a m e = " M e d i a S e r v i c e G e n e r a t i o n T i m e "   m a : h i d d e n = " t r u e "   m a : i n t e r n a l N a m e = " M e d i a S e r v i c e G e n e r a t i o n T i m e "   m a : r e a d O n l y = " t r u e " >  
 < x s d : s i m p l e T y p e >  
 < x s d : r e s t r i c t i o n   b a s e = " d m s : T e x t " / >  
 < / x s d : s i m p l e T y p e >  
 < / x s d : e l e m e n t >  
 < x s d : e l e m e n t   n a m e = " M e d i a S e r v i c e A u t o K e y P o i n t s "   m a : i n d e x = " 1 6 "   n i l l a b l e = " t r u e "   m a : d i s p l a y N a m e = " M e d i a S e r v i c e A u t o K e y P o i n t s "   m a : h i d d e n = " t r u e "   m a : i n t e r n a l N a m e = " M e d i a S e r v i c e A u t o K e y P o i n t s "   m a : r e a d O n l y = " t r u e " >  
 < x s d : s i m p l e T y p e >  
 < x s d : r e s t r i c t i o n   b a s e = " d m s : N o t e " / >  
 < / x s d : s i m p l e T y p e >  
 < / x s d : e l e m e n t >  
 < x s d : e l e m e n t   n a m e = " M e d i a S e r v i c e K e y P o i n t s "   m a : i n d e x = " 1 7 "   n i l l a b l e = " t r u e "   m a : d i s p l a y N a m e = " K e y P o i n t s "   m a : i n t e r n a l N a m e = " M e d i a S e r v i c e K e y P o i n t s "   m a : r e a d O n l y = " f a l s e " >  
 < x s d : s i m p l e T y p e >  
 < x s d : r e s t r i c t i o n   b a s e = " d m s : N o t e " >  
 < x s d : m a x L e n g t h   v a l u e = " 2 5 5 " / >  
 < / x s d : r e s t r i c t i o n >  
 < / x s d : s i m p l e T y p e >  
 < / x s d : e l e m e n t >  
 < x s d : e l e m e n t   n a m e = " M e d i a S e r v i c e D a t e T a k e n "   m a : i n d e x = " 1 8 "   n i l l a b l e = " t r u e "   m a : d i s p l a y N a m e = " M e d i a S e r v i c e D a t e T a k e n "   m a : h i d d e n = " t r u e "   m a : i n t e r n a l N a m e = " M e d i a S e r v i c e D a t e T a k e n "   m a : r e a d O n l y = " t r u e " >  
 < x s d : s i m p l e T y p e >  
 < x s d : r e s t r i c t i o n   b a s e = " d m s : T e x t " / >  
 < / x s d : s i m p l e T y p e >  
 < / x s d : e l e m e n t >  
 < / x s d : s c h e m a >  
 < x s d : s c h e m a   t a r g e t N a m e s p a c e = " 1 6 c 0 5 7 2 7 - a a 7 5 - 4 e 4 a - 9 b 5 f - 8 a 8 0 a 1 1 6 5 8 9 1 "   e l e m e n t F o r m D e f a u l t = " q u a l i f i e d "   x m l n s : x s d = " h t t p : / / w w w . w 3 . o r g / 2 0 0 1 / X M L S c h e m a "   x m l n s : x s = " h t t p : / / w w w . w 3 . o r g / 2 0 0 1 / X M L S c h e m a "   x m l n s : d m s = " h t t p : / / s c h e m a s . m i c r o s o f t . c o m / o f f i c e / 2 0 0 6 / d o c u m e n t M a n a g e m e n t / t y p e s "   x m l n s : p c = " h t t p : / / s c h e m a s . m i c r o s o f t . c o m / o f f i c e / i n f o p a t h / 2 0 0 7 / P a r t n e r C o n t r o l s " >  
 < x s d : i m p o r t   n a m e s p a c e = " h t t p : / / s c h e m a s . m i c r o s o f t . c o m / o f f i c e / 2 0 0 6 / d o c u m e n t M a n a g e m e n t / t y p e s " / >  
 < x s d : i m p o r t   n a m e s p a c e = " h t t p : / / s c h e m a s . m i c r o s o f t . c o m / o f f i c e / i n f o p a t h / 2 0 0 7 / P a r t n e r C o n t r o l s " / >  
 < x s d : e l e m e n t   n a m e = " S h a r e d W i t h U s e r s "   m a : i n d e x = " 1 4 "   n i l l a b l e = " t r u e "   m a : d i s p l a y N a m e = " S h a r e d   W i t h "   m a : i n t e r n a l N a m e = " S h a r e d W i t h U s e r s "   m a : r e a d O n l y = " t r u e " >  
 < x s d : c o m p l e x T y p e >  
 < x s d : c o m p l e x C o n t e n t >  
 < x s d : e x t e n s i o n   b a s e = " d m s : U s e r M u l t i " >  
 < x s d : s e q u e n c e >  
 < x s d : e l e m e n t   n a m e = " U s e r I n f o "   m i n O c c u r s = " 0 "   m a x O c c u r s = " u n b o u n d e d " >  
 < x s d : c o m p l e x T y p e >  
 < x s d : s e q u e n c e >  
 < x s d : e l e m e n t   n a m e = " D i s p l a y N a m e "   t y p e = " x s d : s t r i n g "   m i n O c c u r s = " 0 " / >  
 < x s d : e l e m e n t   n a m e = " A c c o u n t I d "   t y p e = " d m s : U s e r I d "   m i n O c c u r s = " 0 "   n i l l a b l e = " t r u e " / >  
 < x s d : e l e m e n t   n a m e = " A c c o u n t T y p e "   t y p e = " x s d : s t r i n g "   m i n O c c u r s = " 0 " / >  
 < / x s d : s e q u e n c e >  
 < / x s d : c o m p l e x T y p e >  
 < / x s d : e l e m e n t >  
 < / x s d : s e q u e n c e >  
 < / x s d : e x t e n s i o n >  
 < / x s d : c o m p l e x C o n t e n t >  
 < / x s d : c o m p l e x T y p e >  
 < / x s d : e l e m e n t >  
 < x s d : e l e m e n t   n a m e = " S h a r e d W i t h D e t a i l s "   m a : i n d e x = " 1 5 "   n i l l a b l e = " t r u e "   m a : d i s p l a y N a m e = " S h a r e d   W i t h   D e t a i l s "   m a : i n t e r n a l N a m e = " S h a r e d W i t h D e t a i l s "   m a : r e a d O n l y = " t r u e " >  
 < x s d : s i m p l e T y p e >  
 < x s d : r e s t r i c t i o n   b a s e = " d m s : N o t e " >  
 < x s d : m a x L e n g t h   v a l u e = " 2 5 5 " / >  
 < / x s d : r e s t r i c t i o n >  
 < / x s d : s i m p l e T y p e >  
 < / x s d : e l e m e n t >  
 < / x s d : s c h e m a >  
 < x s d : s c h e m a   t a r g e t N a m e s p a c e = " h t t p : / / s c h e m a s . o p e n x m l f o r m a t s . o r g / p a c k a g e / 2 0 0 6 / m e t a d a t a / c o r e - p r o p e r t i e s "   e l e m e n t F o r m D e f a u l t = " q u a l i f i e d "   a t t r i b u t e F o r m D e f a u l t = " u n q u a l i f i e d "   b l o c k D e f a u l t = " # a l l "   x m l n s = " h t t p : / / s c h e m a s . o p e n x m l f o r m a t s . o r g / p a c k a g e / 2 0 0 6 / m e t a d a t a / c o r e - p r o p e r t i e s "   x m l n s : x s d = " h t t p : / / w w w . w 3 . o r g / 2 0 0 1 / X M L S c h e m a "   x m l n s : x s i = " h t t p : / / w w w . w 3 . o r g / 2 0 0 1 / X M L S c h e m a - i n s t a n c e "   x m l n s : d c = " h t t p : / / p u r l . o r g / d c / e l e m e n t s / 1 . 1 / "   x m l n s : d c t e r m s = " h t t p : / / p u r l . o r g / d c / t e r m s / "   x m l n s : o d o c = " h t t p : / / s c h e m a s . m i c r o s o f t . c o m / i n t e r n a l / o b d " >  
 < x s d : i m p o r t   n a m e s p a c e = " h t t p : / / p u r l . o r g / d c / e l e m e n t s / 1 . 1 / "   s c h e m a L o c a t i o n = " h t t p : / / d u b l i n c o r e . o r g / s c h e m a s / x m l s / q d c / 2 0 0 3 / 0 4 / 0 2 / d c . x s d " / >  
 < x s d : i m p o r t   n a m e s p a c e = " h t t p : / / p u r l . o r g / d c / t e r m s / "   s c h e m a L o c a t i o n = " h t t p : / / d u b l i n c o r e . o r g / s c h e m a s / x m l s / q d c / 2 0 0 3 / 0 4 / 0 2 / d c t e r m s . x s d " / >  
 < x s d : e l e m e n t   n a m e = " c o r e P r o p e r t i e s "   t y p e = " C T _ c o r e P r o p e r t i e s " / >  
 < x s d : c o m p l e x T y p e   n a m e = " C T _ c o r e P r o p e r t i e s " >  
 < x s d : a l l >  
 < x s d : e l e m e n t   r e f = " d c : c r e a t o r "   m i n O c c u r s = " 0 "   m a x O c c u r s = " 1 " / >  
 < x s d : e l e m e n t   r e f = " d c t e r m s : c r e a t e d "   m i n O c c u r s = " 0 "   m a x O c c u r s = " 1 " / >  
 < x s d : e l e m e n t   r e f = " d c : i d e n t i f i e r "   m i n O c c u r s = " 0 "   m a x O c c u r s = " 1 " / >  
 < x s d : e l e m e n t   n a m e = " c o n t e n t T y p e "   m i n O c c u r s = " 0 "   m a x O c c u r s = " 1 "   t y p e = " x s d : s t r i n g "   m a : i n d e x = " 0 "   m a : d i s p l a y N a m e = " C o n t e n t   T y p e " / >  
 < x s d : e l e m e n t   r e f = " d c : t i t l e "   m i n O c c u r s = " 0 "   m a x O c c u r s = " 1 "   m a : i n d e x = " 4 "   m a : d i s p l a y N a m e = " T i t l e " / >  
 < x s d : e l e m e n t   r e f = " d c : s u b j e c t "   m i n O c c u r s = " 0 "   m a x O c c u r s = " 1 " / >  
 < x s d : e l e m e n t   r e f = " d c : d e s c r i p t i o n "   m i n O c c u r s = " 0 "   m a x O c c u r s = " 1 " / >  
 < x s d : e l e m e n t   n a m e = " k e y w o r d s "   m i n O c c u r s = " 0 "   m a x O c c u r s = " 1 "   t y p e = " x s d : s t r i n g " / >  
 < x s d : e l e m e n t   r e f = " d c : l a n g u a g e "   m i n O c c u r s = " 0 "   m a x O c c u r s = " 1 " / >  
 < x s d : e l e m e n t   n a m e = " c a t e g o r y "   m i n O c c u r s = " 0 "   m a x O c c u r s = " 1 "   t y p e = " x s d : s t r i n g " / >  
 < x s d : e l e m e n t   n a m e = " v e r s i o n "   m i n O c c u r s = " 0 "   m a x O c c u r s = " 1 "   t y p e = " x s d : s t r i n g " / >  
 < x s d : e l e m e n t   n a m e = " r e v i s i o n "   m i n O c c u r s = " 0 "   m a x O c c u r s = " 1 "   t y p e = " x s d : s t r i n g " >  
 < x s d : a n n o t a t i o n >  
 < x s d : d o c u m e n t a t i o n >  
                                                 T h i s   v a l u e   i n d i c a t e s   t h e   n u m b e r   o f   s a v e s   o r   r e v i s i o n s .   T h e   a p p l i c a t i o n   i s   r e s p o n s i b l e   f o r   u p d a t i n g   t h i s   v a l u e   a f t e r   e a c h   r e v i s i o n .  
                                         < / x s d : d o c u m e n t a t i o n >  
 < / x s d : a n n o t a t i o n >  
 < / x s d : e l e m e n t >  
 < x s d : e l e m e n t   n a m e = " l a s t M o d i f i e d B y "   m i n O c c u r s = " 0 "   m a x O c c u r s = " 1 "   t y p e = " x s d : s t r i n g " / >  
 < x s d : e l e m e n t   r e f = " d c t e r m s : m o d i f i e d "   m i n O c c u r s = " 0 "   m a x O c c u r s = " 1 " / >  
 < x s d : e l e m e n t   n a m e = " c o n t e n t S t a t u s "   m i n O c c u r s = " 0 "   m a x O c c u r s = " 1 "   t y p e = " x s d : s t r i n g " / >  
 < / x s d : a l l >  
 < / x s d : c o m p l e x T y p e >  
 < / x s d : s c h e m a >  
 < x s : s c h e m a   t a r g e t N a m e s p a c e = " h t t p : / / s c h e m a s . m i c r o s o f t . c o m / o f f i c e / i n f o p a t h / 2 0 0 7 / P a r t n e r C o n t r o l s "   e l e m e n t F o r m D e f a u l t = " q u a l i f i e d "   a t t r i b u t e F o r m D e f a u l t = " u n q u a l i f i e d "   x m l n s : p c = " h t t p : / / s c h e m a s . m i c r o s o f t . c o m / o f f i c e / i n f o p a t h / 2 0 0 7 / P a r t n e r C o n t r o l s "   x m l n s : x s = " h t t p : / / w w w . w 3 . o r g / 2 0 0 1 / X M L S c h e m a " >  
 < x s : e l e m e n t   n a m e = " P e r s o n " >  
 < x s : c o m p l e x T y p e >  
 < x s : s e q u e n c e >  
 < x s : e l e m e n t   r e f = " p c : D i s p l a y N a m e "   m i n O c c u r s = " 0 " > < / x s : e l e m e n t >  
 < x s : e l e m e n t   r e f = " p c : A c c o u n t I d "   m i n O c c u r s = " 0 " > < / x s : e l e m e n t >  
 < x s : e l e m e n t   r e f = " p c : A c c o u n t T y p e "   m i n O c c u r s = " 0 " > < / x s : e l e m e n t >  
 < / x s : s e q u e n c e >  
 < / x s : c o m p l e x T y p e >  
 < / x s : e l e m e n t >  
 < x s : e l e m e n t   n a m e = " D i s p l a y N a m e "   t y p e = " x s : s t r i n g " > < / x s : e l e m e n t >  
 < x s : e l e m e n t   n a m e = " A c c o u n t I d "   t y p e = " x s : s t r i n g " > < / x s : e l e m e n t >  
 < x s : e l e m e n t   n a m e = " A c c o u n t T y p e "   t y p e = " x s : s t r i n g " > < / x s : e l e m e n t >  
 < x s : e l e m e n t   n a m e = " B D C A s s o c i a t e d E n t i t y " >  
 < x s : c o m p l e x T y p e >  
 < x s : s e q u e n c e >  
 < x s : e l e m e n t   r e f = " p c : B D C E n t i t y "   m i n O c c u r s = " 0 "   m a x O c c u r s = " u n b o u n d e d " > < / x s : e l e m e n t >  
 < / x s : s e q u e n c e >  
 < x s : a t t r i b u t e   r e f = " p c : E n t i t y N a m e s p a c e " > < / x s : a t t r i b u t e >  
 < x s : a t t r i b u t e   r e f = " p c : E n t i t y N a m e " > < / x s : a t t r i b u t e >  
 < x s : a t t r i b u t e   r e f = " p c : S y s t e m I n s t a n c e N a m e " > < / x s : a t t r i b u t e >  
 < x s : a t t r i b u t e   r e f = " p c : A s s o c i a t i o n N a m e " > < / x s : a t t r i b u t e >  
 < / x s : c o m p l e x T y p e >  
 < / x s : e l e m e n t >  
 < x s : a t t r i b u t e   n a m e = " E n t i t y N a m e s p a c e "   t y p e = " x s : s t r i n g " > < / x s : a t t r i b u t e >  
 < x s : a t t r i b u t e   n a m e = " E n t i t y N a m e "   t y p e = " x s : s t r i n g " > < / x s : a t t r i b u t e >  
 < x s : a t t r i b u t e   n a m e = " S y s t e m I n s t a n c e N a m e "   t y p e = " x s : s t r i n g " > < / x s : a t t r i b u t e >  
 < x s : a t t r i b u t e   n a m e = " A s s o c i a t i o n N a m e "   t y p e = " x s : s t r i n g " > < / x s : a t t r i b u t e >  
 < x s : e l e m e n t   n a m e = " B D C E n t i t y " >  
 < x s : c o m p l e x T y p e >  
 < x s : s e q u e n c e >  
 < x s : e l e m e n t   r e f = " p c : E n t i t y D i s p l a y N a m e "   m i n O c c u r s = " 0 " > < / x s : e l e m e n t >  
 < x s : e l e m e n t   r e f = " p c : E n t i t y I n s t a n c e R e f e r e n c e "   m i n O c c u r s = " 0 " > < / x s : e l e m e n t >  
 < x s : e l e m e n t   r e f = " p c : E n t i t y I d 1 "   m i n O c c u r s = " 0 " > < / x s : e l e m e n t >  
 < x s : e l e m e n t   r e f = " p c : E n t i t y I d 2 "   m i n O c c u r s = " 0 " > < / x s : e l e m e n t >  
 < x s : e l e m e n t   r e f = " p c : E n t i t y I d 3 "   m i n O c c u r s = " 0 " > < / x s : e l e m e n t >  
 < x s : e l e m e n t   r e f = " p c : E n t i t y I d 4 "   m i n O c c u r s = " 0 " > < / x s : e l e m e n t >  
 < x s : e l e m e n t   r e f = " p c : E n t i t y I d 5 "   m i n O c c u r s = " 0 " > < / x s : e l e m e n t >  
 < / x s : s e q u e n c e >  
 < / x s : c o m p l e x T y p e >  
 < / x s : e l e m e n t >  
 < x s : e l e m e n t   n a m e = " E n t i t y D i s p l a y N a m e "   t y p e = " x s : s t r i n g " > < / x s : e l e m e n t >  
 < x s : e l e m e n t   n a m e = " E n t i t y I n s t a n c e R e f e r e n c e "   t y p e = " x s : s t r i n g " > < / x s : e l e m e n t >  
 < x s : e l e m e n t   n a m e = " E n t i t y I d 1 "   t y p e = " x s : s t r i n g " > < / x s : e l e m e n t >  
 < x s : e l e m e n t   n a m e = " E n t i t y I d 2 "   t y p e = " x s : s t r i n g " > < / x s : e l e m e n t >  
 < x s : e l e m e n t   n a m e = " E n t i t y I d 3 "   t y p e = " x s : s t r i n g " > < / x s : e l e m e n t >  
 < x s : e l e m e n t   n a m e = " E n t i t y I d 4 "   t y p e = " x s : s t r i n g " > < / x s : e l e m e n t >  
 < x s : e l e m e n t   n a m e = " E n t i t y I d 5 "   t y p e = " x s : s t r i n g " > < / x s : e l e m e n t >  
 < x s : e l e m e n t   n a m e = " T e r m s " >  
 < x s : c o m p l e x T y p e >  
 < x s : s e q u e n c e >  
 < x s : e l e m e n t   r e f = " p c : T e r m I n f o "   m i n O c c u r s = " 0 "   m a x O c c u r s = " u n b o u n d e d " > < / x s : e l e m e n t >  
 < / x s : s e q u e n c e >  
 < / x s : c o m p l e x T y p e >  
 < / x s : e l e m e n t >  
 < x s : e l e m e n t   n a m e = " T e r m I n f o " >  
 < x s : c o m p l e x T y p e >  
 < x s : s e q u e n c e >  
 < x s : e l e m e n t   r e f = " p c : T e r m N a m e "   m i n O c c u r s = " 0 " > < / x s : e l e m e n t >  
 < x s : e l e m e n t   r e f = " p c : T e r m I d "   m i n O c c u r s = " 0 " > < / x s : e l e m e n t >  
 < / x s : s e q u e n c e >  
 < / x s : c o m p l e x T y p e >  
 < / x s : e l e m e n t >  
 < x s : e l e m e n t   n a m e = " T e r m N a m e "   t y p e = " x s : s t r i n g " > < / x s : e l e m e n t >  
 < x s : e l e m e n t   n a m e = " T e r m I d "   t y p e = " x s : s t r i n g " > < / x s : e l e m e n t >  
 < / x s : s c h e m a >  
 < / c t : c o n t e n t T y p e S c h e m a > 
</file>

<file path=customXml/itemProps1.xml><?xml version="1.0" encoding="utf-8"?>
<ds:datastoreItem xmlns:ds="http://schemas.openxmlformats.org/officeDocument/2006/customXml" ds:itemID="{AF4BDB64-2AF8-42D4-96C8-B6B6F098993C}">
  <ds:schemaRefs/>
</ds:datastoreItem>
</file>

<file path=customXml/itemProps2.xml><?xml version="1.0" encoding="utf-8"?>
<ds:datastoreItem xmlns:ds="http://schemas.openxmlformats.org/officeDocument/2006/customXml" ds:itemID="{0C66BDC7-24D2-4343-8D41-18F9C23F860A}">
  <ds:schemaRefs/>
</ds:datastoreItem>
</file>

<file path=customXml/itemProps3.xml><?xml version="1.0" encoding="utf-8"?>
<ds:datastoreItem xmlns:ds="http://schemas.openxmlformats.org/officeDocument/2006/customXml" ds:itemID="{533BAED8-F9E7-4D41-86E9-333473F909FD}">
  <ds:schemaRefs/>
</ds:datastoreItem>
</file>

<file path=docProps/app.xml><?xml version="1.0" encoding="utf-8"?>
<Properties xmlns="http://schemas.openxmlformats.org/officeDocument/2006/extended-properties" xmlns:vt="http://schemas.openxmlformats.org/officeDocument/2006/docPropsVTypes">
  <Template>Healthcare office pitch deck</Template>
  <TotalTime>0</TotalTime>
  <Words>2601</Words>
  <Application>WPS Presentation</Application>
  <PresentationFormat>Widescreen</PresentationFormat>
  <Paragraphs>84</Paragraphs>
  <Slides>9</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9</vt:i4>
      </vt:variant>
    </vt:vector>
  </HeadingPairs>
  <TitlesOfParts>
    <vt:vector size="18" baseType="lpstr">
      <vt:lpstr>Arial</vt:lpstr>
      <vt:lpstr>SimSun</vt:lpstr>
      <vt:lpstr>Wingdings</vt:lpstr>
      <vt:lpstr>Courier New</vt:lpstr>
      <vt:lpstr>Gill Sans MT</vt:lpstr>
      <vt:lpstr>Microsoft YaHei</vt:lpstr>
      <vt:lpstr>Arial Unicode MS</vt:lpstr>
      <vt:lpstr>Calibri</vt:lpstr>
      <vt:lpstr>Office Theme</vt:lpstr>
      <vt:lpstr>Prediction and Detection of Cancer Disease Using Machine Learning</vt:lpstr>
      <vt:lpstr>ABSTRACT</vt:lpstr>
      <vt:lpstr>PowerPoint 演示文稿</vt:lpstr>
      <vt:lpstr>PowerPoint 演示文稿</vt:lpstr>
      <vt:lpstr>EXISTING SYSTEM</vt:lpstr>
      <vt:lpstr>MODULES:</vt:lpstr>
      <vt:lpstr>PowerPoint 演示文稿</vt:lpstr>
      <vt:lpstr>conclusion</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jbvhj</dc:title>
  <dc:creator/>
  <cp:lastModifiedBy>addan</cp:lastModifiedBy>
  <cp:revision>3</cp:revision>
  <dcterms:created xsi:type="dcterms:W3CDTF">2022-11-14T12:43:00Z</dcterms:created>
  <dcterms:modified xsi:type="dcterms:W3CDTF">2024-08-20T08:17:52Z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ICV">
    <vt:lpwstr>D7A0543016594253A3BF2E17F6A778BA_13</vt:lpwstr>
  </property>
  <property fmtid="{D5CDD505-2E9C-101B-9397-08002B2CF9AE}" pid="4" name="KSOProductBuildVer">
    <vt:lpwstr>1033-12.2.0.17562</vt:lpwstr>
  </property>
</Properties>
</file>